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sldIdLst>
    <p:sldId id="360" r:id="rId2"/>
    <p:sldId id="361" r:id="rId3"/>
    <p:sldId id="367" r:id="rId4"/>
    <p:sldId id="340" r:id="rId5"/>
    <p:sldId id="368" r:id="rId6"/>
    <p:sldId id="369" r:id="rId7"/>
    <p:sldId id="352" r:id="rId8"/>
    <p:sldId id="366" r:id="rId9"/>
    <p:sldId id="362" r:id="rId10"/>
    <p:sldId id="355" r:id="rId11"/>
    <p:sldId id="364" r:id="rId12"/>
    <p:sldId id="365" r:id="rId13"/>
    <p:sldId id="282"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Tahoma"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Tahoma"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Tahoma"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Tahoma" pitchFamily="34" charset="0"/>
        <a:ea typeface="MS PGothic" pitchFamily="34" charset="-128"/>
        <a:cs typeface="+mn-cs"/>
      </a:defRPr>
    </a:lvl5pPr>
    <a:lvl6pPr marL="2286000" algn="l" defTabSz="914400" rtl="0" eaLnBrk="1" latinLnBrk="0" hangingPunct="1">
      <a:defRPr kern="1200">
        <a:solidFill>
          <a:schemeClr val="tx1"/>
        </a:solidFill>
        <a:latin typeface="Tahoma" pitchFamily="34" charset="0"/>
        <a:ea typeface="MS PGothic" pitchFamily="34" charset="-128"/>
        <a:cs typeface="+mn-cs"/>
      </a:defRPr>
    </a:lvl6pPr>
    <a:lvl7pPr marL="2743200" algn="l" defTabSz="914400" rtl="0" eaLnBrk="1" latinLnBrk="0" hangingPunct="1">
      <a:defRPr kern="1200">
        <a:solidFill>
          <a:schemeClr val="tx1"/>
        </a:solidFill>
        <a:latin typeface="Tahoma" pitchFamily="34" charset="0"/>
        <a:ea typeface="MS PGothic" pitchFamily="34" charset="-128"/>
        <a:cs typeface="+mn-cs"/>
      </a:defRPr>
    </a:lvl7pPr>
    <a:lvl8pPr marL="3200400" algn="l" defTabSz="914400" rtl="0" eaLnBrk="1" latinLnBrk="0" hangingPunct="1">
      <a:defRPr kern="1200">
        <a:solidFill>
          <a:schemeClr val="tx1"/>
        </a:solidFill>
        <a:latin typeface="Tahoma" pitchFamily="34" charset="0"/>
        <a:ea typeface="MS PGothic" pitchFamily="34" charset="-128"/>
        <a:cs typeface="+mn-cs"/>
      </a:defRPr>
    </a:lvl8pPr>
    <a:lvl9pPr marL="3657600" algn="l" defTabSz="914400" rtl="0" eaLnBrk="1" latinLnBrk="0" hangingPunct="1">
      <a:defRPr kern="1200">
        <a:solidFill>
          <a:schemeClr val="tx1"/>
        </a:solidFill>
        <a:latin typeface="Tahoma"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FF66"/>
    <a:srgbClr val="FFCC66"/>
    <a:srgbClr val="CC0000"/>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2" autoAdjust="0"/>
    <p:restoredTop sz="94660"/>
  </p:normalViewPr>
  <p:slideViewPr>
    <p:cSldViewPr>
      <p:cViewPr>
        <p:scale>
          <a:sx n="76" d="100"/>
          <a:sy n="76" d="100"/>
        </p:scale>
        <p:origin x="-1794" y="-6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ru-RU" altLang="ru-RU"/>
          </a:p>
        </p:txBody>
      </p:sp>
      <p:sp>
        <p:nvSpPr>
          <p:cNvPr id="3" name="Дата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30C7F676-34B9-4173-A1F3-336CE807CFC8}" type="datetimeFigureOut">
              <a:rPr lang="ru-RU" altLang="ru-RU"/>
              <a:pPr>
                <a:defRPr/>
              </a:pPr>
              <a:t>05.11.2016</a:t>
            </a:fld>
            <a:endParaRPr lang="ru-RU" alt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ru-RU" altLang="ru-RU" noProof="0" smtClean="0"/>
              <a:t>Образец текста</a:t>
            </a:r>
          </a:p>
          <a:p>
            <a:pPr lvl="1"/>
            <a:r>
              <a:rPr lang="ru-RU" altLang="ru-RU" noProof="0" smtClean="0"/>
              <a:t>Второй уровень</a:t>
            </a:r>
          </a:p>
          <a:p>
            <a:pPr lvl="2"/>
            <a:r>
              <a:rPr lang="ru-RU" altLang="ru-RU" noProof="0" smtClean="0"/>
              <a:t>Третий уровень</a:t>
            </a:r>
          </a:p>
          <a:p>
            <a:pPr lvl="3"/>
            <a:r>
              <a:rPr lang="ru-RU" altLang="ru-RU" noProof="0" smtClean="0"/>
              <a:t>Четвертый уровень</a:t>
            </a:r>
          </a:p>
          <a:p>
            <a:pPr lvl="4"/>
            <a:r>
              <a:rPr lang="ru-RU" alt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ru-RU" alt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1CC6D1A-FCE9-4C78-8CE6-F1DFD0649CC6}"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bwMode="auto">
          <a:noFill/>
          <a:ln>
            <a:solidFill>
              <a:srgbClr val="000000"/>
            </a:solidFill>
            <a:miter lim="800000"/>
            <a:headEnd/>
            <a:tailEnd/>
          </a:ln>
        </p:spPr>
      </p:sp>
      <p:sp>
        <p:nvSpPr>
          <p:cNvPr id="17411" name="Заметки 2"/>
          <p:cNvSpPr>
            <a:spLocks noGrp="1"/>
          </p:cNvSpPr>
          <p:nvPr>
            <p:ph type="body" idx="1"/>
          </p:nvPr>
        </p:nvSpPr>
        <p:spPr bwMode="auto">
          <a:noFill/>
        </p:spPr>
        <p:txBody>
          <a:bodyPr/>
          <a:lstStyle/>
          <a:p>
            <a:pPr eaLnBrk="1" hangingPunct="1">
              <a:spcBef>
                <a:spcPct val="0"/>
              </a:spcBef>
            </a:pPr>
            <a:endParaRPr lang="en-US" altLang="ru-RU" smtClean="0"/>
          </a:p>
        </p:txBody>
      </p:sp>
      <p:sp>
        <p:nvSpPr>
          <p:cNvPr id="17412" name="Номер слайда 3"/>
          <p:cNvSpPr>
            <a:spLocks noGrp="1"/>
          </p:cNvSpPr>
          <p:nvPr>
            <p:ph type="sldNum" sz="quarter" idx="5"/>
          </p:nvPr>
        </p:nvSpPr>
        <p:spPr bwMode="auto">
          <a:noFill/>
          <a:ln>
            <a:miter lim="800000"/>
            <a:headEnd/>
            <a:tailEnd/>
          </a:ln>
        </p:spPr>
        <p:txBody>
          <a:bodyPr/>
          <a:lstStyle/>
          <a:p>
            <a:fld id="{2671D5EF-46F0-46B0-A49B-C968EAA1C8E9}" type="slidenum">
              <a:rPr lang="ru-RU" altLang="ru-RU" smtClean="0"/>
              <a:pPr/>
              <a:t>13</a:t>
            </a:fld>
            <a:endParaRPr lang="ru-RU"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147175"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p:spPr>
            <p:txBody>
              <a:bodyPr/>
              <a:lstStyle/>
              <a:p>
                <a:endParaRPr lang="ru-RU"/>
              </a:p>
            </p:txBody>
          </p:sp>
          <p:sp>
            <p:nvSpPr>
              <p:cNvPr id="143"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p:spPr>
            <p:txBody>
              <a:bodyPr/>
              <a:lstStyle/>
              <a:p>
                <a:endParaRPr lang="ru-RU"/>
              </a:p>
            </p:txBody>
          </p:sp>
          <p:sp>
            <p:nvSpPr>
              <p:cNvPr id="144"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p:spPr>
            <p:txBody>
              <a:bodyPr/>
              <a:lstStyle/>
              <a:p>
                <a:endParaRPr lang="ru-RU"/>
              </a:p>
            </p:txBody>
          </p:sp>
          <p:sp>
            <p:nvSpPr>
              <p:cNvPr id="145"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p:spPr>
            <p:txBody>
              <a:bodyPr/>
              <a:lstStyle/>
              <a:p>
                <a:endParaRPr lang="ru-RU"/>
              </a:p>
            </p:txBody>
          </p:sp>
          <p:sp>
            <p:nvSpPr>
              <p:cNvPr id="146"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p:spPr>
            <p:txBody>
              <a:bodyPr/>
              <a:lstStyle/>
              <a:p>
                <a:endParaRPr lang="ru-RU"/>
              </a:p>
            </p:txBody>
          </p:sp>
          <p:sp>
            <p:nvSpPr>
              <p:cNvPr id="147"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p:spPr>
            <p:txBody>
              <a:bodyPr/>
              <a:lstStyle/>
              <a:p>
                <a:endParaRPr lang="ru-RU"/>
              </a:p>
            </p:txBody>
          </p:sp>
          <p:sp>
            <p:nvSpPr>
              <p:cNvPr id="148"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p:spPr>
            <p:txBody>
              <a:bodyPr/>
              <a:lstStyle/>
              <a:p>
                <a:endParaRPr lang="ru-RU"/>
              </a:p>
            </p:txBody>
          </p:sp>
          <p:sp>
            <p:nvSpPr>
              <p:cNvPr id="149"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p:spPr>
            <p:txBody>
              <a:bodyPr/>
              <a:lstStyle/>
              <a:p>
                <a:endParaRPr lang="ru-RU"/>
              </a:p>
            </p:txBody>
          </p:sp>
          <p:sp>
            <p:nvSpPr>
              <p:cNvPr id="150"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p:spPr>
            <p:txBody>
              <a:bodyPr/>
              <a:lstStyle/>
              <a:p>
                <a:endParaRPr lang="ru-RU"/>
              </a:p>
            </p:txBody>
          </p:sp>
          <p:sp>
            <p:nvSpPr>
              <p:cNvPr id="151"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p:spPr>
            <p:txBody>
              <a:bodyPr/>
              <a:lstStyle/>
              <a:p>
                <a:endParaRPr lang="ru-RU"/>
              </a:p>
            </p:txBody>
          </p:sp>
          <p:sp>
            <p:nvSpPr>
              <p:cNvPr id="152"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p:spPr>
            <p:txBody>
              <a:bodyPr/>
              <a:lstStyle/>
              <a:p>
                <a:endParaRPr lang="ru-RU"/>
              </a:p>
            </p:txBody>
          </p:sp>
          <p:sp>
            <p:nvSpPr>
              <p:cNvPr id="153"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p:spPr>
            <p:txBody>
              <a:bodyPr/>
              <a:lstStyle/>
              <a:p>
                <a:endParaRPr lang="ru-RU"/>
              </a:p>
            </p:txBody>
          </p:sp>
          <p:sp>
            <p:nvSpPr>
              <p:cNvPr id="154"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p:spPr>
            <p:txBody>
              <a:bodyPr/>
              <a:lstStyle/>
              <a:p>
                <a:endParaRPr lang="ru-RU"/>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3" y="3882"/>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9" name="Rectangle 20"/>
              <p:cNvSpPr>
                <a:spLocks noChangeArrowheads="1"/>
              </p:cNvSpPr>
              <p:nvPr userDrawn="1"/>
            </p:nvSpPr>
            <p:spPr bwMode="ltGray">
              <a:xfrm rot="6798887">
                <a:off x="7" y="3874"/>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 name="Rectangle 22"/>
              <p:cNvSpPr>
                <a:spLocks noChangeArrowheads="1"/>
              </p:cNvSpPr>
              <p:nvPr userDrawn="1"/>
            </p:nvSpPr>
            <p:spPr bwMode="ltGray">
              <a:xfrm rot="5999912">
                <a:off x="183" y="3888"/>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2" name="Rectangle 23"/>
              <p:cNvSpPr>
                <a:spLocks noChangeArrowheads="1"/>
              </p:cNvSpPr>
              <p:nvPr userDrawn="1"/>
            </p:nvSpPr>
            <p:spPr bwMode="ltGray">
              <a:xfrm rot="6250138">
                <a:off x="153" y="3888"/>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4" name="Rectangle 25"/>
              <p:cNvSpPr>
                <a:spLocks noChangeArrowheads="1"/>
              </p:cNvSpPr>
              <p:nvPr userDrawn="1"/>
            </p:nvSpPr>
            <p:spPr bwMode="ltGray">
              <a:xfrm rot="5380717">
                <a:off x="363" y="3868"/>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5" name="Rectangle 26"/>
              <p:cNvSpPr>
                <a:spLocks noChangeArrowheads="1"/>
              </p:cNvSpPr>
              <p:nvPr userDrawn="1"/>
            </p:nvSpPr>
            <p:spPr bwMode="ltGray">
              <a:xfrm rot="5380717">
                <a:off x="333" y="3872"/>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6" name="Rectangle 27"/>
              <p:cNvSpPr>
                <a:spLocks noChangeArrowheads="1"/>
              </p:cNvSpPr>
              <p:nvPr userDrawn="1"/>
            </p:nvSpPr>
            <p:spPr bwMode="ltGray">
              <a:xfrm rot="5583200">
                <a:off x="303" y="3876"/>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7" name="Rectangle 28"/>
              <p:cNvSpPr>
                <a:spLocks noChangeArrowheads="1"/>
              </p:cNvSpPr>
              <p:nvPr userDrawn="1"/>
            </p:nvSpPr>
            <p:spPr bwMode="ltGray">
              <a:xfrm rot="5737625">
                <a:off x="271" y="3882"/>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8" name="Rectangle 29"/>
              <p:cNvSpPr>
                <a:spLocks noChangeArrowheads="1"/>
              </p:cNvSpPr>
              <p:nvPr userDrawn="1"/>
            </p:nvSpPr>
            <p:spPr bwMode="ltGray">
              <a:xfrm rot="4715477">
                <a:off x="517" y="382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21" name="Rectangle 32"/>
              <p:cNvSpPr>
                <a:spLocks noChangeArrowheads="1"/>
              </p:cNvSpPr>
              <p:nvPr userDrawn="1"/>
            </p:nvSpPr>
            <p:spPr bwMode="ltGray">
              <a:xfrm rot="5041352">
                <a:off x="427" y="3850"/>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24" name="Rectangle 35"/>
              <p:cNvSpPr>
                <a:spLocks noChangeArrowheads="1"/>
              </p:cNvSpPr>
              <p:nvPr userDrawn="1"/>
            </p:nvSpPr>
            <p:spPr bwMode="ltGray">
              <a:xfrm rot="4104184">
                <a:off x="606" y="3790"/>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26" name="Rectangle 37"/>
              <p:cNvSpPr>
                <a:spLocks noChangeArrowheads="1"/>
              </p:cNvSpPr>
              <p:nvPr userDrawn="1"/>
            </p:nvSpPr>
            <p:spPr bwMode="ltGray">
              <a:xfrm rot="3368036">
                <a:off x="800" y="3682"/>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27" name="Rectangle 38"/>
              <p:cNvSpPr>
                <a:spLocks noChangeArrowheads="1"/>
              </p:cNvSpPr>
              <p:nvPr userDrawn="1"/>
            </p:nvSpPr>
            <p:spPr bwMode="ltGray">
              <a:xfrm rot="3368036">
                <a:off x="772" y="369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28" name="Rectangle 39"/>
              <p:cNvSpPr>
                <a:spLocks noChangeArrowheads="1"/>
              </p:cNvSpPr>
              <p:nvPr userDrawn="1"/>
            </p:nvSpPr>
            <p:spPr bwMode="ltGray">
              <a:xfrm rot="3368036">
                <a:off x="746" y="3716"/>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47" name="Rectangle 58"/>
              <p:cNvSpPr>
                <a:spLocks noChangeArrowheads="1"/>
              </p:cNvSpPr>
              <p:nvPr userDrawn="1"/>
            </p:nvSpPr>
            <p:spPr bwMode="ltGray">
              <a:xfrm rot="-8">
                <a:off x="1201" y="3122"/>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48" name="Rectangle 59"/>
              <p:cNvSpPr>
                <a:spLocks noChangeArrowheads="1"/>
              </p:cNvSpPr>
              <p:nvPr userDrawn="1"/>
            </p:nvSpPr>
            <p:spPr bwMode="ltGray">
              <a:xfrm rot="-8">
                <a:off x="1200" y="3147"/>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70"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p:spPr>
            <p:txBody>
              <a:bodyPr/>
              <a:lstStyle/>
              <a:p>
                <a:endParaRPr lang="ru-RU"/>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73" name="Rectangle 84"/>
              <p:cNvSpPr>
                <a:spLocks noChangeArrowheads="1"/>
              </p:cNvSpPr>
              <p:nvPr userDrawn="1"/>
            </p:nvSpPr>
            <p:spPr bwMode="ltGray">
              <a:xfrm rot="-2957028">
                <a:off x="907" y="2472"/>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79" name="Rectangle 90"/>
              <p:cNvSpPr>
                <a:spLocks noChangeArrowheads="1"/>
              </p:cNvSpPr>
              <p:nvPr userDrawn="1"/>
            </p:nvSpPr>
            <p:spPr bwMode="ltGray">
              <a:xfrm rot="-3514633">
                <a:off x="837" y="2440"/>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80" name="Rectangle 91"/>
              <p:cNvSpPr>
                <a:spLocks noChangeArrowheads="1"/>
              </p:cNvSpPr>
              <p:nvPr userDrawn="1"/>
            </p:nvSpPr>
            <p:spPr bwMode="ltGray">
              <a:xfrm rot="-3220799">
                <a:off x="862" y="2452"/>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83" name="Rectangle 94"/>
              <p:cNvSpPr>
                <a:spLocks noChangeArrowheads="1"/>
              </p:cNvSpPr>
              <p:nvPr userDrawn="1"/>
            </p:nvSpPr>
            <p:spPr bwMode="ltGray">
              <a:xfrm rot="-4250359">
                <a:off x="708" y="2406"/>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84" name="Rectangle 95"/>
              <p:cNvSpPr>
                <a:spLocks noChangeArrowheads="1"/>
              </p:cNvSpPr>
              <p:nvPr userDrawn="1"/>
            </p:nvSpPr>
            <p:spPr bwMode="ltGray">
              <a:xfrm rot="-3989246">
                <a:off x="738" y="2410"/>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85" name="Rectangle 96"/>
              <p:cNvSpPr>
                <a:spLocks noChangeArrowheads="1"/>
              </p:cNvSpPr>
              <p:nvPr userDrawn="1"/>
            </p:nvSpPr>
            <p:spPr bwMode="ltGray">
              <a:xfrm rot="-4862215">
                <a:off x="503" y="2394"/>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86" name="Rectangle 97"/>
              <p:cNvSpPr>
                <a:spLocks noChangeArrowheads="1"/>
              </p:cNvSpPr>
              <p:nvPr userDrawn="1"/>
            </p:nvSpPr>
            <p:spPr bwMode="ltGray">
              <a:xfrm rot="-4673370">
                <a:off x="534" y="2392"/>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88" name="Rectangle 99"/>
              <p:cNvSpPr>
                <a:spLocks noChangeArrowheads="1"/>
              </p:cNvSpPr>
              <p:nvPr userDrawn="1"/>
            </p:nvSpPr>
            <p:spPr bwMode="ltGray">
              <a:xfrm rot="-4580623">
                <a:off x="595" y="2390"/>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90" name="Rectangle 101"/>
              <p:cNvSpPr>
                <a:spLocks noChangeArrowheads="1"/>
              </p:cNvSpPr>
              <p:nvPr userDrawn="1"/>
            </p:nvSpPr>
            <p:spPr bwMode="ltGray">
              <a:xfrm rot="-5360484">
                <a:off x="385" y="2408"/>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91" name="Rectangle 102"/>
              <p:cNvSpPr>
                <a:spLocks noChangeArrowheads="1"/>
              </p:cNvSpPr>
              <p:nvPr userDrawn="1"/>
            </p:nvSpPr>
            <p:spPr bwMode="ltGray">
              <a:xfrm rot="-5288939">
                <a:off x="419" y="2404"/>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96" name="Rectangle 107"/>
              <p:cNvSpPr>
                <a:spLocks noChangeArrowheads="1"/>
              </p:cNvSpPr>
              <p:nvPr userDrawn="1"/>
            </p:nvSpPr>
            <p:spPr bwMode="ltGray">
              <a:xfrm rot="-5919570">
                <a:off x="293" y="2426"/>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97" name="Rectangle 108"/>
              <p:cNvSpPr>
                <a:spLocks noChangeArrowheads="1"/>
              </p:cNvSpPr>
              <p:nvPr userDrawn="1"/>
            </p:nvSpPr>
            <p:spPr bwMode="ltGray">
              <a:xfrm rot="-7376291">
                <a:off x="6" y="254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98" name="Rectangle 109"/>
              <p:cNvSpPr>
                <a:spLocks noChangeArrowheads="1"/>
              </p:cNvSpPr>
              <p:nvPr userDrawn="1"/>
            </p:nvSpPr>
            <p:spPr bwMode="ltGray">
              <a:xfrm rot="-7168347">
                <a:off x="65" y="2516"/>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27"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endParaRPr lang="ru-RU"/>
              </a:p>
            </p:txBody>
          </p:sp>
          <p:sp>
            <p:nvSpPr>
              <p:cNvPr id="128"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8">
                    <a:moveTo>
                      <a:pt x="66" y="36"/>
                    </a:moveTo>
                    <a:lnTo>
                      <a:pt x="66" y="36"/>
                    </a:lnTo>
                    <a:lnTo>
                      <a:pt x="18" y="24"/>
                    </a:lnTo>
                    <a:lnTo>
                      <a:pt x="0" y="30"/>
                    </a:lnTo>
                    <a:lnTo>
                      <a:pt x="36" y="78"/>
                    </a:lnTo>
                    <a:lnTo>
                      <a:pt x="48" y="72"/>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endParaRPr lang="ru-RU"/>
              </a:p>
            </p:txBody>
          </p:sp>
          <p:sp>
            <p:nvSpPr>
              <p:cNvPr id="129"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endParaRPr lang="ru-RU"/>
              </a:p>
            </p:txBody>
          </p:sp>
          <p:sp>
            <p:nvSpPr>
              <p:cNvPr id="130"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endParaRPr lang="ru-RU"/>
              </a:p>
            </p:txBody>
          </p:sp>
          <p:sp>
            <p:nvSpPr>
              <p:cNvPr id="131"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endParaRPr lang="ru-RU"/>
              </a:p>
            </p:txBody>
          </p:sp>
          <p:sp>
            <p:nvSpPr>
              <p:cNvPr id="132"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84">
                    <a:moveTo>
                      <a:pt x="42" y="60"/>
                    </a:moveTo>
                    <a:lnTo>
                      <a:pt x="42" y="60"/>
                    </a:lnTo>
                    <a:lnTo>
                      <a:pt x="72" y="12"/>
                    </a:lnTo>
                    <a:lnTo>
                      <a:pt x="66" y="0"/>
                    </a:lnTo>
                    <a:lnTo>
                      <a:pt x="0" y="42"/>
                    </a:lnTo>
                    <a:lnTo>
                      <a:pt x="6" y="5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endParaRPr lang="ru-RU"/>
              </a:p>
            </p:txBody>
          </p:sp>
          <p:sp>
            <p:nvSpPr>
              <p:cNvPr id="133"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2">
                    <a:moveTo>
                      <a:pt x="6" y="0"/>
                    </a:moveTo>
                    <a:lnTo>
                      <a:pt x="6" y="0"/>
                    </a:lnTo>
                    <a:lnTo>
                      <a:pt x="0" y="0"/>
                    </a:lnTo>
                    <a:lnTo>
                      <a:pt x="0" y="12"/>
                    </a:lnTo>
                    <a:lnTo>
                      <a:pt x="6" y="0"/>
                    </a:lnTo>
                    <a:close/>
                  </a:path>
                </a:pathLst>
              </a:custGeom>
              <a:solidFill>
                <a:schemeClr val="bg2"/>
              </a:solidFill>
              <a:ln w="9525">
                <a:noFill/>
                <a:round/>
                <a:headEnd/>
                <a:tailEnd/>
              </a:ln>
            </p:spPr>
            <p:txBody>
              <a:bodyPr/>
              <a:lstStyle/>
              <a:p>
                <a:endParaRPr lang="ru-RU"/>
              </a:p>
            </p:txBody>
          </p:sp>
          <p:sp>
            <p:nvSpPr>
              <p:cNvPr id="134"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8">
                    <a:moveTo>
                      <a:pt x="18" y="48"/>
                    </a:moveTo>
                    <a:lnTo>
                      <a:pt x="18" y="48"/>
                    </a:lnTo>
                    <a:lnTo>
                      <a:pt x="30" y="42"/>
                    </a:lnTo>
                    <a:lnTo>
                      <a:pt x="0" y="0"/>
                    </a:lnTo>
                    <a:lnTo>
                      <a:pt x="0" y="24"/>
                    </a:lnTo>
                    <a:lnTo>
                      <a:pt x="18" y="48"/>
                    </a:lnTo>
                    <a:close/>
                  </a:path>
                </a:pathLst>
              </a:custGeom>
              <a:solidFill>
                <a:schemeClr val="bg2"/>
              </a:solidFill>
              <a:ln w="9525">
                <a:noFill/>
                <a:round/>
                <a:headEnd/>
                <a:tailEnd/>
              </a:ln>
            </p:spPr>
            <p:txBody>
              <a:bodyPr/>
              <a:lstStyle/>
              <a:p>
                <a:endParaRPr lang="ru-RU"/>
              </a:p>
            </p:txBody>
          </p:sp>
          <p:sp>
            <p:nvSpPr>
              <p:cNvPr id="135"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66">
                    <a:moveTo>
                      <a:pt x="36" y="0"/>
                    </a:moveTo>
                    <a:lnTo>
                      <a:pt x="24" y="0"/>
                    </a:lnTo>
                    <a:lnTo>
                      <a:pt x="0" y="36"/>
                    </a:lnTo>
                    <a:lnTo>
                      <a:pt x="0" y="66"/>
                    </a:lnTo>
                    <a:lnTo>
                      <a:pt x="36" y="0"/>
                    </a:lnTo>
                    <a:close/>
                  </a:path>
                </a:pathLst>
              </a:custGeom>
              <a:solidFill>
                <a:schemeClr val="bg2"/>
              </a:solidFill>
              <a:ln w="9525">
                <a:noFill/>
                <a:round/>
                <a:headEnd/>
                <a:tailEnd/>
              </a:ln>
            </p:spPr>
            <p:txBody>
              <a:bodyPr/>
              <a:lstStyle/>
              <a:p>
                <a:endParaRPr lang="ru-RU"/>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38"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p:spPr>
            <p:txBody>
              <a:bodyPr/>
              <a:lstStyle/>
              <a:p>
                <a:endParaRPr lang="ru-RU"/>
              </a:p>
            </p:txBody>
          </p:sp>
          <p:sp>
            <p:nvSpPr>
              <p:cNvPr id="139" name="Freeform 150"/>
              <p:cNvSpPr>
                <a:spLocks/>
              </p:cNvSpPr>
              <p:nvPr userDrawn="1"/>
            </p:nvSpPr>
            <p:spPr bwMode="ltGray">
              <a:xfrm rot="-2857037">
                <a:off x="619" y="3550"/>
                <a:ext cx="68" cy="69"/>
              </a:xfrm>
              <a:custGeom>
                <a:avLst/>
                <a:gdLst>
                  <a:gd name="T0" fmla="*/ 0 w 144"/>
                  <a:gd name="T1" fmla="*/ 0 h 154"/>
                  <a:gd name="T2" fmla="*/ 0 w 144"/>
                  <a:gd name="T3" fmla="*/ 0 h 154"/>
                  <a:gd name="T4" fmla="*/ 0 w 144"/>
                  <a:gd name="T5" fmla="*/ 0 h 154"/>
                  <a:gd name="T6" fmla="*/ 0 w 144"/>
                  <a:gd name="T7" fmla="*/ 0 h 154"/>
                  <a:gd name="T8" fmla="*/ 0 w 144"/>
                  <a:gd name="T9" fmla="*/ 0 h 154"/>
                  <a:gd name="T10" fmla="*/ 0 w 144"/>
                  <a:gd name="T11" fmla="*/ 0 h 154"/>
                  <a:gd name="T12" fmla="*/ 0 w 144"/>
                  <a:gd name="T13" fmla="*/ 0 h 154"/>
                  <a:gd name="T14" fmla="*/ 0 w 144"/>
                  <a:gd name="T15" fmla="*/ 0 h 154"/>
                  <a:gd name="T16" fmla="*/ 0 w 144"/>
                  <a:gd name="T17" fmla="*/ 0 h 154"/>
                  <a:gd name="T18" fmla="*/ 0 w 144"/>
                  <a:gd name="T19" fmla="*/ 0 h 154"/>
                  <a:gd name="T20" fmla="*/ 0 w 144"/>
                  <a:gd name="T21" fmla="*/ 0 h 154"/>
                  <a:gd name="T22" fmla="*/ 0 w 144"/>
                  <a:gd name="T23" fmla="*/ 0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p:spPr>
            <p:txBody>
              <a:bodyPr/>
              <a:lstStyle/>
              <a:p>
                <a:endParaRPr lang="ru-RU"/>
              </a:p>
            </p:txBody>
          </p:sp>
          <p:sp>
            <p:nvSpPr>
              <p:cNvPr id="140"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ru-RU">
                  <a:ea typeface="+mn-ea"/>
                </a:endParaRPr>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ru-RU" altLang="ru-RU" smtClean="0"/>
              </a:p>
            </p:txBody>
          </p:sp>
        </p:grpSp>
      </p:grpSp>
      <p:sp>
        <p:nvSpPr>
          <p:cNvPr id="17561"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ru-RU"/>
              <a:t>Образец заголовка</a:t>
            </a:r>
          </a:p>
        </p:txBody>
      </p:sp>
      <p:sp>
        <p:nvSpPr>
          <p:cNvPr id="17562"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ru-RU"/>
              <a:t>Образец подзаголовка</a:t>
            </a:r>
          </a:p>
        </p:txBody>
      </p:sp>
      <p:sp>
        <p:nvSpPr>
          <p:cNvPr id="155" name="Rectangle 155"/>
          <p:cNvSpPr>
            <a:spLocks noGrp="1" noChangeArrowheads="1"/>
          </p:cNvSpPr>
          <p:nvPr>
            <p:ph type="dt" sz="quarter" idx="10"/>
          </p:nvPr>
        </p:nvSpPr>
        <p:spPr>
          <a:xfrm>
            <a:off x="304800" y="6248400"/>
            <a:ext cx="2286000" cy="457200"/>
          </a:xfrm>
        </p:spPr>
        <p:txBody>
          <a:bodyPr/>
          <a:lstStyle>
            <a:lvl1pPr>
              <a:defRPr>
                <a:effectLst>
                  <a:outerShdw blurRad="38100" dist="38100" dir="2700000" algn="tl">
                    <a:srgbClr val="000000"/>
                  </a:outerShdw>
                </a:effectLst>
                <a:latin typeface="Tahoma" pitchFamily="34" charset="0"/>
              </a:defRPr>
            </a:lvl1pPr>
          </a:lstStyle>
          <a:p>
            <a:pPr>
              <a:defRPr/>
            </a:pPr>
            <a:endParaRPr lang="ru-RU" altLang="ru-RU"/>
          </a:p>
        </p:txBody>
      </p:sp>
      <p:sp>
        <p:nvSpPr>
          <p:cNvPr id="156" name="Rectangle 156"/>
          <p:cNvSpPr>
            <a:spLocks noGrp="1" noChangeArrowheads="1"/>
          </p:cNvSpPr>
          <p:nvPr>
            <p:ph type="ftr" sz="quarter" idx="11"/>
          </p:nvPr>
        </p:nvSpPr>
        <p:spPr>
          <a:xfrm>
            <a:off x="3124200" y="6248400"/>
            <a:ext cx="2895600" cy="457200"/>
          </a:xfrm>
        </p:spPr>
        <p:txBody>
          <a:bodyPr/>
          <a:lstStyle>
            <a:lvl1pPr>
              <a:defRPr>
                <a:effectLst>
                  <a:outerShdw blurRad="38100" dist="38100" dir="2700000" algn="tl">
                    <a:srgbClr val="000000"/>
                  </a:outerShdw>
                </a:effectLst>
                <a:latin typeface="Tahoma" pitchFamily="34" charset="0"/>
              </a:defRPr>
            </a:lvl1pPr>
          </a:lstStyle>
          <a:p>
            <a:pPr>
              <a:defRPr/>
            </a:pPr>
            <a:endParaRPr lang="ru-RU" altLang="ru-RU"/>
          </a:p>
        </p:txBody>
      </p:sp>
      <p:sp>
        <p:nvSpPr>
          <p:cNvPr id="157" name="Rectangle 157"/>
          <p:cNvSpPr>
            <a:spLocks noGrp="1" noChangeArrowheads="1"/>
          </p:cNvSpPr>
          <p:nvPr>
            <p:ph type="sldNum" sz="quarter" idx="12"/>
          </p:nvPr>
        </p:nvSpPr>
        <p:spPr>
          <a:xfrm>
            <a:off x="6553200" y="6248400"/>
            <a:ext cx="2286000" cy="457200"/>
          </a:xfrm>
        </p:spPr>
        <p:txBody>
          <a:bodyPr/>
          <a:lstStyle>
            <a:lvl1pPr>
              <a:defRPr>
                <a:effectLst>
                  <a:outerShdw blurRad="38100" dist="38100" dir="2700000" algn="tl">
                    <a:srgbClr val="000000"/>
                  </a:outerShdw>
                </a:effectLst>
                <a:latin typeface="Tahoma" pitchFamily="34" charset="0"/>
              </a:defRPr>
            </a:lvl1pPr>
          </a:lstStyle>
          <a:p>
            <a:pPr>
              <a:defRPr/>
            </a:pPr>
            <a:fld id="{DE74F331-FB07-4FC9-A3C1-4ECB8CCFB57D}" type="slidenum">
              <a:rPr lang="ru-RU" altLang="ru-RU"/>
              <a:pPr>
                <a:defRPr/>
              </a:pPr>
              <a:t>‹#›</a:t>
            </a:fld>
            <a:endParaRPr lang="ru-RU" alt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5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15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156"/>
          <p:cNvSpPr>
            <a:spLocks noGrp="1" noChangeArrowheads="1"/>
          </p:cNvSpPr>
          <p:nvPr>
            <p:ph type="sldNum" sz="quarter" idx="12"/>
          </p:nvPr>
        </p:nvSpPr>
        <p:spPr>
          <a:ln/>
        </p:spPr>
        <p:txBody>
          <a:bodyPr/>
          <a:lstStyle>
            <a:lvl1pPr>
              <a:defRPr/>
            </a:lvl1pPr>
          </a:lstStyle>
          <a:p>
            <a:pPr>
              <a:defRPr/>
            </a:pPr>
            <a:fld id="{9FAF104E-2803-4D7A-B3D8-46A8F2CA9503}" type="slidenum">
              <a:rPr lang="ru-RU" altLang="ru-RU"/>
              <a:pPr>
                <a:defRPr/>
              </a:pPr>
              <a:t>‹#›</a:t>
            </a:fld>
            <a:endParaRPr lang="ru-RU" alt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07188" y="228600"/>
            <a:ext cx="2135187" cy="58705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01625" y="228600"/>
            <a:ext cx="6253163" cy="58705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5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15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156"/>
          <p:cNvSpPr>
            <a:spLocks noGrp="1" noChangeArrowheads="1"/>
          </p:cNvSpPr>
          <p:nvPr>
            <p:ph type="sldNum" sz="quarter" idx="12"/>
          </p:nvPr>
        </p:nvSpPr>
        <p:spPr>
          <a:ln/>
        </p:spPr>
        <p:txBody>
          <a:bodyPr/>
          <a:lstStyle>
            <a:lvl1pPr>
              <a:defRPr/>
            </a:lvl1pPr>
          </a:lstStyle>
          <a:p>
            <a:pPr>
              <a:defRPr/>
            </a:pPr>
            <a:fld id="{9E64119F-F0B9-43B0-B3EF-EF0C717C4FD2}" type="slidenum">
              <a:rPr lang="ru-RU" altLang="ru-RU"/>
              <a:pPr>
                <a:defRPr/>
              </a:pPr>
              <a:t>‹#›</a:t>
            </a:fld>
            <a:endParaRPr lang="ru-RU" alt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5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15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156"/>
          <p:cNvSpPr>
            <a:spLocks noGrp="1" noChangeArrowheads="1"/>
          </p:cNvSpPr>
          <p:nvPr>
            <p:ph type="sldNum" sz="quarter" idx="12"/>
          </p:nvPr>
        </p:nvSpPr>
        <p:spPr>
          <a:ln/>
        </p:spPr>
        <p:txBody>
          <a:bodyPr/>
          <a:lstStyle>
            <a:lvl1pPr>
              <a:defRPr/>
            </a:lvl1pPr>
          </a:lstStyle>
          <a:p>
            <a:pPr>
              <a:defRPr/>
            </a:pPr>
            <a:fld id="{3F1FB0B3-A21E-4E89-AE7C-CBEE18F8DF7F}" type="slidenum">
              <a:rPr lang="ru-RU" altLang="ru-RU"/>
              <a:pPr>
                <a:defRPr/>
              </a:pPr>
              <a:t>‹#›</a:t>
            </a:fld>
            <a:endParaRPr lang="ru-RU"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5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15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156"/>
          <p:cNvSpPr>
            <a:spLocks noGrp="1" noChangeArrowheads="1"/>
          </p:cNvSpPr>
          <p:nvPr>
            <p:ph type="sldNum" sz="quarter" idx="12"/>
          </p:nvPr>
        </p:nvSpPr>
        <p:spPr>
          <a:ln/>
        </p:spPr>
        <p:txBody>
          <a:bodyPr/>
          <a:lstStyle>
            <a:lvl1pPr>
              <a:defRPr/>
            </a:lvl1pPr>
          </a:lstStyle>
          <a:p>
            <a:pPr>
              <a:defRPr/>
            </a:pPr>
            <a:fld id="{7B63783D-2D49-4752-A355-8EFAE8A84C64}" type="slidenum">
              <a:rPr lang="ru-RU" altLang="ru-RU"/>
              <a:pPr>
                <a:defRPr/>
              </a:pPr>
              <a:t>‹#›</a:t>
            </a:fld>
            <a:endParaRPr lang="ru-RU" alt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5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15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156"/>
          <p:cNvSpPr>
            <a:spLocks noGrp="1" noChangeArrowheads="1"/>
          </p:cNvSpPr>
          <p:nvPr>
            <p:ph type="sldNum" sz="quarter" idx="12"/>
          </p:nvPr>
        </p:nvSpPr>
        <p:spPr>
          <a:ln/>
        </p:spPr>
        <p:txBody>
          <a:bodyPr/>
          <a:lstStyle>
            <a:lvl1pPr>
              <a:defRPr/>
            </a:lvl1pPr>
          </a:lstStyle>
          <a:p>
            <a:pPr>
              <a:defRPr/>
            </a:pPr>
            <a:fld id="{5F472EAB-9F7E-43A4-867E-C2AD90646628}" type="slidenum">
              <a:rPr lang="ru-RU" altLang="ru-RU"/>
              <a:pPr>
                <a:defRPr/>
              </a:pPr>
              <a:t>‹#›</a:t>
            </a:fld>
            <a:endParaRPr lang="ru-RU" alt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54"/>
          <p:cNvSpPr>
            <a:spLocks noGrp="1" noChangeArrowheads="1"/>
          </p:cNvSpPr>
          <p:nvPr>
            <p:ph type="dt" sz="half" idx="10"/>
          </p:nvPr>
        </p:nvSpPr>
        <p:spPr>
          <a:ln/>
        </p:spPr>
        <p:txBody>
          <a:bodyPr/>
          <a:lstStyle>
            <a:lvl1pPr>
              <a:defRPr/>
            </a:lvl1pPr>
          </a:lstStyle>
          <a:p>
            <a:pPr>
              <a:defRPr/>
            </a:pPr>
            <a:endParaRPr lang="ru-RU" altLang="ru-RU"/>
          </a:p>
        </p:txBody>
      </p:sp>
      <p:sp>
        <p:nvSpPr>
          <p:cNvPr id="8" name="Rectangle 155"/>
          <p:cNvSpPr>
            <a:spLocks noGrp="1" noChangeArrowheads="1"/>
          </p:cNvSpPr>
          <p:nvPr>
            <p:ph type="ftr" sz="quarter" idx="11"/>
          </p:nvPr>
        </p:nvSpPr>
        <p:spPr>
          <a:ln/>
        </p:spPr>
        <p:txBody>
          <a:bodyPr/>
          <a:lstStyle>
            <a:lvl1pPr>
              <a:defRPr/>
            </a:lvl1pPr>
          </a:lstStyle>
          <a:p>
            <a:pPr>
              <a:defRPr/>
            </a:pPr>
            <a:endParaRPr lang="ru-RU" altLang="ru-RU"/>
          </a:p>
        </p:txBody>
      </p:sp>
      <p:sp>
        <p:nvSpPr>
          <p:cNvPr id="9" name="Rectangle 156"/>
          <p:cNvSpPr>
            <a:spLocks noGrp="1" noChangeArrowheads="1"/>
          </p:cNvSpPr>
          <p:nvPr>
            <p:ph type="sldNum" sz="quarter" idx="12"/>
          </p:nvPr>
        </p:nvSpPr>
        <p:spPr>
          <a:ln/>
        </p:spPr>
        <p:txBody>
          <a:bodyPr/>
          <a:lstStyle>
            <a:lvl1pPr>
              <a:defRPr/>
            </a:lvl1pPr>
          </a:lstStyle>
          <a:p>
            <a:pPr>
              <a:defRPr/>
            </a:pPr>
            <a:fld id="{60B8D267-F57C-42F0-8A74-D7C4EA09D7B9}" type="slidenum">
              <a:rPr lang="ru-RU" altLang="ru-RU"/>
              <a:pPr>
                <a:defRPr/>
              </a:pPr>
              <a:t>‹#›</a:t>
            </a:fld>
            <a:endParaRPr lang="ru-RU" alt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54"/>
          <p:cNvSpPr>
            <a:spLocks noGrp="1" noChangeArrowheads="1"/>
          </p:cNvSpPr>
          <p:nvPr>
            <p:ph type="dt" sz="half" idx="10"/>
          </p:nvPr>
        </p:nvSpPr>
        <p:spPr>
          <a:ln/>
        </p:spPr>
        <p:txBody>
          <a:bodyPr/>
          <a:lstStyle>
            <a:lvl1pPr>
              <a:defRPr/>
            </a:lvl1pPr>
          </a:lstStyle>
          <a:p>
            <a:pPr>
              <a:defRPr/>
            </a:pPr>
            <a:endParaRPr lang="ru-RU" altLang="ru-RU"/>
          </a:p>
        </p:txBody>
      </p:sp>
      <p:sp>
        <p:nvSpPr>
          <p:cNvPr id="4" name="Rectangle 155"/>
          <p:cNvSpPr>
            <a:spLocks noGrp="1" noChangeArrowheads="1"/>
          </p:cNvSpPr>
          <p:nvPr>
            <p:ph type="ftr" sz="quarter" idx="11"/>
          </p:nvPr>
        </p:nvSpPr>
        <p:spPr>
          <a:ln/>
        </p:spPr>
        <p:txBody>
          <a:bodyPr/>
          <a:lstStyle>
            <a:lvl1pPr>
              <a:defRPr/>
            </a:lvl1pPr>
          </a:lstStyle>
          <a:p>
            <a:pPr>
              <a:defRPr/>
            </a:pPr>
            <a:endParaRPr lang="ru-RU" altLang="ru-RU"/>
          </a:p>
        </p:txBody>
      </p:sp>
      <p:sp>
        <p:nvSpPr>
          <p:cNvPr id="5" name="Rectangle 156"/>
          <p:cNvSpPr>
            <a:spLocks noGrp="1" noChangeArrowheads="1"/>
          </p:cNvSpPr>
          <p:nvPr>
            <p:ph type="sldNum" sz="quarter" idx="12"/>
          </p:nvPr>
        </p:nvSpPr>
        <p:spPr>
          <a:ln/>
        </p:spPr>
        <p:txBody>
          <a:bodyPr/>
          <a:lstStyle>
            <a:lvl1pPr>
              <a:defRPr/>
            </a:lvl1pPr>
          </a:lstStyle>
          <a:p>
            <a:pPr>
              <a:defRPr/>
            </a:pPr>
            <a:fld id="{89167E7D-1163-448F-9183-CD3CF02CDBA2}" type="slidenum">
              <a:rPr lang="ru-RU" altLang="ru-RU"/>
              <a:pPr>
                <a:defRPr/>
              </a:pPr>
              <a:t>‹#›</a:t>
            </a:fld>
            <a:endParaRPr lang="ru-RU" alt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54"/>
          <p:cNvSpPr>
            <a:spLocks noGrp="1" noChangeArrowheads="1"/>
          </p:cNvSpPr>
          <p:nvPr>
            <p:ph type="dt" sz="half" idx="10"/>
          </p:nvPr>
        </p:nvSpPr>
        <p:spPr>
          <a:ln/>
        </p:spPr>
        <p:txBody>
          <a:bodyPr/>
          <a:lstStyle>
            <a:lvl1pPr>
              <a:defRPr/>
            </a:lvl1pPr>
          </a:lstStyle>
          <a:p>
            <a:pPr>
              <a:defRPr/>
            </a:pPr>
            <a:endParaRPr lang="ru-RU" altLang="ru-RU"/>
          </a:p>
        </p:txBody>
      </p:sp>
      <p:sp>
        <p:nvSpPr>
          <p:cNvPr id="3" name="Rectangle 155"/>
          <p:cNvSpPr>
            <a:spLocks noGrp="1" noChangeArrowheads="1"/>
          </p:cNvSpPr>
          <p:nvPr>
            <p:ph type="ftr" sz="quarter" idx="11"/>
          </p:nvPr>
        </p:nvSpPr>
        <p:spPr>
          <a:ln/>
        </p:spPr>
        <p:txBody>
          <a:bodyPr/>
          <a:lstStyle>
            <a:lvl1pPr>
              <a:defRPr/>
            </a:lvl1pPr>
          </a:lstStyle>
          <a:p>
            <a:pPr>
              <a:defRPr/>
            </a:pPr>
            <a:endParaRPr lang="ru-RU" altLang="ru-RU"/>
          </a:p>
        </p:txBody>
      </p:sp>
      <p:sp>
        <p:nvSpPr>
          <p:cNvPr id="4" name="Rectangle 156"/>
          <p:cNvSpPr>
            <a:spLocks noGrp="1" noChangeArrowheads="1"/>
          </p:cNvSpPr>
          <p:nvPr>
            <p:ph type="sldNum" sz="quarter" idx="12"/>
          </p:nvPr>
        </p:nvSpPr>
        <p:spPr>
          <a:ln/>
        </p:spPr>
        <p:txBody>
          <a:bodyPr/>
          <a:lstStyle>
            <a:lvl1pPr>
              <a:defRPr/>
            </a:lvl1pPr>
          </a:lstStyle>
          <a:p>
            <a:pPr>
              <a:defRPr/>
            </a:pPr>
            <a:fld id="{82BB6BCD-FF96-44C0-A450-B32C29D08477}" type="slidenum">
              <a:rPr lang="ru-RU" altLang="ru-RU"/>
              <a:pPr>
                <a:defRPr/>
              </a:pPr>
              <a:t>‹#›</a:t>
            </a:fld>
            <a:endParaRPr lang="ru-RU" alt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5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15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156"/>
          <p:cNvSpPr>
            <a:spLocks noGrp="1" noChangeArrowheads="1"/>
          </p:cNvSpPr>
          <p:nvPr>
            <p:ph type="sldNum" sz="quarter" idx="12"/>
          </p:nvPr>
        </p:nvSpPr>
        <p:spPr>
          <a:ln/>
        </p:spPr>
        <p:txBody>
          <a:bodyPr/>
          <a:lstStyle>
            <a:lvl1pPr>
              <a:defRPr/>
            </a:lvl1pPr>
          </a:lstStyle>
          <a:p>
            <a:pPr>
              <a:defRPr/>
            </a:pPr>
            <a:fld id="{2F29EE34-2019-4200-8E3B-8CD92F48EB6C}" type="slidenum">
              <a:rPr lang="ru-RU" altLang="ru-RU"/>
              <a:pPr>
                <a:defRPr/>
              </a:pPr>
              <a:t>‹#›</a:t>
            </a:fld>
            <a:endParaRPr lang="ru-RU" alt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5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15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156"/>
          <p:cNvSpPr>
            <a:spLocks noGrp="1" noChangeArrowheads="1"/>
          </p:cNvSpPr>
          <p:nvPr>
            <p:ph type="sldNum" sz="quarter" idx="12"/>
          </p:nvPr>
        </p:nvSpPr>
        <p:spPr>
          <a:ln/>
        </p:spPr>
        <p:txBody>
          <a:bodyPr/>
          <a:lstStyle>
            <a:lvl1pPr>
              <a:defRPr/>
            </a:lvl1pPr>
          </a:lstStyle>
          <a:p>
            <a:pPr>
              <a:defRPr/>
            </a:pPr>
            <a:fld id="{4B6E652E-088C-4C47-A311-C9B229CA9DC3}" type="slidenum">
              <a:rPr lang="ru-RU" altLang="ru-RU"/>
              <a:pPr>
                <a:defRPr/>
              </a:pPr>
              <a:t>‹#›</a:t>
            </a:fld>
            <a:endParaRPr lang="ru-RU" alt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2546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422400"/>
            <a:ext cx="9147175" cy="5435600"/>
            <a:chOff x="0" y="896"/>
            <a:chExt cx="5762" cy="3424"/>
          </a:xfrm>
        </p:grpSpPr>
        <p:grpSp>
          <p:nvGrpSpPr>
            <p:cNvPr id="1032" name="Group 3"/>
            <p:cNvGrpSpPr>
              <a:grpSpLocks/>
            </p:cNvGrpSpPr>
            <p:nvPr userDrawn="1"/>
          </p:nvGrpSpPr>
          <p:grpSpPr bwMode="auto">
            <a:xfrm>
              <a:off x="20" y="896"/>
              <a:ext cx="5742" cy="3424"/>
              <a:chOff x="20" y="896"/>
              <a:chExt cx="5742" cy="3424"/>
            </a:xfrm>
          </p:grpSpPr>
          <p:sp>
            <p:nvSpPr>
              <p:cNvPr id="1169"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p:spPr>
            <p:txBody>
              <a:bodyPr/>
              <a:lstStyle/>
              <a:p>
                <a:endParaRPr lang="ru-RU"/>
              </a:p>
            </p:txBody>
          </p:sp>
          <p:sp>
            <p:nvSpPr>
              <p:cNvPr id="1170"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p:spPr>
            <p:txBody>
              <a:bodyPr/>
              <a:lstStyle/>
              <a:p>
                <a:endParaRPr lang="ru-RU"/>
              </a:p>
            </p:txBody>
          </p:sp>
          <p:sp>
            <p:nvSpPr>
              <p:cNvPr id="1171"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p:spPr>
            <p:txBody>
              <a:bodyPr/>
              <a:lstStyle/>
              <a:p>
                <a:endParaRPr lang="ru-RU"/>
              </a:p>
            </p:txBody>
          </p:sp>
          <p:sp>
            <p:nvSpPr>
              <p:cNvPr id="1172"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p:spPr>
            <p:txBody>
              <a:bodyPr/>
              <a:lstStyle/>
              <a:p>
                <a:endParaRPr lang="ru-RU"/>
              </a:p>
            </p:txBody>
          </p:sp>
          <p:sp>
            <p:nvSpPr>
              <p:cNvPr id="1173"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p:spPr>
            <p:txBody>
              <a:bodyPr/>
              <a:lstStyle/>
              <a:p>
                <a:endParaRPr lang="ru-RU"/>
              </a:p>
            </p:txBody>
          </p:sp>
          <p:sp>
            <p:nvSpPr>
              <p:cNvPr id="1174"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p:spPr>
            <p:txBody>
              <a:bodyPr/>
              <a:lstStyle/>
              <a:p>
                <a:endParaRPr lang="ru-RU"/>
              </a:p>
            </p:txBody>
          </p:sp>
          <p:sp>
            <p:nvSpPr>
              <p:cNvPr id="1175"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p:spPr>
            <p:txBody>
              <a:bodyPr/>
              <a:lstStyle/>
              <a:p>
                <a:endParaRPr lang="ru-RU"/>
              </a:p>
            </p:txBody>
          </p:sp>
          <p:sp>
            <p:nvSpPr>
              <p:cNvPr id="1176"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p:spPr>
            <p:txBody>
              <a:bodyPr/>
              <a:lstStyle/>
              <a:p>
                <a:endParaRPr lang="ru-RU"/>
              </a:p>
            </p:txBody>
          </p:sp>
          <p:sp>
            <p:nvSpPr>
              <p:cNvPr id="1177"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p:spPr>
            <p:txBody>
              <a:bodyPr/>
              <a:lstStyle/>
              <a:p>
                <a:endParaRPr lang="ru-RU"/>
              </a:p>
            </p:txBody>
          </p:sp>
          <p:sp>
            <p:nvSpPr>
              <p:cNvPr id="1178"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p:spPr>
            <p:txBody>
              <a:bodyPr/>
              <a:lstStyle/>
              <a:p>
                <a:endParaRPr lang="ru-RU"/>
              </a:p>
            </p:txBody>
          </p:sp>
          <p:sp>
            <p:nvSpPr>
              <p:cNvPr id="1179"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p:spPr>
            <p:txBody>
              <a:bodyPr/>
              <a:lstStyle/>
              <a:p>
                <a:endParaRPr lang="ru-RU"/>
              </a:p>
            </p:txBody>
          </p:sp>
          <p:sp>
            <p:nvSpPr>
              <p:cNvPr id="1180"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p:spPr>
            <p:txBody>
              <a:bodyPr/>
              <a:lstStyle/>
              <a:p>
                <a:endParaRPr lang="ru-RU"/>
              </a:p>
            </p:txBody>
          </p:sp>
          <p:sp>
            <p:nvSpPr>
              <p:cNvPr id="1181"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p:spPr>
            <p:txBody>
              <a:bodyPr/>
              <a:lstStyle/>
              <a:p>
                <a:endParaRPr lang="ru-RU"/>
              </a:p>
            </p:txBody>
          </p:sp>
        </p:grpSp>
        <p:grpSp>
          <p:nvGrpSpPr>
            <p:cNvPr id="1033" name="Group 17"/>
            <p:cNvGrpSpPr>
              <a:grpSpLocks/>
            </p:cNvGrpSpPr>
            <p:nvPr userDrawn="1"/>
          </p:nvGrpSpPr>
          <p:grpSpPr bwMode="auto">
            <a:xfrm>
              <a:off x="0" y="2291"/>
              <a:ext cx="1385" cy="1702"/>
              <a:chOff x="0" y="2291"/>
              <a:chExt cx="1385" cy="1702"/>
            </a:xfrm>
          </p:grpSpPr>
          <p:sp>
            <p:nvSpPr>
              <p:cNvPr id="1034" name="Rectangle 18"/>
              <p:cNvSpPr>
                <a:spLocks noChangeArrowheads="1"/>
              </p:cNvSpPr>
              <p:nvPr userDrawn="1"/>
            </p:nvSpPr>
            <p:spPr bwMode="ltGray">
              <a:xfrm rot="6798887">
                <a:off x="63" y="3882"/>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35" name="Rectangle 19"/>
              <p:cNvSpPr>
                <a:spLocks noChangeArrowheads="1"/>
              </p:cNvSpPr>
              <p:nvPr userDrawn="1"/>
            </p:nvSpPr>
            <p:spPr bwMode="ltGray">
              <a:xfrm rot="6798887">
                <a:off x="33" y="3880"/>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36" name="Rectangle 20"/>
              <p:cNvSpPr>
                <a:spLocks noChangeArrowheads="1"/>
              </p:cNvSpPr>
              <p:nvPr userDrawn="1"/>
            </p:nvSpPr>
            <p:spPr bwMode="ltGray">
              <a:xfrm rot="6798887">
                <a:off x="7" y="3874"/>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37" name="Rectangle 21"/>
              <p:cNvSpPr>
                <a:spLocks noChangeArrowheads="1"/>
              </p:cNvSpPr>
              <p:nvPr userDrawn="1"/>
            </p:nvSpPr>
            <p:spPr bwMode="ltGray">
              <a:xfrm rot="5999912">
                <a:off x="209" y="3884"/>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38" name="Rectangle 22"/>
              <p:cNvSpPr>
                <a:spLocks noChangeArrowheads="1"/>
              </p:cNvSpPr>
              <p:nvPr userDrawn="1"/>
            </p:nvSpPr>
            <p:spPr bwMode="ltGray">
              <a:xfrm rot="5999912">
                <a:off x="183" y="3888"/>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39" name="Rectangle 23"/>
              <p:cNvSpPr>
                <a:spLocks noChangeArrowheads="1"/>
              </p:cNvSpPr>
              <p:nvPr userDrawn="1"/>
            </p:nvSpPr>
            <p:spPr bwMode="ltGray">
              <a:xfrm rot="6250138">
                <a:off x="153" y="3888"/>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40" name="Rectangle 24"/>
              <p:cNvSpPr>
                <a:spLocks noChangeArrowheads="1"/>
              </p:cNvSpPr>
              <p:nvPr userDrawn="1"/>
            </p:nvSpPr>
            <p:spPr bwMode="ltGray">
              <a:xfrm rot="6238076">
                <a:off x="123" y="3886"/>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41" name="Rectangle 25"/>
              <p:cNvSpPr>
                <a:spLocks noChangeArrowheads="1"/>
              </p:cNvSpPr>
              <p:nvPr userDrawn="1"/>
            </p:nvSpPr>
            <p:spPr bwMode="ltGray">
              <a:xfrm rot="5380717">
                <a:off x="363" y="3868"/>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42" name="Rectangle 26"/>
              <p:cNvSpPr>
                <a:spLocks noChangeArrowheads="1"/>
              </p:cNvSpPr>
              <p:nvPr userDrawn="1"/>
            </p:nvSpPr>
            <p:spPr bwMode="ltGray">
              <a:xfrm rot="5380717">
                <a:off x="333" y="3872"/>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43" name="Rectangle 27"/>
              <p:cNvSpPr>
                <a:spLocks noChangeArrowheads="1"/>
              </p:cNvSpPr>
              <p:nvPr userDrawn="1"/>
            </p:nvSpPr>
            <p:spPr bwMode="ltGray">
              <a:xfrm rot="5583200">
                <a:off x="303" y="3876"/>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44" name="Rectangle 28"/>
              <p:cNvSpPr>
                <a:spLocks noChangeArrowheads="1"/>
              </p:cNvSpPr>
              <p:nvPr userDrawn="1"/>
            </p:nvSpPr>
            <p:spPr bwMode="ltGray">
              <a:xfrm rot="5737625">
                <a:off x="271" y="3882"/>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45" name="Rectangle 29"/>
              <p:cNvSpPr>
                <a:spLocks noChangeArrowheads="1"/>
              </p:cNvSpPr>
              <p:nvPr userDrawn="1"/>
            </p:nvSpPr>
            <p:spPr bwMode="ltGray">
              <a:xfrm rot="4715477">
                <a:off x="517" y="382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46" name="Rectangle 30"/>
              <p:cNvSpPr>
                <a:spLocks noChangeArrowheads="1"/>
              </p:cNvSpPr>
              <p:nvPr userDrawn="1"/>
            </p:nvSpPr>
            <p:spPr bwMode="ltGray">
              <a:xfrm rot="4924949">
                <a:off x="486" y="3834"/>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47" name="Rectangle 31"/>
              <p:cNvSpPr>
                <a:spLocks noChangeArrowheads="1"/>
              </p:cNvSpPr>
              <p:nvPr userDrawn="1"/>
            </p:nvSpPr>
            <p:spPr bwMode="ltGray">
              <a:xfrm rot="4924949">
                <a:off x="456" y="384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48" name="Rectangle 32"/>
              <p:cNvSpPr>
                <a:spLocks noChangeArrowheads="1"/>
              </p:cNvSpPr>
              <p:nvPr userDrawn="1"/>
            </p:nvSpPr>
            <p:spPr bwMode="ltGray">
              <a:xfrm rot="5041352">
                <a:off x="427" y="3850"/>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49" name="Rectangle 33"/>
              <p:cNvSpPr>
                <a:spLocks noChangeArrowheads="1"/>
              </p:cNvSpPr>
              <p:nvPr userDrawn="1"/>
            </p:nvSpPr>
            <p:spPr bwMode="ltGray">
              <a:xfrm rot="3816889">
                <a:off x="664" y="3762"/>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50" name="Rectangle 34"/>
              <p:cNvSpPr>
                <a:spLocks noChangeArrowheads="1"/>
              </p:cNvSpPr>
              <p:nvPr userDrawn="1"/>
            </p:nvSpPr>
            <p:spPr bwMode="ltGray">
              <a:xfrm rot="3816889">
                <a:off x="634" y="3780"/>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51" name="Rectangle 35"/>
              <p:cNvSpPr>
                <a:spLocks noChangeArrowheads="1"/>
              </p:cNvSpPr>
              <p:nvPr userDrawn="1"/>
            </p:nvSpPr>
            <p:spPr bwMode="ltGray">
              <a:xfrm rot="4104184">
                <a:off x="606" y="3790"/>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52" name="Rectangle 36"/>
              <p:cNvSpPr>
                <a:spLocks noChangeArrowheads="1"/>
              </p:cNvSpPr>
              <p:nvPr userDrawn="1"/>
            </p:nvSpPr>
            <p:spPr bwMode="ltGray">
              <a:xfrm rot="4325343">
                <a:off x="575" y="3804"/>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53" name="Rectangle 37"/>
              <p:cNvSpPr>
                <a:spLocks noChangeArrowheads="1"/>
              </p:cNvSpPr>
              <p:nvPr userDrawn="1"/>
            </p:nvSpPr>
            <p:spPr bwMode="ltGray">
              <a:xfrm rot="3368036">
                <a:off x="800" y="3682"/>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54" name="Rectangle 38"/>
              <p:cNvSpPr>
                <a:spLocks noChangeArrowheads="1"/>
              </p:cNvSpPr>
              <p:nvPr userDrawn="1"/>
            </p:nvSpPr>
            <p:spPr bwMode="ltGray">
              <a:xfrm rot="3368036">
                <a:off x="772" y="369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55" name="Rectangle 39"/>
              <p:cNvSpPr>
                <a:spLocks noChangeArrowheads="1"/>
              </p:cNvSpPr>
              <p:nvPr userDrawn="1"/>
            </p:nvSpPr>
            <p:spPr bwMode="ltGray">
              <a:xfrm rot="3368036">
                <a:off x="746" y="3716"/>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56" name="Rectangle 40"/>
              <p:cNvSpPr>
                <a:spLocks noChangeArrowheads="1"/>
              </p:cNvSpPr>
              <p:nvPr userDrawn="1"/>
            </p:nvSpPr>
            <p:spPr bwMode="ltGray">
              <a:xfrm rot="3816889">
                <a:off x="717" y="3734"/>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57" name="Rectangle 41"/>
              <p:cNvSpPr>
                <a:spLocks noChangeArrowheads="1"/>
              </p:cNvSpPr>
              <p:nvPr userDrawn="1"/>
            </p:nvSpPr>
            <p:spPr bwMode="ltGray">
              <a:xfrm rot="2302266">
                <a:off x="923" y="3587"/>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58" name="Rectangle 42"/>
              <p:cNvSpPr>
                <a:spLocks noChangeArrowheads="1"/>
              </p:cNvSpPr>
              <p:nvPr userDrawn="1"/>
            </p:nvSpPr>
            <p:spPr bwMode="ltGray">
              <a:xfrm rot="2302266">
                <a:off x="899" y="3606"/>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59" name="Rectangle 43"/>
              <p:cNvSpPr>
                <a:spLocks noChangeArrowheads="1"/>
              </p:cNvSpPr>
              <p:nvPr userDrawn="1"/>
            </p:nvSpPr>
            <p:spPr bwMode="ltGray">
              <a:xfrm rot="2707562">
                <a:off x="876" y="3626"/>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60" name="Rectangle 44"/>
              <p:cNvSpPr>
                <a:spLocks noChangeArrowheads="1"/>
              </p:cNvSpPr>
              <p:nvPr userDrawn="1"/>
            </p:nvSpPr>
            <p:spPr bwMode="ltGray">
              <a:xfrm rot="2707562">
                <a:off x="850" y="3644"/>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61" name="Rectangle 45"/>
              <p:cNvSpPr>
                <a:spLocks noChangeArrowheads="1"/>
              </p:cNvSpPr>
              <p:nvPr userDrawn="1"/>
            </p:nvSpPr>
            <p:spPr bwMode="ltGray">
              <a:xfrm rot="1525830">
                <a:off x="1027" y="3473"/>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62" name="Rectangle 46"/>
              <p:cNvSpPr>
                <a:spLocks noChangeArrowheads="1"/>
              </p:cNvSpPr>
              <p:nvPr userDrawn="1"/>
            </p:nvSpPr>
            <p:spPr bwMode="ltGray">
              <a:xfrm rot="1525830">
                <a:off x="1009" y="3497"/>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63" name="Rectangle 47"/>
              <p:cNvSpPr>
                <a:spLocks noChangeArrowheads="1"/>
              </p:cNvSpPr>
              <p:nvPr userDrawn="1"/>
            </p:nvSpPr>
            <p:spPr bwMode="ltGray">
              <a:xfrm rot="1788117">
                <a:off x="990" y="3519"/>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64" name="Rectangle 48"/>
              <p:cNvSpPr>
                <a:spLocks noChangeArrowheads="1"/>
              </p:cNvSpPr>
              <p:nvPr userDrawn="1"/>
            </p:nvSpPr>
            <p:spPr bwMode="ltGray">
              <a:xfrm rot="1788117">
                <a:off x="969" y="3544"/>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65" name="Rectangle 49"/>
              <p:cNvSpPr>
                <a:spLocks noChangeArrowheads="1"/>
              </p:cNvSpPr>
              <p:nvPr userDrawn="1"/>
            </p:nvSpPr>
            <p:spPr bwMode="ltGray">
              <a:xfrm rot="841630">
                <a:off x="1113" y="3355"/>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66" name="Rectangle 50"/>
              <p:cNvSpPr>
                <a:spLocks noChangeArrowheads="1"/>
              </p:cNvSpPr>
              <p:nvPr userDrawn="1"/>
            </p:nvSpPr>
            <p:spPr bwMode="ltGray">
              <a:xfrm rot="841630">
                <a:off x="1100" y="3378"/>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67" name="Rectangle 51"/>
              <p:cNvSpPr>
                <a:spLocks noChangeArrowheads="1"/>
              </p:cNvSpPr>
              <p:nvPr userDrawn="1"/>
            </p:nvSpPr>
            <p:spPr bwMode="ltGray">
              <a:xfrm rot="1308689">
                <a:off x="1086" y="3404"/>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68" name="Rectangle 52"/>
              <p:cNvSpPr>
                <a:spLocks noChangeArrowheads="1"/>
              </p:cNvSpPr>
              <p:nvPr userDrawn="1"/>
            </p:nvSpPr>
            <p:spPr bwMode="ltGray">
              <a:xfrm rot="1308689">
                <a:off x="1064" y="3425"/>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69" name="Rectangle 53"/>
              <p:cNvSpPr>
                <a:spLocks noChangeArrowheads="1"/>
              </p:cNvSpPr>
              <p:nvPr userDrawn="1"/>
            </p:nvSpPr>
            <p:spPr bwMode="ltGray">
              <a:xfrm rot="469913">
                <a:off x="1172" y="3225"/>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70" name="Rectangle 54"/>
              <p:cNvSpPr>
                <a:spLocks noChangeArrowheads="1"/>
              </p:cNvSpPr>
              <p:nvPr userDrawn="1"/>
            </p:nvSpPr>
            <p:spPr bwMode="ltGray">
              <a:xfrm rot="559869">
                <a:off x="1162" y="3250"/>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71" name="Rectangle 55"/>
              <p:cNvSpPr>
                <a:spLocks noChangeArrowheads="1"/>
              </p:cNvSpPr>
              <p:nvPr userDrawn="1"/>
            </p:nvSpPr>
            <p:spPr bwMode="ltGray">
              <a:xfrm rot="734079">
                <a:off x="1154" y="3276"/>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72" name="Rectangle 56"/>
              <p:cNvSpPr>
                <a:spLocks noChangeArrowheads="1"/>
              </p:cNvSpPr>
              <p:nvPr userDrawn="1"/>
            </p:nvSpPr>
            <p:spPr bwMode="ltGray">
              <a:xfrm rot="734079">
                <a:off x="1141" y="3304"/>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73" name="Rectangle 57"/>
              <p:cNvSpPr>
                <a:spLocks noChangeArrowheads="1"/>
              </p:cNvSpPr>
              <p:nvPr userDrawn="1"/>
            </p:nvSpPr>
            <p:spPr bwMode="ltGray">
              <a:xfrm rot="-293905">
                <a:off x="1211" y="3096"/>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74" name="Rectangle 58"/>
              <p:cNvSpPr>
                <a:spLocks noChangeArrowheads="1"/>
              </p:cNvSpPr>
              <p:nvPr userDrawn="1"/>
            </p:nvSpPr>
            <p:spPr bwMode="ltGray">
              <a:xfrm rot="-8">
                <a:off x="1201" y="3122"/>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75" name="Rectangle 59"/>
              <p:cNvSpPr>
                <a:spLocks noChangeArrowheads="1"/>
              </p:cNvSpPr>
              <p:nvPr userDrawn="1"/>
            </p:nvSpPr>
            <p:spPr bwMode="ltGray">
              <a:xfrm rot="-8">
                <a:off x="1200" y="3147"/>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76" name="Rectangle 60"/>
              <p:cNvSpPr>
                <a:spLocks noChangeArrowheads="1"/>
              </p:cNvSpPr>
              <p:nvPr userDrawn="1"/>
            </p:nvSpPr>
            <p:spPr bwMode="ltGray">
              <a:xfrm rot="214188">
                <a:off x="1189" y="3173"/>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77" name="Rectangle 61"/>
              <p:cNvSpPr>
                <a:spLocks noChangeArrowheads="1"/>
              </p:cNvSpPr>
              <p:nvPr userDrawn="1"/>
            </p:nvSpPr>
            <p:spPr bwMode="ltGray">
              <a:xfrm rot="-682388">
                <a:off x="1219" y="2965"/>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78" name="Rectangle 62"/>
              <p:cNvSpPr>
                <a:spLocks noChangeArrowheads="1"/>
              </p:cNvSpPr>
              <p:nvPr userDrawn="1"/>
            </p:nvSpPr>
            <p:spPr bwMode="ltGray">
              <a:xfrm rot="-480400">
                <a:off x="1220" y="2991"/>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79" name="Rectangle 63"/>
              <p:cNvSpPr>
                <a:spLocks noChangeArrowheads="1"/>
              </p:cNvSpPr>
              <p:nvPr userDrawn="1"/>
            </p:nvSpPr>
            <p:spPr bwMode="ltGray">
              <a:xfrm rot="-480400">
                <a:off x="1220" y="3015"/>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80" name="Rectangle 64"/>
              <p:cNvSpPr>
                <a:spLocks noChangeArrowheads="1"/>
              </p:cNvSpPr>
              <p:nvPr userDrawn="1"/>
            </p:nvSpPr>
            <p:spPr bwMode="ltGray">
              <a:xfrm rot="-270546">
                <a:off x="1219" y="3041"/>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81" name="Rectangle 65"/>
              <p:cNvSpPr>
                <a:spLocks noChangeArrowheads="1"/>
              </p:cNvSpPr>
              <p:nvPr userDrawn="1"/>
            </p:nvSpPr>
            <p:spPr bwMode="ltGray">
              <a:xfrm rot="-1132286">
                <a:off x="1207" y="2843"/>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82" name="Rectangle 66"/>
              <p:cNvSpPr>
                <a:spLocks noChangeArrowheads="1"/>
              </p:cNvSpPr>
              <p:nvPr userDrawn="1"/>
            </p:nvSpPr>
            <p:spPr bwMode="ltGray">
              <a:xfrm rot="-969272">
                <a:off x="1213" y="2864"/>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83" name="Rectangle 67"/>
              <p:cNvSpPr>
                <a:spLocks noChangeArrowheads="1"/>
              </p:cNvSpPr>
              <p:nvPr userDrawn="1"/>
            </p:nvSpPr>
            <p:spPr bwMode="ltGray">
              <a:xfrm rot="-969272">
                <a:off x="1216" y="2888"/>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84" name="Rectangle 68"/>
              <p:cNvSpPr>
                <a:spLocks noChangeArrowheads="1"/>
              </p:cNvSpPr>
              <p:nvPr userDrawn="1"/>
            </p:nvSpPr>
            <p:spPr bwMode="ltGray">
              <a:xfrm rot="-806259">
                <a:off x="1219" y="2915"/>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85" name="Rectangle 69"/>
              <p:cNvSpPr>
                <a:spLocks noChangeArrowheads="1"/>
              </p:cNvSpPr>
              <p:nvPr userDrawn="1"/>
            </p:nvSpPr>
            <p:spPr bwMode="ltGray">
              <a:xfrm rot="-1543941">
                <a:off x="1165" y="2727"/>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86" name="Rectangle 70"/>
              <p:cNvSpPr>
                <a:spLocks noChangeArrowheads="1"/>
              </p:cNvSpPr>
              <p:nvPr userDrawn="1"/>
            </p:nvSpPr>
            <p:spPr bwMode="ltGray">
              <a:xfrm rot="-1341953">
                <a:off x="1176" y="2752"/>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87" name="Rectangle 71"/>
              <p:cNvSpPr>
                <a:spLocks noChangeArrowheads="1"/>
              </p:cNvSpPr>
              <p:nvPr userDrawn="1"/>
            </p:nvSpPr>
            <p:spPr bwMode="ltGray">
              <a:xfrm rot="-1341953">
                <a:off x="1184" y="2775"/>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88" name="Rectangle 72"/>
              <p:cNvSpPr>
                <a:spLocks noChangeArrowheads="1"/>
              </p:cNvSpPr>
              <p:nvPr userDrawn="1"/>
            </p:nvSpPr>
            <p:spPr bwMode="ltGray">
              <a:xfrm rot="-1341953">
                <a:off x="1194" y="2795"/>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89" name="Rectangle 73"/>
              <p:cNvSpPr>
                <a:spLocks noChangeArrowheads="1"/>
              </p:cNvSpPr>
              <p:nvPr userDrawn="1"/>
            </p:nvSpPr>
            <p:spPr bwMode="ltGray">
              <a:xfrm rot="-1928746">
                <a:off x="1101" y="2628"/>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90" name="Rectangle 74"/>
              <p:cNvSpPr>
                <a:spLocks noChangeArrowheads="1"/>
              </p:cNvSpPr>
              <p:nvPr userDrawn="1"/>
            </p:nvSpPr>
            <p:spPr bwMode="ltGray">
              <a:xfrm rot="-1844175">
                <a:off x="1114" y="2645"/>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91" name="Rectangle 75"/>
              <p:cNvSpPr>
                <a:spLocks noChangeArrowheads="1"/>
              </p:cNvSpPr>
              <p:nvPr userDrawn="1"/>
            </p:nvSpPr>
            <p:spPr bwMode="ltGray">
              <a:xfrm rot="-1752383">
                <a:off x="1129" y="2667"/>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92" name="Rectangle 76"/>
              <p:cNvSpPr>
                <a:spLocks noChangeArrowheads="1"/>
              </p:cNvSpPr>
              <p:nvPr userDrawn="1"/>
            </p:nvSpPr>
            <p:spPr bwMode="ltGray">
              <a:xfrm rot="-1752383">
                <a:off x="1142" y="2684"/>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93" name="Rectangle 77"/>
              <p:cNvSpPr>
                <a:spLocks noChangeArrowheads="1"/>
              </p:cNvSpPr>
              <p:nvPr userDrawn="1"/>
            </p:nvSpPr>
            <p:spPr bwMode="ltGray">
              <a:xfrm rot="-2466736">
                <a:off x="1014" y="2538"/>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94" name="Rectangle 78"/>
              <p:cNvSpPr>
                <a:spLocks noChangeArrowheads="1"/>
              </p:cNvSpPr>
              <p:nvPr userDrawn="1"/>
            </p:nvSpPr>
            <p:spPr bwMode="ltGray">
              <a:xfrm rot="-2466736">
                <a:off x="1035" y="2557"/>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95" name="Rectangle 79"/>
              <p:cNvSpPr>
                <a:spLocks noChangeArrowheads="1"/>
              </p:cNvSpPr>
              <p:nvPr userDrawn="1"/>
            </p:nvSpPr>
            <p:spPr bwMode="ltGray">
              <a:xfrm rot="-2466736">
                <a:off x="1050" y="2574"/>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96" name="Rectangle 80"/>
              <p:cNvSpPr>
                <a:spLocks noChangeArrowheads="1"/>
              </p:cNvSpPr>
              <p:nvPr userDrawn="1"/>
            </p:nvSpPr>
            <p:spPr bwMode="ltGray">
              <a:xfrm rot="-2342866">
                <a:off x="1068" y="2590"/>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97"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p:spPr>
            <p:txBody>
              <a:bodyPr/>
              <a:lstStyle/>
              <a:p>
                <a:endParaRPr lang="ru-RU"/>
              </a:p>
            </p:txBody>
          </p:sp>
          <p:sp>
            <p:nvSpPr>
              <p:cNvPr id="1098" name="Rectangle 82"/>
              <p:cNvSpPr>
                <a:spLocks noChangeArrowheads="1"/>
              </p:cNvSpPr>
              <p:nvPr userDrawn="1"/>
            </p:nvSpPr>
            <p:spPr bwMode="ltGray">
              <a:xfrm rot="6575641">
                <a:off x="-217" y="3138"/>
                <a:ext cx="122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099" name="Rectangle 83"/>
              <p:cNvSpPr>
                <a:spLocks noChangeArrowheads="1"/>
              </p:cNvSpPr>
              <p:nvPr userDrawn="1"/>
            </p:nvSpPr>
            <p:spPr bwMode="ltGray">
              <a:xfrm rot="238799">
                <a:off x="4" y="3146"/>
                <a:ext cx="103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00" name="Rectangle 84"/>
              <p:cNvSpPr>
                <a:spLocks noChangeArrowheads="1"/>
              </p:cNvSpPr>
              <p:nvPr userDrawn="1"/>
            </p:nvSpPr>
            <p:spPr bwMode="ltGray">
              <a:xfrm rot="-2957028">
                <a:off x="907" y="2472"/>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01" name="Rectangle 85"/>
              <p:cNvSpPr>
                <a:spLocks noChangeArrowheads="1"/>
              </p:cNvSpPr>
              <p:nvPr userDrawn="1"/>
            </p:nvSpPr>
            <p:spPr bwMode="ltGray">
              <a:xfrm rot="-2957028">
                <a:off x="930" y="2486"/>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02" name="Rectangle 86"/>
              <p:cNvSpPr>
                <a:spLocks noChangeArrowheads="1"/>
              </p:cNvSpPr>
              <p:nvPr userDrawn="1"/>
            </p:nvSpPr>
            <p:spPr bwMode="ltGray">
              <a:xfrm rot="-2957028">
                <a:off x="954" y="2497"/>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03" name="Rectangle 87"/>
              <p:cNvSpPr>
                <a:spLocks noChangeArrowheads="1"/>
              </p:cNvSpPr>
              <p:nvPr userDrawn="1"/>
            </p:nvSpPr>
            <p:spPr bwMode="ltGray">
              <a:xfrm rot="-2661033">
                <a:off x="974" y="2509"/>
                <a:ext cx="86"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04" name="Rectangle 88"/>
              <p:cNvSpPr>
                <a:spLocks noChangeArrowheads="1"/>
              </p:cNvSpPr>
              <p:nvPr userDrawn="1"/>
            </p:nvSpPr>
            <p:spPr bwMode="ltGray">
              <a:xfrm rot="-3638503">
                <a:off x="788" y="2426"/>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05" name="Rectangle 89"/>
              <p:cNvSpPr>
                <a:spLocks noChangeArrowheads="1"/>
              </p:cNvSpPr>
              <p:nvPr userDrawn="1"/>
            </p:nvSpPr>
            <p:spPr bwMode="ltGray">
              <a:xfrm rot="-3638503">
                <a:off x="815" y="2434"/>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06" name="Rectangle 90"/>
              <p:cNvSpPr>
                <a:spLocks noChangeArrowheads="1"/>
              </p:cNvSpPr>
              <p:nvPr userDrawn="1"/>
            </p:nvSpPr>
            <p:spPr bwMode="ltGray">
              <a:xfrm rot="-3514633">
                <a:off x="837" y="2440"/>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07" name="Rectangle 91"/>
              <p:cNvSpPr>
                <a:spLocks noChangeArrowheads="1"/>
              </p:cNvSpPr>
              <p:nvPr userDrawn="1"/>
            </p:nvSpPr>
            <p:spPr bwMode="ltGray">
              <a:xfrm rot="-3220799">
                <a:off x="862" y="2452"/>
                <a:ext cx="8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08" name="Rectangle 92"/>
              <p:cNvSpPr>
                <a:spLocks noChangeArrowheads="1"/>
              </p:cNvSpPr>
              <p:nvPr userDrawn="1"/>
            </p:nvSpPr>
            <p:spPr bwMode="ltGray">
              <a:xfrm rot="-4338250">
                <a:off x="649" y="2396"/>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09" name="Rectangle 93"/>
              <p:cNvSpPr>
                <a:spLocks noChangeArrowheads="1"/>
              </p:cNvSpPr>
              <p:nvPr userDrawn="1"/>
            </p:nvSpPr>
            <p:spPr bwMode="ltGray">
              <a:xfrm rot="-4250359">
                <a:off x="677" y="2402"/>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10" name="Rectangle 94"/>
              <p:cNvSpPr>
                <a:spLocks noChangeArrowheads="1"/>
              </p:cNvSpPr>
              <p:nvPr userDrawn="1"/>
            </p:nvSpPr>
            <p:spPr bwMode="ltGray">
              <a:xfrm rot="-4250359">
                <a:off x="708" y="2406"/>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11" name="Rectangle 95"/>
              <p:cNvSpPr>
                <a:spLocks noChangeArrowheads="1"/>
              </p:cNvSpPr>
              <p:nvPr userDrawn="1"/>
            </p:nvSpPr>
            <p:spPr bwMode="ltGray">
              <a:xfrm rot="-3989246">
                <a:off x="738" y="2410"/>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12" name="Rectangle 96"/>
              <p:cNvSpPr>
                <a:spLocks noChangeArrowheads="1"/>
              </p:cNvSpPr>
              <p:nvPr userDrawn="1"/>
            </p:nvSpPr>
            <p:spPr bwMode="ltGray">
              <a:xfrm rot="-4862215">
                <a:off x="503" y="2394"/>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13" name="Rectangle 97"/>
              <p:cNvSpPr>
                <a:spLocks noChangeArrowheads="1"/>
              </p:cNvSpPr>
              <p:nvPr userDrawn="1"/>
            </p:nvSpPr>
            <p:spPr bwMode="ltGray">
              <a:xfrm rot="-4673370">
                <a:off x="534" y="2392"/>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14" name="Rectangle 98"/>
              <p:cNvSpPr>
                <a:spLocks noChangeArrowheads="1"/>
              </p:cNvSpPr>
              <p:nvPr userDrawn="1"/>
            </p:nvSpPr>
            <p:spPr bwMode="ltGray">
              <a:xfrm rot="-4646721">
                <a:off x="563" y="2390"/>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15" name="Rectangle 99"/>
              <p:cNvSpPr>
                <a:spLocks noChangeArrowheads="1"/>
              </p:cNvSpPr>
              <p:nvPr userDrawn="1"/>
            </p:nvSpPr>
            <p:spPr bwMode="ltGray">
              <a:xfrm rot="-4580623">
                <a:off x="595" y="2390"/>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16" name="Rectangle 100"/>
              <p:cNvSpPr>
                <a:spLocks noChangeArrowheads="1"/>
              </p:cNvSpPr>
              <p:nvPr userDrawn="1"/>
            </p:nvSpPr>
            <p:spPr bwMode="ltGray">
              <a:xfrm rot="-5195129">
                <a:off x="355" y="2414"/>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17" name="Rectangle 101"/>
              <p:cNvSpPr>
                <a:spLocks noChangeArrowheads="1"/>
              </p:cNvSpPr>
              <p:nvPr userDrawn="1"/>
            </p:nvSpPr>
            <p:spPr bwMode="ltGray">
              <a:xfrm rot="-5360484">
                <a:off x="385" y="2408"/>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18" name="Rectangle 102"/>
              <p:cNvSpPr>
                <a:spLocks noChangeArrowheads="1"/>
              </p:cNvSpPr>
              <p:nvPr userDrawn="1"/>
            </p:nvSpPr>
            <p:spPr bwMode="ltGray">
              <a:xfrm rot="-5288939">
                <a:off x="419" y="2404"/>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19" name="Rectangle 103"/>
              <p:cNvSpPr>
                <a:spLocks noChangeArrowheads="1"/>
              </p:cNvSpPr>
              <p:nvPr userDrawn="1"/>
            </p:nvSpPr>
            <p:spPr bwMode="ltGray">
              <a:xfrm rot="-5164854">
                <a:off x="449" y="2400"/>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20" name="Rectangle 104"/>
              <p:cNvSpPr>
                <a:spLocks noChangeArrowheads="1"/>
              </p:cNvSpPr>
              <p:nvPr userDrawn="1"/>
            </p:nvSpPr>
            <p:spPr bwMode="ltGray">
              <a:xfrm rot="-6132163">
                <a:off x="206" y="245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21" name="Rectangle 105"/>
              <p:cNvSpPr>
                <a:spLocks noChangeArrowheads="1"/>
              </p:cNvSpPr>
              <p:nvPr userDrawn="1"/>
            </p:nvSpPr>
            <p:spPr bwMode="ltGray">
              <a:xfrm rot="-6220433">
                <a:off x="237" y="244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22" name="Rectangle 106"/>
              <p:cNvSpPr>
                <a:spLocks noChangeArrowheads="1"/>
              </p:cNvSpPr>
              <p:nvPr userDrawn="1"/>
            </p:nvSpPr>
            <p:spPr bwMode="ltGray">
              <a:xfrm rot="-6110943">
                <a:off x="266" y="243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23" name="Rectangle 107"/>
              <p:cNvSpPr>
                <a:spLocks noChangeArrowheads="1"/>
              </p:cNvSpPr>
              <p:nvPr userDrawn="1"/>
            </p:nvSpPr>
            <p:spPr bwMode="ltGray">
              <a:xfrm rot="-5919570">
                <a:off x="293" y="2426"/>
                <a:ext cx="69"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24" name="Rectangle 108"/>
              <p:cNvSpPr>
                <a:spLocks noChangeArrowheads="1"/>
              </p:cNvSpPr>
              <p:nvPr userDrawn="1"/>
            </p:nvSpPr>
            <p:spPr bwMode="ltGray">
              <a:xfrm rot="-7376291">
                <a:off x="6" y="254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25" name="Rectangle 109"/>
              <p:cNvSpPr>
                <a:spLocks noChangeArrowheads="1"/>
              </p:cNvSpPr>
              <p:nvPr userDrawn="1"/>
            </p:nvSpPr>
            <p:spPr bwMode="ltGray">
              <a:xfrm rot="-7168347">
                <a:off x="65" y="2516"/>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26" name="Rectangle 110"/>
              <p:cNvSpPr>
                <a:spLocks noChangeArrowheads="1"/>
              </p:cNvSpPr>
              <p:nvPr userDrawn="1"/>
            </p:nvSpPr>
            <p:spPr bwMode="ltGray">
              <a:xfrm rot="-6802416">
                <a:off x="92" y="2502"/>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27" name="Rectangle 111"/>
              <p:cNvSpPr>
                <a:spLocks noChangeArrowheads="1"/>
              </p:cNvSpPr>
              <p:nvPr userDrawn="1"/>
            </p:nvSpPr>
            <p:spPr bwMode="ltGray">
              <a:xfrm rot="-6802416">
                <a:off x="119" y="2492"/>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28" name="Rectangle 112"/>
              <p:cNvSpPr>
                <a:spLocks noChangeArrowheads="1"/>
              </p:cNvSpPr>
              <p:nvPr userDrawn="1"/>
            </p:nvSpPr>
            <p:spPr bwMode="ltGray">
              <a:xfrm rot="-6457704">
                <a:off x="150" y="2478"/>
                <a:ext cx="6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29" name="Rectangle 113"/>
              <p:cNvSpPr>
                <a:spLocks noChangeArrowheads="1"/>
              </p:cNvSpPr>
              <p:nvPr userDrawn="1"/>
            </p:nvSpPr>
            <p:spPr bwMode="ltGray">
              <a:xfrm rot="-1876771">
                <a:off x="0" y="3363"/>
                <a:ext cx="7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30" name="Rectangle 114"/>
              <p:cNvSpPr>
                <a:spLocks noChangeArrowheads="1"/>
              </p:cNvSpPr>
              <p:nvPr userDrawn="1"/>
            </p:nvSpPr>
            <p:spPr bwMode="ltGray">
              <a:xfrm rot="3283992">
                <a:off x="511" y="3478"/>
                <a:ext cx="24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31" name="Rectangle 115"/>
              <p:cNvSpPr>
                <a:spLocks noChangeArrowheads="1"/>
              </p:cNvSpPr>
              <p:nvPr userDrawn="1"/>
            </p:nvSpPr>
            <p:spPr bwMode="ltGray">
              <a:xfrm rot="3283992">
                <a:off x="35" y="2798"/>
                <a:ext cx="24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32" name="Rectangle 116"/>
              <p:cNvSpPr>
                <a:spLocks noChangeArrowheads="1"/>
              </p:cNvSpPr>
              <p:nvPr userDrawn="1"/>
            </p:nvSpPr>
            <p:spPr bwMode="ltGray">
              <a:xfrm rot="-1876771">
                <a:off x="700" y="2851"/>
                <a:ext cx="31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33" name="Rectangle 117"/>
              <p:cNvSpPr>
                <a:spLocks noChangeArrowheads="1"/>
              </p:cNvSpPr>
              <p:nvPr userDrawn="1"/>
            </p:nvSpPr>
            <p:spPr bwMode="ltGray">
              <a:xfrm rot="5908516">
                <a:off x="200" y="3915"/>
                <a:ext cx="138"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34" name="Rectangle 118"/>
              <p:cNvSpPr>
                <a:spLocks noChangeArrowheads="1"/>
              </p:cNvSpPr>
              <p:nvPr userDrawn="1"/>
            </p:nvSpPr>
            <p:spPr bwMode="ltGray">
              <a:xfrm rot="6683973">
                <a:off x="45" y="3915"/>
                <a:ext cx="144"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35" name="Rectangle 119"/>
              <p:cNvSpPr>
                <a:spLocks noChangeArrowheads="1"/>
              </p:cNvSpPr>
              <p:nvPr userDrawn="1"/>
            </p:nvSpPr>
            <p:spPr bwMode="ltGray">
              <a:xfrm rot="5245609">
                <a:off x="361" y="3893"/>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36" name="Rectangle 120"/>
              <p:cNvSpPr>
                <a:spLocks noChangeArrowheads="1"/>
              </p:cNvSpPr>
              <p:nvPr userDrawn="1"/>
            </p:nvSpPr>
            <p:spPr bwMode="ltGray">
              <a:xfrm rot="4500520">
                <a:off x="522" y="3847"/>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37" name="Rectangle 121"/>
              <p:cNvSpPr>
                <a:spLocks noChangeArrowheads="1"/>
              </p:cNvSpPr>
              <p:nvPr userDrawn="1"/>
            </p:nvSpPr>
            <p:spPr bwMode="ltGray">
              <a:xfrm rot="3805227">
                <a:off x="670" y="3778"/>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38" name="Rectangle 122"/>
              <p:cNvSpPr>
                <a:spLocks noChangeArrowheads="1"/>
              </p:cNvSpPr>
              <p:nvPr userDrawn="1"/>
            </p:nvSpPr>
            <p:spPr bwMode="ltGray">
              <a:xfrm rot="3060138">
                <a:off x="813" y="3688"/>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39" name="Rectangle 123"/>
              <p:cNvSpPr>
                <a:spLocks noChangeArrowheads="1"/>
              </p:cNvSpPr>
              <p:nvPr userDrawn="1"/>
            </p:nvSpPr>
            <p:spPr bwMode="ltGray">
              <a:xfrm rot="2090281">
                <a:off x="938" y="3582"/>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40" name="Rectangle 124"/>
              <p:cNvSpPr>
                <a:spLocks noChangeArrowheads="1"/>
              </p:cNvSpPr>
              <p:nvPr userDrawn="1"/>
            </p:nvSpPr>
            <p:spPr bwMode="ltGray">
              <a:xfrm rot="-7168347">
                <a:off x="-18" y="2506"/>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41" name="Rectangle 125"/>
              <p:cNvSpPr>
                <a:spLocks noChangeArrowheads="1"/>
              </p:cNvSpPr>
              <p:nvPr userDrawn="1"/>
            </p:nvSpPr>
            <p:spPr bwMode="ltGray">
              <a:xfrm rot="-6406501">
                <a:off x="136" y="2433"/>
                <a:ext cx="132"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42" name="Rectangle 126"/>
              <p:cNvSpPr>
                <a:spLocks noChangeArrowheads="1"/>
              </p:cNvSpPr>
              <p:nvPr userDrawn="1"/>
            </p:nvSpPr>
            <p:spPr bwMode="ltGray">
              <a:xfrm rot="-4970620">
                <a:off x="447" y="2364"/>
                <a:ext cx="138"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43" name="Rectangle 127"/>
              <p:cNvSpPr>
                <a:spLocks noChangeArrowheads="1"/>
              </p:cNvSpPr>
              <p:nvPr userDrawn="1"/>
            </p:nvSpPr>
            <p:spPr bwMode="ltGray">
              <a:xfrm rot="-4298502">
                <a:off x="597" y="2360"/>
                <a:ext cx="150"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44" name="Rectangle 128"/>
              <p:cNvSpPr>
                <a:spLocks noChangeArrowheads="1"/>
              </p:cNvSpPr>
              <p:nvPr userDrawn="1"/>
            </p:nvSpPr>
            <p:spPr bwMode="ltGray">
              <a:xfrm rot="-3676305">
                <a:off x="739" y="2386"/>
                <a:ext cx="155"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45" name="Rectangle 129"/>
              <p:cNvSpPr>
                <a:spLocks noChangeArrowheads="1"/>
              </p:cNvSpPr>
              <p:nvPr userDrawn="1"/>
            </p:nvSpPr>
            <p:spPr bwMode="ltGray">
              <a:xfrm rot="-3188616">
                <a:off x="869" y="2430"/>
                <a:ext cx="16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46" name="Rectangle 130"/>
              <p:cNvSpPr>
                <a:spLocks noChangeArrowheads="1"/>
              </p:cNvSpPr>
              <p:nvPr userDrawn="1"/>
            </p:nvSpPr>
            <p:spPr bwMode="ltGray">
              <a:xfrm rot="-2610246">
                <a:off x="984" y="2497"/>
                <a:ext cx="16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47" name="Rectangle 131"/>
              <p:cNvSpPr>
                <a:spLocks noChangeArrowheads="1"/>
              </p:cNvSpPr>
              <p:nvPr userDrawn="1"/>
            </p:nvSpPr>
            <p:spPr bwMode="ltGray">
              <a:xfrm rot="-2190008">
                <a:off x="1075" y="2585"/>
                <a:ext cx="173"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48" name="Rectangle 132"/>
              <p:cNvSpPr>
                <a:spLocks noChangeArrowheads="1"/>
              </p:cNvSpPr>
              <p:nvPr userDrawn="1"/>
            </p:nvSpPr>
            <p:spPr bwMode="ltGray">
              <a:xfrm rot="-1728558">
                <a:off x="1147" y="2688"/>
                <a:ext cx="16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49" name="Rectangle 133"/>
              <p:cNvSpPr>
                <a:spLocks noChangeArrowheads="1"/>
              </p:cNvSpPr>
              <p:nvPr userDrawn="1"/>
            </p:nvSpPr>
            <p:spPr bwMode="ltGray">
              <a:xfrm rot="-1172118">
                <a:off x="1198" y="2805"/>
                <a:ext cx="16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50" name="Rectangle 134"/>
              <p:cNvSpPr>
                <a:spLocks noChangeArrowheads="1"/>
              </p:cNvSpPr>
              <p:nvPr userDrawn="1"/>
            </p:nvSpPr>
            <p:spPr bwMode="ltGray">
              <a:xfrm rot="-753845">
                <a:off x="1218" y="2930"/>
                <a:ext cx="16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51" name="Rectangle 135"/>
              <p:cNvSpPr>
                <a:spLocks noChangeArrowheads="1"/>
              </p:cNvSpPr>
              <p:nvPr userDrawn="1"/>
            </p:nvSpPr>
            <p:spPr bwMode="ltGray">
              <a:xfrm rot="-287823">
                <a:off x="1213" y="3066"/>
                <a:ext cx="167"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52" name="Rectangle 136"/>
              <p:cNvSpPr>
                <a:spLocks noChangeArrowheads="1"/>
              </p:cNvSpPr>
              <p:nvPr userDrawn="1"/>
            </p:nvSpPr>
            <p:spPr bwMode="ltGray">
              <a:xfrm rot="696741">
                <a:off x="1126" y="3337"/>
                <a:ext cx="150"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53" name="Rectangle 137"/>
              <p:cNvSpPr>
                <a:spLocks noChangeArrowheads="1"/>
              </p:cNvSpPr>
              <p:nvPr userDrawn="1"/>
            </p:nvSpPr>
            <p:spPr bwMode="ltGray">
              <a:xfrm rot="1529990">
                <a:off x="1041" y="3465"/>
                <a:ext cx="140"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54"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endParaRPr lang="ru-RU"/>
              </a:p>
            </p:txBody>
          </p:sp>
          <p:sp>
            <p:nvSpPr>
              <p:cNvPr id="1155"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8">
                    <a:moveTo>
                      <a:pt x="66" y="36"/>
                    </a:moveTo>
                    <a:lnTo>
                      <a:pt x="66" y="36"/>
                    </a:lnTo>
                    <a:lnTo>
                      <a:pt x="18" y="24"/>
                    </a:lnTo>
                    <a:lnTo>
                      <a:pt x="0" y="30"/>
                    </a:lnTo>
                    <a:lnTo>
                      <a:pt x="36" y="78"/>
                    </a:lnTo>
                    <a:lnTo>
                      <a:pt x="48" y="72"/>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endParaRPr lang="ru-RU"/>
              </a:p>
            </p:txBody>
          </p:sp>
          <p:sp>
            <p:nvSpPr>
              <p:cNvPr id="1156"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endParaRPr lang="ru-RU"/>
              </a:p>
            </p:txBody>
          </p:sp>
          <p:sp>
            <p:nvSpPr>
              <p:cNvPr id="1157"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endParaRPr lang="ru-RU"/>
              </a:p>
            </p:txBody>
          </p:sp>
          <p:sp>
            <p:nvSpPr>
              <p:cNvPr id="1158"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endParaRPr lang="ru-RU"/>
              </a:p>
            </p:txBody>
          </p:sp>
          <p:sp>
            <p:nvSpPr>
              <p:cNvPr id="1159"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84">
                    <a:moveTo>
                      <a:pt x="42" y="60"/>
                    </a:moveTo>
                    <a:lnTo>
                      <a:pt x="42" y="60"/>
                    </a:lnTo>
                    <a:lnTo>
                      <a:pt x="72" y="12"/>
                    </a:lnTo>
                    <a:lnTo>
                      <a:pt x="66" y="0"/>
                    </a:lnTo>
                    <a:lnTo>
                      <a:pt x="0" y="42"/>
                    </a:lnTo>
                    <a:lnTo>
                      <a:pt x="6" y="5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endParaRPr lang="ru-RU"/>
              </a:p>
            </p:txBody>
          </p:sp>
          <p:sp>
            <p:nvSpPr>
              <p:cNvPr id="1160"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2">
                    <a:moveTo>
                      <a:pt x="6" y="0"/>
                    </a:moveTo>
                    <a:lnTo>
                      <a:pt x="6" y="0"/>
                    </a:lnTo>
                    <a:lnTo>
                      <a:pt x="0" y="0"/>
                    </a:lnTo>
                    <a:lnTo>
                      <a:pt x="0" y="12"/>
                    </a:lnTo>
                    <a:lnTo>
                      <a:pt x="6" y="0"/>
                    </a:lnTo>
                    <a:close/>
                  </a:path>
                </a:pathLst>
              </a:custGeom>
              <a:solidFill>
                <a:schemeClr val="bg2"/>
              </a:solidFill>
              <a:ln w="9525">
                <a:noFill/>
                <a:round/>
                <a:headEnd/>
                <a:tailEnd/>
              </a:ln>
            </p:spPr>
            <p:txBody>
              <a:bodyPr/>
              <a:lstStyle/>
              <a:p>
                <a:endParaRPr lang="ru-RU"/>
              </a:p>
            </p:txBody>
          </p:sp>
          <p:sp>
            <p:nvSpPr>
              <p:cNvPr id="1161"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8">
                    <a:moveTo>
                      <a:pt x="18" y="48"/>
                    </a:moveTo>
                    <a:lnTo>
                      <a:pt x="18" y="48"/>
                    </a:lnTo>
                    <a:lnTo>
                      <a:pt x="30" y="42"/>
                    </a:lnTo>
                    <a:lnTo>
                      <a:pt x="0" y="0"/>
                    </a:lnTo>
                    <a:lnTo>
                      <a:pt x="0" y="24"/>
                    </a:lnTo>
                    <a:lnTo>
                      <a:pt x="18" y="48"/>
                    </a:lnTo>
                    <a:close/>
                  </a:path>
                </a:pathLst>
              </a:custGeom>
              <a:solidFill>
                <a:schemeClr val="bg2"/>
              </a:solidFill>
              <a:ln w="9525">
                <a:noFill/>
                <a:round/>
                <a:headEnd/>
                <a:tailEnd/>
              </a:ln>
            </p:spPr>
            <p:txBody>
              <a:bodyPr/>
              <a:lstStyle/>
              <a:p>
                <a:endParaRPr lang="ru-RU"/>
              </a:p>
            </p:txBody>
          </p:sp>
          <p:sp>
            <p:nvSpPr>
              <p:cNvPr id="1162"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66">
                    <a:moveTo>
                      <a:pt x="36" y="0"/>
                    </a:moveTo>
                    <a:lnTo>
                      <a:pt x="24" y="0"/>
                    </a:lnTo>
                    <a:lnTo>
                      <a:pt x="0" y="36"/>
                    </a:lnTo>
                    <a:lnTo>
                      <a:pt x="0" y="66"/>
                    </a:lnTo>
                    <a:lnTo>
                      <a:pt x="36" y="0"/>
                    </a:lnTo>
                    <a:close/>
                  </a:path>
                </a:pathLst>
              </a:custGeom>
              <a:solidFill>
                <a:schemeClr val="bg2"/>
              </a:solidFill>
              <a:ln w="9525">
                <a:noFill/>
                <a:round/>
                <a:headEnd/>
                <a:tailEnd/>
              </a:ln>
            </p:spPr>
            <p:txBody>
              <a:bodyPr/>
              <a:lstStyle/>
              <a:p>
                <a:endParaRPr lang="ru-RU"/>
              </a:p>
            </p:txBody>
          </p:sp>
          <p:sp>
            <p:nvSpPr>
              <p:cNvPr id="1163" name="Rectangle 147"/>
              <p:cNvSpPr>
                <a:spLocks noChangeArrowheads="1"/>
              </p:cNvSpPr>
              <p:nvPr userDrawn="1"/>
            </p:nvSpPr>
            <p:spPr bwMode="ltGray">
              <a:xfrm rot="244926">
                <a:off x="1177" y="3201"/>
                <a:ext cx="161"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64" name="Rectangle 148"/>
              <p:cNvSpPr>
                <a:spLocks noChangeArrowheads="1"/>
              </p:cNvSpPr>
              <p:nvPr userDrawn="1"/>
            </p:nvSpPr>
            <p:spPr bwMode="ltGray">
              <a:xfrm rot="-5598588">
                <a:off x="290" y="2386"/>
                <a:ext cx="138" cy="12"/>
              </a:xfrm>
              <a:prstGeom prst="rect">
                <a:avLst/>
              </a:prstGeom>
              <a:solidFill>
                <a:schemeClr val="bg2"/>
              </a:solidFill>
              <a:ln>
                <a:noFill/>
              </a:ln>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en-US" altLang="ru-RU" smtClean="0"/>
              </a:p>
            </p:txBody>
          </p:sp>
          <p:sp>
            <p:nvSpPr>
              <p:cNvPr id="1165"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p:spPr>
            <p:txBody>
              <a:bodyPr/>
              <a:lstStyle/>
              <a:p>
                <a:endParaRPr lang="ru-RU"/>
              </a:p>
            </p:txBody>
          </p:sp>
          <p:sp>
            <p:nvSpPr>
              <p:cNvPr id="1166" name="Freeform 150"/>
              <p:cNvSpPr>
                <a:spLocks/>
              </p:cNvSpPr>
              <p:nvPr userDrawn="1"/>
            </p:nvSpPr>
            <p:spPr bwMode="ltGray">
              <a:xfrm rot="-2857037">
                <a:off x="619" y="3550"/>
                <a:ext cx="68" cy="69"/>
              </a:xfrm>
              <a:custGeom>
                <a:avLst/>
                <a:gdLst>
                  <a:gd name="T0" fmla="*/ 0 w 144"/>
                  <a:gd name="T1" fmla="*/ 0 h 154"/>
                  <a:gd name="T2" fmla="*/ 0 w 144"/>
                  <a:gd name="T3" fmla="*/ 0 h 154"/>
                  <a:gd name="T4" fmla="*/ 0 w 144"/>
                  <a:gd name="T5" fmla="*/ 0 h 154"/>
                  <a:gd name="T6" fmla="*/ 0 w 144"/>
                  <a:gd name="T7" fmla="*/ 0 h 154"/>
                  <a:gd name="T8" fmla="*/ 0 w 144"/>
                  <a:gd name="T9" fmla="*/ 0 h 154"/>
                  <a:gd name="T10" fmla="*/ 0 w 144"/>
                  <a:gd name="T11" fmla="*/ 0 h 154"/>
                  <a:gd name="T12" fmla="*/ 0 w 144"/>
                  <a:gd name="T13" fmla="*/ 0 h 154"/>
                  <a:gd name="T14" fmla="*/ 0 w 144"/>
                  <a:gd name="T15" fmla="*/ 0 h 154"/>
                  <a:gd name="T16" fmla="*/ 0 w 144"/>
                  <a:gd name="T17" fmla="*/ 0 h 154"/>
                  <a:gd name="T18" fmla="*/ 0 w 144"/>
                  <a:gd name="T19" fmla="*/ 0 h 154"/>
                  <a:gd name="T20" fmla="*/ 0 w 144"/>
                  <a:gd name="T21" fmla="*/ 0 h 154"/>
                  <a:gd name="T22" fmla="*/ 0 w 144"/>
                  <a:gd name="T23" fmla="*/ 0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p:spPr>
            <p:txBody>
              <a:bodyPr/>
              <a:lstStyle/>
              <a:p>
                <a:endParaRPr lang="ru-RU"/>
              </a:p>
            </p:txBody>
          </p:sp>
          <p:sp>
            <p:nvSpPr>
              <p:cNvPr id="16535"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ru-RU">
                  <a:ea typeface="+mn-ea"/>
                </a:endParaRPr>
              </a:p>
            </p:txBody>
          </p:sp>
          <p:sp>
            <p:nvSpPr>
              <p:cNvPr id="16536"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defRPr/>
                </a:pPr>
                <a:endParaRPr lang="ru-RU" altLang="ru-RU" smtClean="0"/>
              </a:p>
            </p:txBody>
          </p:sp>
        </p:grpSp>
      </p:grpSp>
      <p:sp>
        <p:nvSpPr>
          <p:cNvPr id="16537"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6538"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endParaRPr lang="ru-RU" altLang="ru-RU"/>
          </a:p>
        </p:txBody>
      </p:sp>
      <p:sp>
        <p:nvSpPr>
          <p:cNvPr id="16539"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ru-RU" altLang="ru-RU"/>
          </a:p>
        </p:txBody>
      </p:sp>
      <p:sp>
        <p:nvSpPr>
          <p:cNvPr id="16540"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0CC96E3E-F299-4430-8653-DBEBA2ADAC6B}" type="slidenum">
              <a:rPr lang="ru-RU" altLang="ru-RU"/>
              <a:pPr>
                <a:defRPr/>
              </a:pPr>
              <a:t>‹#›</a:t>
            </a:fld>
            <a:endParaRPr lang="ru-RU" altLang="ru-RU"/>
          </a:p>
        </p:txBody>
      </p:sp>
      <p:sp>
        <p:nvSpPr>
          <p:cNvPr id="16541"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Tree>
  </p:cSld>
  <p:clrMap bg1="dk2" tx1="lt1" bg2="dk1" tx2="lt2" accent1="accent1" accent2="accent2" accent3="accent3" accent4="accent4" accent5="accent5" accent6="accent6" hlink="hlink" folHlink="folHlink"/>
  <p:sldLayoutIdLst>
    <p:sldLayoutId id="2147483996"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S PGothic" pitchFamily="34" charset="-128"/>
          <a:cs typeface="ＭＳ Ｐゴシック" charset="0"/>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ea typeface="MS PGothic" pitchFamily="34" charset="-128"/>
          <a:cs typeface="ＭＳ Ｐゴシック"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ea typeface="MS PGothic" pitchFamily="34" charset="-128"/>
          <a:cs typeface="ＭＳ Ｐゴシック"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ea typeface="MS PGothic" pitchFamily="34" charset="-128"/>
          <a:cs typeface="ＭＳ Ｐゴシック"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ea typeface="MS PGothic" pitchFamily="34" charset="-128"/>
          <a:cs typeface="ＭＳ Ｐゴシック"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ea typeface="MS PGothic" pitchFamily="34" charset="-128"/>
        </a:defRPr>
      </a:lvl2pPr>
      <a:lvl3pPr marL="1143000" indent="-228600" algn="l" rtl="0" eaLnBrk="0" fontAlgn="base" hangingPunct="0">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ea typeface="MS PGothic" pitchFamily="34" charset="-128"/>
        </a:defRPr>
      </a:lvl3pPr>
      <a:lvl4pPr marL="1600200" indent="-228600" algn="l" rtl="0" eaLnBrk="0" fontAlgn="base" hangingPunct="0">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ea typeface="MS PGothic" pitchFamily="34" charset="-128"/>
        </a:defRPr>
      </a:lvl4pPr>
      <a:lvl5pPr marL="2057400" indent="-228600" algn="l" rtl="0" eaLnBrk="0" fontAlgn="base" hangingPunct="0">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ea typeface="MS PGothic" pitchFamily="34" charset="-128"/>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z-Latn-AZ" dirty="0" smtClean="0"/>
              <a:t>AVROPA İNSAN HÜQUQLARI KONVENSİYASI</a:t>
            </a:r>
            <a:endParaRPr lang="ru-RU" dirty="0"/>
          </a:p>
        </p:txBody>
      </p:sp>
      <p:sp>
        <p:nvSpPr>
          <p:cNvPr id="3075" name="Slide Number Placeholder 3"/>
          <p:cNvSpPr>
            <a:spLocks noGrp="1"/>
          </p:cNvSpPr>
          <p:nvPr>
            <p:ph type="sldNum" sz="quarter" idx="12"/>
          </p:nvPr>
        </p:nvSpPr>
        <p:spPr>
          <a:noFill/>
        </p:spPr>
        <p:txBody>
          <a:bodyPr/>
          <a:lstStyle/>
          <a:p>
            <a:fld id="{9A16AB12-69DC-435E-B373-5ECF5CCAE734}" type="slidenum">
              <a:rPr lang="ru-RU" altLang="ru-RU" smtClean="0"/>
              <a:pPr/>
              <a:t>1</a:t>
            </a:fld>
            <a:endParaRPr lang="ru-RU" altLang="ru-RU" smtClean="0"/>
          </a:p>
        </p:txBody>
      </p:sp>
      <p:pic>
        <p:nvPicPr>
          <p:cNvPr id="9" name="Content Placeholder 8"/>
          <p:cNvPicPr>
            <a:picLocks noGrp="1" noChangeAspect="1"/>
          </p:cNvPicPr>
          <p:nvPr>
            <p:ph idx="1"/>
          </p:nvPr>
        </p:nvPicPr>
        <p:blipFill>
          <a:blip r:embed="rId2"/>
          <a:srcRect/>
          <a:stretch>
            <a:fillRect/>
          </a:stretch>
        </p:blipFill>
        <p:spPr>
          <a:xfrm>
            <a:off x="3132138" y="1890713"/>
            <a:ext cx="2808287" cy="4021137"/>
          </a:xfrm>
        </p:spPr>
      </p:pic>
      <p:sp>
        <p:nvSpPr>
          <p:cNvPr id="5" name="Title 1"/>
          <p:cNvSpPr txBox="1">
            <a:spLocks/>
          </p:cNvSpPr>
          <p:nvPr/>
        </p:nvSpPr>
        <p:spPr bwMode="auto">
          <a:xfrm>
            <a:off x="5940425" y="5013325"/>
            <a:ext cx="2779713" cy="1143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S PGothic" pitchFamily="34" charset="-128"/>
                <a:cs typeface="ＭＳ Ｐゴシック" charset="0"/>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ea typeface="MS PGothic" pitchFamily="34" charset="-128"/>
                <a:cs typeface="ＭＳ Ｐゴシック"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ea typeface="MS PGothic" pitchFamily="34" charset="-128"/>
                <a:cs typeface="ＭＳ Ｐゴシック"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ea typeface="MS PGothic" pitchFamily="34" charset="-128"/>
                <a:cs typeface="ＭＳ Ｐゴシック"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ea typeface="MS PGothic" pitchFamily="34" charset="-128"/>
                <a:cs typeface="ＭＳ Ｐゴシック"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pPr algn="r">
              <a:defRPr/>
            </a:pPr>
            <a:r>
              <a:rPr lang="en-US" sz="2500" kern="0" dirty="0" err="1" smtClean="0"/>
              <a:t>Hilal</a:t>
            </a:r>
            <a:r>
              <a:rPr lang="en-US" sz="2500" kern="0" dirty="0" smtClean="0"/>
              <a:t> X</a:t>
            </a:r>
            <a:r>
              <a:rPr lang="az-Latn-AZ" sz="2500" kern="0" dirty="0" smtClean="0"/>
              <a:t>əlilov</a:t>
            </a:r>
          </a:p>
          <a:p>
            <a:pPr algn="r">
              <a:defRPr/>
            </a:pPr>
            <a:r>
              <a:rPr lang="az-Latn-AZ" sz="2500" kern="0" dirty="0" smtClean="0"/>
              <a:t>2016</a:t>
            </a:r>
            <a:endParaRPr lang="ru-RU" sz="2500" kern="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z-Latn-AZ" altLang="ru-RU" sz="3200" smtClean="0">
                <a:effectLst/>
                <a:latin typeface="Times New Roman" pitchFamily="18" charset="0"/>
                <a:cs typeface="Times New Roman" pitchFamily="18" charset="0"/>
              </a:rPr>
              <a:t>ZƏRƏRÇƏKƏNLƏR KİMLƏRDİR?</a:t>
            </a:r>
            <a:endParaRPr lang="ru-RU" altLang="ru-RU" sz="3200" smtClean="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defRPr/>
            </a:pPr>
            <a:r>
              <a:rPr lang="az-Latn-AZ" altLang="ru-RU" sz="2600">
                <a:latin typeface="Times New Roman" pitchFamily="18" charset="0"/>
                <a:cs typeface="Times New Roman" pitchFamily="18" charset="0"/>
              </a:rPr>
              <a:t>Bütün fiziki və hüquqi şəxslər, dövləti təmsil etməməlidir</a:t>
            </a:r>
            <a:r>
              <a:rPr lang="en-US" altLang="ru-RU" sz="2600">
                <a:latin typeface="Times New Roman" pitchFamily="18" charset="0"/>
                <a:cs typeface="Times New Roman" pitchFamily="18" charset="0"/>
              </a:rPr>
              <a:t>.</a:t>
            </a:r>
            <a:endParaRPr lang="az-Latn-AZ" altLang="ru-RU" sz="2600">
              <a:latin typeface="Times New Roman" pitchFamily="18" charset="0"/>
              <a:cs typeface="Times New Roman" pitchFamily="18" charset="0"/>
            </a:endParaRPr>
          </a:p>
          <a:p>
            <a:pPr>
              <a:defRPr/>
            </a:pPr>
            <a:r>
              <a:rPr lang="tr-TR" altLang="ru-RU" sz="2600">
                <a:latin typeface="Times New Roman" pitchFamily="18" charset="0"/>
                <a:cs typeface="Times New Roman" pitchFamily="18" charset="0"/>
              </a:rPr>
              <a:t>Birbaşa zərərçəkmiş – şəxsin özü</a:t>
            </a:r>
            <a:endParaRPr lang="az-Latn-AZ" altLang="ru-RU" sz="2600">
              <a:latin typeface="Times New Roman" pitchFamily="18" charset="0"/>
              <a:cs typeface="Times New Roman" pitchFamily="18" charset="0"/>
            </a:endParaRPr>
          </a:p>
          <a:p>
            <a:pPr>
              <a:defRPr/>
            </a:pPr>
            <a:r>
              <a:rPr lang="tr-TR" altLang="ru-RU" sz="2600">
                <a:latin typeface="Times New Roman" pitchFamily="18" charset="0"/>
                <a:cs typeface="Times New Roman" pitchFamily="18" charset="0"/>
              </a:rPr>
              <a:t>Dolayı zərərçəkmiş - ərizəçi və birbaşa zərərçəkmiş arasında xüsusi və şəxsi əlaqə olduqda Məhkəmə dolayı zərərçəkmiş sayılan şəxsin fərdi şikayətini qəbul edə bilər. </a:t>
            </a:r>
            <a:endParaRPr lang="az-Latn-AZ" altLang="ru-RU" sz="2600">
              <a:latin typeface="Times New Roman" pitchFamily="18" charset="0"/>
              <a:cs typeface="Times New Roman" pitchFamily="18" charset="0"/>
            </a:endParaRPr>
          </a:p>
          <a:p>
            <a:pPr>
              <a:defRPr/>
            </a:pPr>
            <a:r>
              <a:rPr lang="tr-TR" altLang="ru-RU" sz="2600">
                <a:latin typeface="Times New Roman" pitchFamily="18" charset="0"/>
                <a:cs typeface="Times New Roman" pitchFamily="18" charset="0"/>
              </a:rPr>
              <a:t>Ərizə verdikdən sonra </a:t>
            </a:r>
            <a:r>
              <a:rPr lang="az-Latn-AZ" altLang="ru-RU" sz="2600">
                <a:latin typeface="Times New Roman" pitchFamily="18" charset="0"/>
                <a:cs typeface="Times New Roman" pitchFamily="18" charset="0"/>
              </a:rPr>
              <a:t>z</a:t>
            </a:r>
            <a:r>
              <a:rPr lang="tr-TR" altLang="ru-RU" sz="2600">
                <a:latin typeface="Times New Roman" pitchFamily="18" charset="0"/>
                <a:cs typeface="Times New Roman" pitchFamily="18" charset="0"/>
              </a:rPr>
              <a:t>ərərçəkmiş</a:t>
            </a:r>
            <a:r>
              <a:rPr lang="az-Latn-AZ" altLang="ru-RU" sz="2600">
                <a:latin typeface="Times New Roman" pitchFamily="18" charset="0"/>
                <a:cs typeface="Times New Roman" pitchFamily="18" charset="0"/>
              </a:rPr>
              <a:t> vəfat edtikdə</a:t>
            </a:r>
            <a:r>
              <a:rPr lang="tr-TR" altLang="ru-RU" sz="2600">
                <a:latin typeface="Times New Roman" pitchFamily="18" charset="0"/>
                <a:cs typeface="Times New Roman" pitchFamily="18" charset="0"/>
              </a:rPr>
              <a:t>, onun qohumları.</a:t>
            </a:r>
            <a:endParaRPr lang="az-Latn-AZ" altLang="ru-RU" sz="2600">
              <a:latin typeface="Times New Roman" pitchFamily="18" charset="0"/>
              <a:cs typeface="Times New Roman" pitchFamily="18" charset="0"/>
            </a:endParaRPr>
          </a:p>
          <a:p>
            <a:pPr>
              <a:defRPr/>
            </a:pPr>
            <a:r>
              <a:rPr lang="az-Latn-AZ" altLang="ru-RU" sz="2600">
                <a:latin typeface="Times New Roman" pitchFamily="18" charset="0"/>
                <a:cs typeface="Times New Roman" pitchFamily="18" charset="0"/>
              </a:rPr>
              <a:t>Ərizəçi prosesin bütün mərhələlərində özünün zərərçkən statusunu sübut etməlidir. </a:t>
            </a:r>
            <a:endParaRPr lang="ru-RU" altLang="ru-RU" sz="2600">
              <a:latin typeface="Times New Roman" pitchFamily="18" charset="0"/>
              <a:cs typeface="Times New Roman" pitchFamily="18" charset="0"/>
            </a:endParaRPr>
          </a:p>
          <a:p>
            <a:pPr>
              <a:defRPr/>
            </a:pPr>
            <a:endParaRPr lang="ru-RU" altLang="ru-RU" sz="2600" smtClean="0">
              <a:latin typeface="Times New Roman" pitchFamily="18" charset="0"/>
              <a:cs typeface="Times New Roman" pitchFamily="18" charset="0"/>
            </a:endParaRPr>
          </a:p>
        </p:txBody>
      </p:sp>
      <p:sp>
        <p:nvSpPr>
          <p:cNvPr id="12292" name="Slide Number Placeholder 3"/>
          <p:cNvSpPr>
            <a:spLocks noGrp="1"/>
          </p:cNvSpPr>
          <p:nvPr>
            <p:ph type="sldNum" sz="quarter" idx="12"/>
          </p:nvPr>
        </p:nvSpPr>
        <p:spPr>
          <a:noFill/>
        </p:spPr>
        <p:txBody>
          <a:bodyPr/>
          <a:lstStyle/>
          <a:p>
            <a:fld id="{52EC3628-802D-4E72-B344-D7CFCE916D76}" type="slidenum">
              <a:rPr lang="ru-RU" altLang="ru-RU" smtClean="0"/>
              <a:pPr/>
              <a:t>10</a:t>
            </a:fld>
            <a:endParaRPr lang="ru-RU" altLang="ru-RU"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z-Latn-AZ" altLang="ru-RU" sz="3400" smtClean="0">
                <a:effectLst/>
                <a:latin typeface="Times New Roman" pitchFamily="18" charset="0"/>
                <a:cs typeface="Times New Roman" pitchFamily="18" charset="0"/>
              </a:rPr>
              <a:t>ZAMANA GÖRƏ YURISDIKSIYA</a:t>
            </a:r>
            <a:br>
              <a:rPr lang="az-Latn-AZ" altLang="ru-RU" sz="3400" smtClean="0">
                <a:effectLst/>
                <a:latin typeface="Times New Roman" pitchFamily="18" charset="0"/>
                <a:cs typeface="Times New Roman" pitchFamily="18" charset="0"/>
              </a:rPr>
            </a:br>
            <a:r>
              <a:rPr lang="az-Latn-AZ" altLang="ru-RU" sz="3400" smtClean="0">
                <a:effectLst/>
                <a:latin typeface="Times New Roman" pitchFamily="18" charset="0"/>
                <a:cs typeface="Times New Roman" pitchFamily="18" charset="0"/>
              </a:rPr>
              <a:t>RATIONAE TEMPORİS</a:t>
            </a:r>
            <a:endParaRPr lang="ru-RU" sz="3400"/>
          </a:p>
        </p:txBody>
      </p:sp>
      <p:sp>
        <p:nvSpPr>
          <p:cNvPr id="3" name="Content Placeholder 2"/>
          <p:cNvSpPr>
            <a:spLocks noGrp="1"/>
          </p:cNvSpPr>
          <p:nvPr>
            <p:ph idx="1"/>
          </p:nvPr>
        </p:nvSpPr>
        <p:spPr/>
        <p:txBody>
          <a:bodyPr/>
          <a:lstStyle/>
          <a:p>
            <a:pPr>
              <a:defRPr/>
            </a:pPr>
            <a:r>
              <a:rPr lang="az-Latn-AZ" smtClean="0"/>
              <a:t>Konvensiyanın 59-cu maddəsi.</a:t>
            </a:r>
          </a:p>
          <a:p>
            <a:pPr>
              <a:defRPr/>
            </a:pPr>
            <a:endParaRPr lang="az-Latn-AZ"/>
          </a:p>
          <a:p>
            <a:pPr>
              <a:defRPr/>
            </a:pPr>
            <a:r>
              <a:rPr lang="az-Latn-AZ" smtClean="0"/>
              <a:t>Konvensiyanın ratifikasiyasından əvvəlki tarixə tətbiq edilmir (</a:t>
            </a:r>
            <a:r>
              <a:rPr lang="az-Latn-AZ" i="1" smtClean="0"/>
              <a:t>istisna davam edən pozuntu</a:t>
            </a:r>
            <a:r>
              <a:rPr lang="az-Latn-AZ" smtClean="0"/>
              <a:t>).</a:t>
            </a:r>
          </a:p>
          <a:p>
            <a:pPr>
              <a:defRPr/>
            </a:pPr>
            <a:endParaRPr lang="az-Latn-AZ" smtClean="0"/>
          </a:p>
          <a:p>
            <a:pPr marL="0" indent="0" algn="r">
              <a:buFont typeface="Arial" charset="0"/>
              <a:buNone/>
              <a:defRPr/>
            </a:pPr>
            <a:r>
              <a:rPr lang="az-Latn-AZ" sz="2200" i="1" smtClean="0"/>
              <a:t>(Fəhmin Hacıyev Azərbaycana qarşı)</a:t>
            </a:r>
          </a:p>
          <a:p>
            <a:pPr marL="0" indent="0" algn="r">
              <a:buFont typeface="Arial" charset="0"/>
              <a:buNone/>
              <a:defRPr/>
            </a:pPr>
            <a:r>
              <a:rPr lang="az-Latn-AZ" sz="2200" i="1" smtClean="0"/>
              <a:t>(Çıraqov və digərləri Ermənistana qarşı)</a:t>
            </a:r>
            <a:endParaRPr lang="ru-RU" sz="2200" i="1" smtClean="0"/>
          </a:p>
          <a:p>
            <a:pPr marL="0" indent="0" algn="r">
              <a:buFont typeface="Arial" charset="0"/>
              <a:buNone/>
              <a:defRPr/>
            </a:pPr>
            <a:endParaRPr lang="az-Latn-AZ" sz="2200" i="1" smtClean="0"/>
          </a:p>
          <a:p>
            <a:pPr>
              <a:defRPr/>
            </a:pPr>
            <a:endParaRPr lang="az-Latn-AZ"/>
          </a:p>
          <a:p>
            <a:pPr>
              <a:defRPr/>
            </a:pPr>
            <a:endParaRPr lang="ru-RU"/>
          </a:p>
        </p:txBody>
      </p:sp>
      <p:sp>
        <p:nvSpPr>
          <p:cNvPr id="13316" name="Slide Number Placeholder 3"/>
          <p:cNvSpPr>
            <a:spLocks noGrp="1"/>
          </p:cNvSpPr>
          <p:nvPr>
            <p:ph type="sldNum" sz="quarter" idx="12"/>
          </p:nvPr>
        </p:nvSpPr>
        <p:spPr>
          <a:noFill/>
        </p:spPr>
        <p:txBody>
          <a:bodyPr/>
          <a:lstStyle/>
          <a:p>
            <a:fld id="{92B114D0-31B3-44E9-98D4-6428FF5FF8CE}" type="slidenum">
              <a:rPr lang="ru-RU" altLang="ru-RU" smtClean="0"/>
              <a:pPr/>
              <a:t>11</a:t>
            </a:fld>
            <a:endParaRPr lang="ru-RU" altLang="ru-RU"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z-Latn-AZ" altLang="ru-RU" sz="3400" smtClean="0">
                <a:effectLst/>
                <a:latin typeface="Times New Roman" pitchFamily="18" charset="0"/>
                <a:cs typeface="Times New Roman" pitchFamily="18" charset="0"/>
              </a:rPr>
              <a:t>ƏRAZIYƏ GÖRƏ YURISDIKSIYA</a:t>
            </a:r>
            <a:r>
              <a:rPr lang="az-Latn-AZ" altLang="ru-RU" smtClean="0">
                <a:effectLst/>
                <a:latin typeface="Times New Roman" pitchFamily="18" charset="0"/>
                <a:cs typeface="Times New Roman" pitchFamily="18" charset="0"/>
              </a:rPr>
              <a:t/>
            </a:r>
            <a:br>
              <a:rPr lang="az-Latn-AZ" altLang="ru-RU" smtClean="0">
                <a:effectLst/>
                <a:latin typeface="Times New Roman" pitchFamily="18" charset="0"/>
                <a:cs typeface="Times New Roman" pitchFamily="18" charset="0"/>
              </a:rPr>
            </a:br>
            <a:r>
              <a:rPr lang="az-Latn-AZ" altLang="ru-RU" sz="3400" smtClean="0">
                <a:effectLst/>
                <a:latin typeface="Times New Roman" pitchFamily="18" charset="0"/>
                <a:cs typeface="Times New Roman" pitchFamily="18" charset="0"/>
              </a:rPr>
              <a:t>RATIONAE LOCİ</a:t>
            </a:r>
            <a:endParaRPr lang="ru-RU" sz="3400"/>
          </a:p>
        </p:txBody>
      </p:sp>
      <p:sp>
        <p:nvSpPr>
          <p:cNvPr id="3" name="Content Placeholder 2"/>
          <p:cNvSpPr>
            <a:spLocks noGrp="1"/>
          </p:cNvSpPr>
          <p:nvPr>
            <p:ph idx="1"/>
          </p:nvPr>
        </p:nvSpPr>
        <p:spPr/>
        <p:txBody>
          <a:bodyPr/>
          <a:lstStyle/>
          <a:p>
            <a:pPr>
              <a:defRPr/>
            </a:pPr>
            <a:r>
              <a:rPr lang="az-Latn-AZ" smtClean="0"/>
              <a:t>Konvensiyanın 56-cı maddəsi</a:t>
            </a:r>
          </a:p>
          <a:p>
            <a:pPr marL="0" indent="0" algn="r">
              <a:buFont typeface="Arial" charset="0"/>
              <a:buNone/>
              <a:defRPr/>
            </a:pPr>
            <a:r>
              <a:rPr lang="az-Latn-AZ" sz="2200" i="1" smtClean="0"/>
              <a:t>(Loizidu Türkiyəyə qarşı)</a:t>
            </a:r>
          </a:p>
          <a:p>
            <a:pPr marL="0" indent="0" algn="r">
              <a:buFont typeface="Arial" charset="0"/>
              <a:buNone/>
              <a:defRPr/>
            </a:pPr>
            <a:r>
              <a:rPr lang="az-Latn-AZ" sz="2200" i="1" smtClean="0"/>
              <a:t>(İlaşku və digərləri Moldova və Rusiyaya qarşı)</a:t>
            </a:r>
          </a:p>
        </p:txBody>
      </p:sp>
      <p:sp>
        <p:nvSpPr>
          <p:cNvPr id="14340" name="Slide Number Placeholder 3"/>
          <p:cNvSpPr>
            <a:spLocks noGrp="1"/>
          </p:cNvSpPr>
          <p:nvPr>
            <p:ph type="sldNum" sz="quarter" idx="12"/>
          </p:nvPr>
        </p:nvSpPr>
        <p:spPr>
          <a:noFill/>
        </p:spPr>
        <p:txBody>
          <a:bodyPr/>
          <a:lstStyle/>
          <a:p>
            <a:fld id="{F304F91A-5683-4108-9ABD-B6C9C33A59A4}" type="slidenum">
              <a:rPr lang="ru-RU" altLang="ru-RU" smtClean="0"/>
              <a:pPr/>
              <a:t>12</a:t>
            </a:fld>
            <a:endParaRPr lang="ru-RU" altLang="ru-RU"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idx="1"/>
          </p:nvPr>
        </p:nvSpPr>
        <p:spPr>
          <a:xfrm>
            <a:off x="352425" y="1557338"/>
            <a:ext cx="8540750" cy="2519362"/>
          </a:xfrm>
        </p:spPr>
        <p:txBody>
          <a:bodyPr/>
          <a:lstStyle/>
          <a:p>
            <a:pPr algn="ctr" eaLnBrk="1" hangingPunct="1">
              <a:buFont typeface="Arial" charset="0"/>
              <a:buNone/>
            </a:pPr>
            <a:r>
              <a:rPr lang="az-Latn-AZ" altLang="ru-RU" b="1" u="sng" smtClean="0">
                <a:solidFill>
                  <a:srgbClr val="FFFF66"/>
                </a:solidFill>
                <a:effectLst/>
                <a:latin typeface="Arial" charset="0"/>
                <a:cs typeface="Arial" charset="0"/>
              </a:rPr>
              <a:t>Diqqətinizə görə minnətdaram</a:t>
            </a:r>
            <a:r>
              <a:rPr lang="ru-RU" altLang="ru-RU" b="1" u="sng" smtClean="0">
                <a:solidFill>
                  <a:srgbClr val="FFFF66"/>
                </a:solidFill>
                <a:effectLst/>
                <a:latin typeface="Arial" charset="0"/>
                <a:cs typeface="Arial" charset="0"/>
              </a:rPr>
              <a:t>!</a:t>
            </a:r>
          </a:p>
          <a:p>
            <a:pPr algn="ctr" eaLnBrk="1" hangingPunct="1">
              <a:buFont typeface="Arial" charset="0"/>
              <a:buNone/>
            </a:pPr>
            <a:endParaRPr lang="ru-RU" altLang="ru-RU" b="1" u="sng" smtClean="0">
              <a:solidFill>
                <a:srgbClr val="FFFF66"/>
              </a:solidFill>
              <a:effectLst/>
              <a:latin typeface="Arial" charset="0"/>
              <a:cs typeface="Arial" charset="0"/>
            </a:endParaRPr>
          </a:p>
          <a:p>
            <a:pPr algn="ctr" eaLnBrk="1" hangingPunct="1">
              <a:buFont typeface="Arial" charset="0"/>
              <a:buNone/>
            </a:pPr>
            <a:endParaRPr lang="en-US" altLang="ru-RU" b="1" u="sng" smtClean="0">
              <a:solidFill>
                <a:srgbClr val="FFFF66"/>
              </a:solidFill>
              <a:effectLst/>
              <a:latin typeface="Arial" charset="0"/>
              <a:cs typeface="Arial" charset="0"/>
            </a:endParaRPr>
          </a:p>
          <a:p>
            <a:pPr algn="ctr" eaLnBrk="1" hangingPunct="1">
              <a:buFont typeface="Arial" charset="0"/>
              <a:buNone/>
            </a:pPr>
            <a:endParaRPr lang="en-US" altLang="ru-RU" b="1" u="sng" smtClean="0">
              <a:solidFill>
                <a:srgbClr val="FFFF66"/>
              </a:solidFill>
              <a:effectLst/>
              <a:latin typeface="Arial" charset="0"/>
              <a:cs typeface="Arial" charset="0"/>
            </a:endParaRPr>
          </a:p>
          <a:p>
            <a:pPr algn="ctr" eaLnBrk="1" hangingPunct="1">
              <a:buFont typeface="Arial" charset="0"/>
              <a:buNone/>
            </a:pPr>
            <a:endParaRPr lang="en-US" altLang="ru-RU" b="1" u="sng" smtClean="0">
              <a:solidFill>
                <a:srgbClr val="FFFF66"/>
              </a:solidFill>
              <a:effectLst/>
              <a:latin typeface="Arial" charset="0"/>
              <a:cs typeface="Arial" charset="0"/>
            </a:endParaRPr>
          </a:p>
          <a:p>
            <a:pPr algn="ctr" eaLnBrk="1" hangingPunct="1">
              <a:buFont typeface="Arial" charset="0"/>
              <a:buNone/>
            </a:pPr>
            <a:endParaRPr lang="ru-RU" altLang="ru-RU" b="1" u="sng" smtClean="0">
              <a:solidFill>
                <a:srgbClr val="FFFF66"/>
              </a:solidFill>
              <a:effectLst/>
              <a:latin typeface="Arial" charset="0"/>
              <a:cs typeface="Arial" charset="0"/>
            </a:endParaRPr>
          </a:p>
        </p:txBody>
      </p:sp>
      <p:sp>
        <p:nvSpPr>
          <p:cNvPr id="15363" name="Slide Number Placeholder 1"/>
          <p:cNvSpPr>
            <a:spLocks noGrp="1"/>
          </p:cNvSpPr>
          <p:nvPr>
            <p:ph type="sldNum" sz="quarter" idx="12"/>
          </p:nvPr>
        </p:nvSpPr>
        <p:spPr>
          <a:noFill/>
        </p:spPr>
        <p:txBody>
          <a:bodyPr/>
          <a:lstStyle/>
          <a:p>
            <a:fld id="{F86E960F-B228-470F-AF60-5C3459692B31}" type="slidenum">
              <a:rPr lang="ru-RU" altLang="ru-RU" smtClean="0"/>
              <a:pPr/>
              <a:t>13</a:t>
            </a:fld>
            <a:endParaRPr lang="ru-RU" altLang="ru-RU"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9154">
                                            <p:txEl>
                                              <p:pRg st="0" end="0"/>
                                            </p:txEl>
                                          </p:spTgt>
                                        </p:tgtEl>
                                        <p:attrNameLst>
                                          <p:attrName>style.visibility</p:attrName>
                                        </p:attrNameLst>
                                      </p:cBhvr>
                                      <p:to>
                                        <p:strVal val="visible"/>
                                      </p:to>
                                    </p:set>
                                    <p:animEffect transition="in" filter="barn(inVertical)">
                                      <p:cBhvr>
                                        <p:cTn id="7" dur="500"/>
                                        <p:tgtEl>
                                          <p:spTgt spid="4915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z-Latn-AZ" smtClean="0"/>
              <a:t>YURİSDİKSİYA</a:t>
            </a:r>
            <a:endParaRPr lang="ru-RU"/>
          </a:p>
        </p:txBody>
      </p:sp>
      <p:pic>
        <p:nvPicPr>
          <p:cNvPr id="5" name="Content Placeholder 4"/>
          <p:cNvPicPr>
            <a:picLocks noGrp="1" noChangeAspect="1"/>
          </p:cNvPicPr>
          <p:nvPr>
            <p:ph idx="1"/>
          </p:nvPr>
        </p:nvPicPr>
        <p:blipFill>
          <a:blip r:embed="rId2"/>
          <a:srcRect/>
          <a:stretch>
            <a:fillRect/>
          </a:stretch>
        </p:blipFill>
        <p:spPr>
          <a:xfrm>
            <a:off x="2195513" y="1700213"/>
            <a:ext cx="4984750" cy="4187825"/>
          </a:xfrm>
        </p:spPr>
      </p:pic>
      <p:sp>
        <p:nvSpPr>
          <p:cNvPr id="4100" name="Slide Number Placeholder 3"/>
          <p:cNvSpPr>
            <a:spLocks noGrp="1"/>
          </p:cNvSpPr>
          <p:nvPr>
            <p:ph type="sldNum" sz="quarter" idx="12"/>
          </p:nvPr>
        </p:nvSpPr>
        <p:spPr>
          <a:noFill/>
        </p:spPr>
        <p:txBody>
          <a:bodyPr/>
          <a:lstStyle/>
          <a:p>
            <a:fld id="{66352AAE-A8B8-4FB8-8E8A-505BDCC1405B}" type="slidenum">
              <a:rPr lang="ru-RU" altLang="ru-RU" smtClean="0"/>
              <a:pPr/>
              <a:t>2</a:t>
            </a:fld>
            <a:endParaRPr lang="ru-RU" altLang="ru-RU"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588963"/>
            <a:ext cx="8540750" cy="1976437"/>
          </a:xfrm>
        </p:spPr>
        <p:txBody>
          <a:bodyPr/>
          <a:lstStyle/>
          <a:p>
            <a:pPr>
              <a:defRPr/>
            </a:pPr>
            <a:r>
              <a:rPr lang="en-US" sz="2400" b="1" smtClean="0">
                <a:latin typeface="Times New Roman" pitchFamily="18" charset="0"/>
                <a:cs typeface="Times New Roman" pitchFamily="18" charset="0"/>
              </a:rPr>
              <a:t>Azərbaycan Respublikasında məhkəmə sisteminin müasirləşdirilməsi və «Azərbaycan Respublikasının bəzi qanunvericilik aktlarına dəyişikliklər və əlavələr edilməsi haqqında» Azərbaycan Respublikası Qanununun tətbiq edilməsi barədə </a:t>
            </a:r>
            <a:br>
              <a:rPr lang="en-US" sz="2400" b="1" smtClean="0">
                <a:latin typeface="Times New Roman" pitchFamily="18" charset="0"/>
                <a:cs typeface="Times New Roman" pitchFamily="18" charset="0"/>
              </a:rPr>
            </a:br>
            <a:r>
              <a:rPr lang="en-US" sz="2400" b="1" smtClean="0">
                <a:latin typeface="Times New Roman" pitchFamily="18" charset="0"/>
                <a:cs typeface="Times New Roman" pitchFamily="18" charset="0"/>
              </a:rPr>
              <a:t>Azərbaycan Respublikası Prezidentinin Fərmanı 19 01 2006</a:t>
            </a:r>
            <a:r>
              <a:rPr lang="ru-RU" sz="2400" b="1" smtClean="0"/>
              <a:t/>
            </a:r>
            <a:br>
              <a:rPr lang="ru-RU" sz="2400" b="1" smtClean="0"/>
            </a:br>
            <a:endParaRPr lang="ru-RU" sz="2400"/>
          </a:p>
        </p:txBody>
      </p:sp>
      <p:sp>
        <p:nvSpPr>
          <p:cNvPr id="3" name="Content Placeholder 2"/>
          <p:cNvSpPr>
            <a:spLocks noGrp="1"/>
          </p:cNvSpPr>
          <p:nvPr>
            <p:ph idx="1"/>
          </p:nvPr>
        </p:nvSpPr>
        <p:spPr>
          <a:xfrm>
            <a:off x="301625" y="2636838"/>
            <a:ext cx="8302625" cy="3462337"/>
          </a:xfrm>
        </p:spPr>
        <p:txBody>
          <a:bodyPr/>
          <a:lstStyle/>
          <a:p>
            <a:pPr>
              <a:defRPr/>
            </a:pPr>
            <a:r>
              <a:rPr lang="en-US" sz="2800" smtClean="0">
                <a:latin typeface="Times New Roman" pitchFamily="18" charset="0"/>
                <a:cs typeface="Times New Roman" pitchFamily="18" charset="0"/>
              </a:rPr>
              <a:t>Azərbaycan Respublikasının Ali Məhkəməsinə, Azərbaycan Respublikasının apellyasiya məhkəmələrinə və Naxçıvan Muxtar Respublikasının Ali Məhkəməsinə tövsiyə edilsin ki, İnsan Hüquqları üzrə Avropa Məhkəməsinin presedent hüququnun öyrənilməsi işini təşkil etsinlər və onu məhkəmə təcrübəsində nəzərə alsınlar</a:t>
            </a:r>
            <a:endParaRPr lang="ru-RU" sz="2800"/>
          </a:p>
        </p:txBody>
      </p:sp>
      <p:sp>
        <p:nvSpPr>
          <p:cNvPr id="5124" name="Slide Number Placeholder 3"/>
          <p:cNvSpPr>
            <a:spLocks noGrp="1"/>
          </p:cNvSpPr>
          <p:nvPr>
            <p:ph type="sldNum" sz="quarter" idx="12"/>
          </p:nvPr>
        </p:nvSpPr>
        <p:spPr>
          <a:noFill/>
        </p:spPr>
        <p:txBody>
          <a:bodyPr/>
          <a:lstStyle/>
          <a:p>
            <a:fld id="{83F476AC-1EDC-4BE6-A630-685F47FFBA0E}" type="slidenum">
              <a:rPr lang="ru-RU" altLang="ru-RU" smtClean="0"/>
              <a:pPr/>
              <a:t>3</a:t>
            </a:fld>
            <a:endParaRPr lang="ru-RU" altLang="ru-RU"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z-Latn-AZ" altLang="ru-RU" smtClean="0">
                <a:latin typeface="Times New Roman" pitchFamily="18" charset="0"/>
                <a:cs typeface="Times New Roman" pitchFamily="18" charset="0"/>
              </a:rPr>
              <a:t>Konvensiya və daxili qanunvericilik</a:t>
            </a:r>
            <a:endParaRPr lang="ru-RU" altLang="ru-RU" smtClean="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defRPr/>
            </a:pPr>
            <a:r>
              <a:rPr lang="en-US" altLang="ru-RU" sz="2200" i="1" smtClean="0">
                <a:effectLst/>
                <a:latin typeface="Times New Roman" pitchFamily="18" charset="0"/>
                <a:cs typeface="Times New Roman" pitchFamily="18" charset="0"/>
              </a:rPr>
              <a:t>Azərbaycan Respublikasının tərəfdar çıxdığı beynəlxalq müqavilələr Azərbaycan Respublikasının hüquq sisteminin ayrılmaz tərkib hissəsidir</a:t>
            </a:r>
            <a:r>
              <a:rPr lang="az-Latn-AZ" altLang="ru-RU" sz="2200" i="1" smtClean="0">
                <a:effectLst/>
                <a:latin typeface="Times New Roman" pitchFamily="18" charset="0"/>
                <a:cs typeface="Times New Roman" pitchFamily="18" charset="0"/>
              </a:rPr>
              <a:t> (Konstitusiya 148-ci maddə).</a:t>
            </a:r>
          </a:p>
          <a:p>
            <a:pPr>
              <a:defRPr/>
            </a:pPr>
            <a:r>
              <a:rPr lang="az-Latn-AZ" altLang="ru-RU" sz="2400" i="1" smtClean="0">
                <a:effectLst/>
                <a:latin typeface="Times New Roman" pitchFamily="18" charset="0"/>
                <a:cs typeface="Times New Roman" pitchFamily="18" charset="0"/>
              </a:rPr>
              <a:t>İnsan və vətəndaş hüquqlarının və azadlıqlarının, Azərbaycan Respublikasının vətəndaşlarına layiqli həyat səviyyəsinin təmin edilməsi dövlətin ali məqsədidir (Konstitusiya 12-ci maddə).</a:t>
            </a:r>
          </a:p>
          <a:p>
            <a:pPr>
              <a:defRPr/>
            </a:pPr>
            <a:r>
              <a:rPr lang="az-Latn-AZ" altLang="ru-RU" sz="2400" i="1" smtClean="0">
                <a:effectLst/>
                <a:latin typeface="Times New Roman" pitchFamily="18" charset="0"/>
                <a:cs typeface="Times New Roman" pitchFamily="18" charset="0"/>
              </a:rPr>
              <a:t>Bu Konstitusiyada sadalanan insan və vətəndaş hüquqları və azadlıqları Azərbaycan Respublikasının tərəfdar çıxdığı beynəlxalq müqavilələrə uyğun tətbiq edilir </a:t>
            </a:r>
            <a:r>
              <a:rPr lang="az-Latn-AZ" altLang="ru-RU" sz="2000" i="1" smtClean="0">
                <a:effectLst/>
                <a:latin typeface="Times New Roman" pitchFamily="18" charset="0"/>
                <a:cs typeface="Times New Roman" pitchFamily="18" charset="0"/>
              </a:rPr>
              <a:t>(Konstitusiya 12-ci maddə).</a:t>
            </a:r>
            <a:endParaRPr lang="ru-RU" altLang="ru-RU" sz="2200" i="1" smtClean="0">
              <a:latin typeface="Times New Roman" pitchFamily="18" charset="0"/>
              <a:cs typeface="Times New Roman" pitchFamily="18" charset="0"/>
            </a:endParaRPr>
          </a:p>
        </p:txBody>
      </p:sp>
      <p:sp>
        <p:nvSpPr>
          <p:cNvPr id="6148" name="Slide Number Placeholder 3"/>
          <p:cNvSpPr>
            <a:spLocks noGrp="1"/>
          </p:cNvSpPr>
          <p:nvPr>
            <p:ph type="sldNum" sz="quarter" idx="12"/>
          </p:nvPr>
        </p:nvSpPr>
        <p:spPr>
          <a:noFill/>
        </p:spPr>
        <p:txBody>
          <a:bodyPr/>
          <a:lstStyle/>
          <a:p>
            <a:fld id="{32676EFA-A2CB-4AC6-AA94-548BD8C8031A}" type="slidenum">
              <a:rPr lang="ru-RU" altLang="ru-RU" smtClean="0"/>
              <a:pPr/>
              <a:t>4</a:t>
            </a:fld>
            <a:endParaRPr lang="ru-RU" altLang="ru-RU"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515938"/>
            <a:ext cx="8540750" cy="2336800"/>
          </a:xfrm>
        </p:spPr>
        <p:txBody>
          <a:bodyPr/>
          <a:lstStyle/>
          <a:p>
            <a:pPr>
              <a:defRPr/>
            </a:pPr>
            <a:r>
              <a:rPr lang="az-Latn-AZ" sz="2200" b="1" smtClean="0">
                <a:latin typeface="Times New Roman" pitchFamily="18" charset="0"/>
                <a:cs typeface="Times New Roman" pitchFamily="18" charset="0"/>
              </a:rPr>
              <a:t>Ədalət mühakiməsinin həyata keçirilməsi zamanı  “ İnsan hüquqlarının və əsas azadlıqlarının müdafiəsi haqqında” AVROPA KONVENSİYASI müddəalarının və İnsan Hüquqları üzrə Avropa Məhkəməsinin presedentlərinin tətbiqi haqqında Azərbaycan Respublikası ALİ MƏHKƏMƏSİ PLENUMUNUN QƏRARI</a:t>
            </a:r>
            <a:r>
              <a:rPr lang="en-US" sz="2200" b="1" smtClean="0">
                <a:latin typeface="Times New Roman" pitchFamily="18" charset="0"/>
                <a:cs typeface="Times New Roman" pitchFamily="18" charset="0"/>
              </a:rPr>
              <a:t>.</a:t>
            </a:r>
            <a:r>
              <a:rPr lang="az-Latn-AZ" sz="2200" b="1" smtClean="0">
                <a:latin typeface="Times New Roman" pitchFamily="18" charset="0"/>
                <a:cs typeface="Times New Roman" pitchFamily="18" charset="0"/>
              </a:rPr>
              <a:t> 30.03.2006.</a:t>
            </a:r>
            <a:endParaRPr lang="ru-RU" sz="2200"/>
          </a:p>
        </p:txBody>
      </p:sp>
      <p:sp>
        <p:nvSpPr>
          <p:cNvPr id="3" name="Content Placeholder 2"/>
          <p:cNvSpPr>
            <a:spLocks noGrp="1"/>
          </p:cNvSpPr>
          <p:nvPr>
            <p:ph idx="1"/>
          </p:nvPr>
        </p:nvSpPr>
        <p:spPr>
          <a:xfrm>
            <a:off x="301625" y="2852738"/>
            <a:ext cx="7870825" cy="3246437"/>
          </a:xfrm>
        </p:spPr>
        <p:txBody>
          <a:bodyPr/>
          <a:lstStyle/>
          <a:p>
            <a:pPr marL="0" indent="0" algn="just">
              <a:buFont typeface="Arial" charset="0"/>
              <a:buNone/>
              <a:defRPr/>
            </a:pPr>
            <a:r>
              <a:rPr lang="az-Latn-AZ" sz="2400" smtClean="0">
                <a:latin typeface="Times New Roman" pitchFamily="18" charset="0"/>
                <a:cs typeface="Times New Roman" pitchFamily="18" charset="0"/>
              </a:rPr>
              <a:t>İnsan və vətəndaş hüquqlarını və azadlıqlarını gözləmək və qorumaq, o cümlədən İnsan Hüquqları Üzrə Avropa Məhkəməsinin həmin hüquqların təmininə yönəlmiş qərarlarının icrası qanunvericilik, icra və məhkəmə hakimiyyəti orqanlarının vəzifəsidir</a:t>
            </a:r>
            <a:endParaRPr lang="ru-RU" sz="2400" smtClean="0">
              <a:latin typeface="Times New Roman" pitchFamily="18" charset="0"/>
              <a:cs typeface="Times New Roman" pitchFamily="18" charset="0"/>
            </a:endParaRPr>
          </a:p>
          <a:p>
            <a:pPr marL="0" indent="0" algn="just">
              <a:buFont typeface="Arial" charset="0"/>
              <a:buNone/>
              <a:defRPr/>
            </a:pPr>
            <a:r>
              <a:rPr lang="az-Latn-AZ" sz="2400" smtClean="0">
                <a:latin typeface="Times New Roman" pitchFamily="18" charset="0"/>
                <a:cs typeface="Times New Roman" pitchFamily="18" charset="0"/>
              </a:rPr>
              <a:t>	İnsan və vətəndaş hüquq və azadlıqlarının pozulması ilə bağlı məhkəmələr milli qanunvericilik ilə yanaşı Konvensiya müddəalarını da rəhbər tutmalı və bu zaman İnsan Hüquqları üzrə Avropa Məhkəməsinin təcrübəsinə istinad etməlidirlər</a:t>
            </a:r>
            <a:endParaRPr lang="ru-RU" sz="2400" smtClean="0">
              <a:latin typeface="Times New Roman" pitchFamily="18" charset="0"/>
              <a:cs typeface="Times New Roman" pitchFamily="18" charset="0"/>
            </a:endParaRPr>
          </a:p>
          <a:p>
            <a:pPr marL="0" indent="0">
              <a:buFont typeface="Arial" charset="0"/>
              <a:buNone/>
              <a:defRPr/>
            </a:pPr>
            <a:endParaRPr lang="ru-RU"/>
          </a:p>
        </p:txBody>
      </p:sp>
      <p:sp>
        <p:nvSpPr>
          <p:cNvPr id="7172" name="Slide Number Placeholder 3"/>
          <p:cNvSpPr>
            <a:spLocks noGrp="1"/>
          </p:cNvSpPr>
          <p:nvPr>
            <p:ph type="sldNum" sz="quarter" idx="12"/>
          </p:nvPr>
        </p:nvSpPr>
        <p:spPr>
          <a:noFill/>
        </p:spPr>
        <p:txBody>
          <a:bodyPr/>
          <a:lstStyle/>
          <a:p>
            <a:fld id="{62E95758-2726-407A-AE7B-E6937690CE19}" type="slidenum">
              <a:rPr lang="ru-RU" altLang="ru-RU" smtClean="0"/>
              <a:pPr/>
              <a:t>5</a:t>
            </a:fld>
            <a:endParaRPr lang="ru-RU" altLang="ru-RU"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z-Latn-AZ" sz="2500" b="1" i="1" smtClean="0">
                <a:latin typeface="Times New Roman" pitchFamily="18" charset="0"/>
                <a:cs typeface="Times New Roman" pitchFamily="18" charset="0"/>
              </a:rPr>
              <a:t>NORMATİV HÜQUQİ AKTLAR HAQQINDA KONSTİTUSİYA QANUNU</a:t>
            </a:r>
            <a:endParaRPr lang="ru-RU" sz="2500"/>
          </a:p>
        </p:txBody>
      </p:sp>
      <p:sp>
        <p:nvSpPr>
          <p:cNvPr id="3" name="Content Placeholder 2"/>
          <p:cNvSpPr>
            <a:spLocks noGrp="1"/>
          </p:cNvSpPr>
          <p:nvPr>
            <p:ph idx="1"/>
          </p:nvPr>
        </p:nvSpPr>
        <p:spPr/>
        <p:txBody>
          <a:bodyPr/>
          <a:lstStyle/>
          <a:p>
            <a:pPr algn="ctr">
              <a:defRPr/>
            </a:pPr>
            <a:r>
              <a:rPr lang="az-Latn-AZ" sz="2400" b="1" i="1" smtClean="0">
                <a:latin typeface="Times New Roman" pitchFamily="18" charset="0"/>
                <a:cs typeface="Times New Roman" pitchFamily="18" charset="0"/>
              </a:rPr>
              <a:t>Maddə 24. Azərbaycan Respublikasının beynəlxalq öhdəliklərinin həyata keçirilməsinə yönəlmiş normativ hüquqi aktların qəbul edilməsinin əsasları</a:t>
            </a:r>
          </a:p>
          <a:p>
            <a:pPr>
              <a:defRPr/>
            </a:pPr>
            <a:r>
              <a:rPr lang="az-Latn-AZ" sz="2200" b="1" i="1" smtClean="0">
                <a:latin typeface="Times New Roman" pitchFamily="18" charset="0"/>
                <a:cs typeface="Times New Roman" pitchFamily="18" charset="0"/>
              </a:rPr>
              <a:t>24.0.1. beynəlxalq müqavilələrin predmetini Azərbaycan Respublikasının normativ hüquqi aktları ilə tənzimlənməyən məsələlər təşkil etdikdə;</a:t>
            </a:r>
            <a:endParaRPr lang="ru-RU" sz="2200" smtClean="0">
              <a:latin typeface="Times New Roman" pitchFamily="18" charset="0"/>
              <a:cs typeface="Times New Roman" pitchFamily="18" charset="0"/>
            </a:endParaRPr>
          </a:p>
          <a:p>
            <a:pPr>
              <a:defRPr/>
            </a:pPr>
            <a:r>
              <a:rPr lang="az-Latn-AZ" sz="2200" b="1" i="1" smtClean="0">
                <a:latin typeface="Times New Roman" pitchFamily="18" charset="0"/>
                <a:cs typeface="Times New Roman" pitchFamily="18" charset="0"/>
              </a:rPr>
              <a:t>24.0.2. beynəlxalq müqavilələrdən irəli gələn öhdəliklərin yerinə yetirilməsi müvafiq normativ hüquqi akt qəbul edilmədən mümkün olmadıqda;</a:t>
            </a:r>
            <a:endParaRPr lang="ru-RU" sz="2200" smtClean="0">
              <a:latin typeface="Times New Roman" pitchFamily="18" charset="0"/>
              <a:cs typeface="Times New Roman" pitchFamily="18" charset="0"/>
            </a:endParaRPr>
          </a:p>
          <a:p>
            <a:pPr>
              <a:defRPr/>
            </a:pPr>
            <a:r>
              <a:rPr lang="az-Latn-AZ" sz="2200" b="1" i="1" smtClean="0">
                <a:latin typeface="Times New Roman" pitchFamily="18" charset="0"/>
                <a:cs typeface="Times New Roman" pitchFamily="18" charset="0"/>
              </a:rPr>
              <a:t>24.0.3. beynəlxalq müqavilənin tərəfləri müvafiq normativ hüquqi aktların qəbul edilməsi barədə razılığa gəldikdə.</a:t>
            </a:r>
            <a:endParaRPr lang="ru-RU" sz="2200" smtClean="0">
              <a:latin typeface="Times New Roman" pitchFamily="18" charset="0"/>
              <a:cs typeface="Times New Roman" pitchFamily="18" charset="0"/>
            </a:endParaRPr>
          </a:p>
          <a:p>
            <a:pPr marL="0" indent="0">
              <a:buFont typeface="Arial" charset="0"/>
              <a:buNone/>
              <a:defRPr/>
            </a:pPr>
            <a:endParaRPr lang="ru-RU"/>
          </a:p>
        </p:txBody>
      </p:sp>
      <p:sp>
        <p:nvSpPr>
          <p:cNvPr id="8196" name="Slide Number Placeholder 3"/>
          <p:cNvSpPr>
            <a:spLocks noGrp="1"/>
          </p:cNvSpPr>
          <p:nvPr>
            <p:ph type="sldNum" sz="quarter" idx="12"/>
          </p:nvPr>
        </p:nvSpPr>
        <p:spPr>
          <a:noFill/>
        </p:spPr>
        <p:txBody>
          <a:bodyPr/>
          <a:lstStyle/>
          <a:p>
            <a:fld id="{56437D9A-7B3A-4DBF-96F4-B5DC6B437F2E}" type="slidenum">
              <a:rPr lang="ru-RU" altLang="ru-RU" smtClean="0"/>
              <a:pPr/>
              <a:t>6</a:t>
            </a:fld>
            <a:endParaRPr lang="ru-RU" altLang="ru-RU"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z-Latn-AZ" altLang="ru-RU" smtClean="0">
                <a:latin typeface="Times New Roman" pitchFamily="18" charset="0"/>
                <a:cs typeface="Times New Roman" pitchFamily="18" charset="0"/>
              </a:rPr>
              <a:t>Məhkəmənin təfsiri</a:t>
            </a:r>
            <a:endParaRPr lang="ru-RU" altLang="ru-RU" smtClean="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defRPr/>
            </a:pPr>
            <a:r>
              <a:rPr lang="az-Latn-AZ" altLang="ru-RU" smtClean="0">
                <a:latin typeface="Times New Roman" pitchFamily="18" charset="0"/>
                <a:cs typeface="Times New Roman" pitchFamily="18" charset="0"/>
              </a:rPr>
              <a:t>Məhkəmə tərəfindən Konvensiyada nəzərdə tutulmuş hüquqların təfsiri yerli dövlət orqanları üçün «mayakdır».</a:t>
            </a:r>
          </a:p>
          <a:p>
            <a:pPr>
              <a:defRPr/>
            </a:pPr>
            <a:r>
              <a:rPr lang="az-Latn-AZ" altLang="ru-RU" smtClean="0">
                <a:latin typeface="Times New Roman" pitchFamily="18" charset="0"/>
                <a:cs typeface="Times New Roman" pitchFamily="18" charset="0"/>
              </a:rPr>
              <a:t>Do, dico, addico (qərar verirəm, təfsir edirəm, icra edirəm) </a:t>
            </a:r>
          </a:p>
          <a:p>
            <a:pPr>
              <a:defRPr/>
            </a:pPr>
            <a:r>
              <a:rPr lang="az-Latn-AZ" altLang="ru-RU" smtClean="0">
                <a:latin typeface="Times New Roman" pitchFamily="18" charset="0"/>
                <a:cs typeface="Times New Roman" pitchFamily="18" charset="0"/>
              </a:rPr>
              <a:t>Subsidiarlıq prinsipi. </a:t>
            </a:r>
            <a:r>
              <a:rPr lang="az-Latn-AZ" altLang="ru-RU" sz="2200" smtClean="0">
                <a:effectLst/>
                <a:latin typeface="Times New Roman" pitchFamily="18" charset="0"/>
                <a:cs typeface="Times New Roman" pitchFamily="18" charset="0"/>
              </a:rPr>
              <a:t>Konvensiyada nəzərdə tutulmuş hüquqların müdafiəsi ilk növbədə dövlət orqanlarının, o cümlədən məhkəmələrin vəzifələridir. Heç bir halda Avropa İnsan Haqları Məhkəməsi (Məhkəmə) 4-cü instansiya rolunu oynamamalıdır.</a:t>
            </a:r>
            <a:endParaRPr lang="az-Latn-AZ" altLang="ru-RU" sz="2200" smtClean="0">
              <a:latin typeface="Times New Roman" pitchFamily="18" charset="0"/>
              <a:cs typeface="Times New Roman" pitchFamily="18" charset="0"/>
            </a:endParaRPr>
          </a:p>
        </p:txBody>
      </p:sp>
      <p:sp>
        <p:nvSpPr>
          <p:cNvPr id="9220" name="Slide Number Placeholder 3"/>
          <p:cNvSpPr>
            <a:spLocks noGrp="1"/>
          </p:cNvSpPr>
          <p:nvPr>
            <p:ph type="sldNum" sz="quarter" idx="12"/>
          </p:nvPr>
        </p:nvSpPr>
        <p:spPr>
          <a:noFill/>
        </p:spPr>
        <p:txBody>
          <a:bodyPr/>
          <a:lstStyle/>
          <a:p>
            <a:fld id="{F29F8EF1-662C-46A0-8323-985DAC7C030F}" type="slidenum">
              <a:rPr lang="ru-RU" altLang="ru-RU" smtClean="0"/>
              <a:pPr/>
              <a:t>7</a:t>
            </a:fld>
            <a:endParaRPr lang="ru-RU" altLang="ru-RU"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z-Latn-AZ" smtClean="0"/>
              <a:t>PREDMET YURİSDİKSİYASI</a:t>
            </a:r>
            <a:br>
              <a:rPr lang="az-Latn-AZ" smtClean="0"/>
            </a:br>
            <a:r>
              <a:rPr lang="az-Latn-AZ" smtClean="0"/>
              <a:t>(Ratione materiae)</a:t>
            </a:r>
            <a:endParaRPr lang="ru-RU"/>
          </a:p>
        </p:txBody>
      </p:sp>
      <p:sp>
        <p:nvSpPr>
          <p:cNvPr id="3" name="Content Placeholder 2"/>
          <p:cNvSpPr>
            <a:spLocks noGrp="1"/>
          </p:cNvSpPr>
          <p:nvPr>
            <p:ph idx="1"/>
          </p:nvPr>
        </p:nvSpPr>
        <p:spPr/>
        <p:txBody>
          <a:bodyPr/>
          <a:lstStyle/>
          <a:p>
            <a:pPr lvl="1" indent="-742950">
              <a:buFont typeface="Wingdings" pitchFamily="2" charset="2"/>
              <a:buChar char="Ø"/>
              <a:defRPr/>
            </a:pPr>
            <a:r>
              <a:rPr lang="az-Latn-AZ" sz="3200">
                <a:cs typeface="ＭＳ Ｐゴシック" charset="0"/>
              </a:rPr>
              <a:t>Konvensiyanın 1-ci maddəsi</a:t>
            </a:r>
          </a:p>
          <a:p>
            <a:pPr lvl="1">
              <a:defRPr/>
            </a:pPr>
            <a:r>
              <a:rPr lang="az-Latn-AZ" i="1" smtClean="0"/>
              <a:t>«Razılığa gələn Yüksək Tərəflər onların yurisdiksiyasında olan hər kəs üçün bu Konvensiyanın I Bölməsində müəyyən olunmuş hüquq və azadlıqları təmin edirlər». </a:t>
            </a:r>
            <a:endParaRPr lang="az-Latn-AZ" sz="3200" smtClean="0"/>
          </a:p>
          <a:p>
            <a:pPr lvl="1" indent="-742950">
              <a:buFont typeface="Wingdings" pitchFamily="2" charset="2"/>
              <a:buChar char="Ø"/>
              <a:defRPr/>
            </a:pPr>
            <a:r>
              <a:rPr lang="az-Latn-AZ" sz="3200">
                <a:cs typeface="ＭＳ Ｐゴシック" charset="0"/>
              </a:rPr>
              <a:t>Konvensiyada bilavasitə nəzərdə tutulan və tutulmayan hüquqların </a:t>
            </a:r>
            <a:r>
              <a:rPr lang="az-Latn-AZ" sz="3200" smtClean="0">
                <a:cs typeface="ＭＳ Ｐゴシック" charset="0"/>
              </a:rPr>
              <a:t>müdafiəsi</a:t>
            </a:r>
          </a:p>
          <a:p>
            <a:pPr marL="0" lvl="1" indent="0" algn="r">
              <a:buFont typeface="Wingdings" pitchFamily="2" charset="2"/>
              <a:buNone/>
              <a:defRPr/>
            </a:pPr>
            <a:r>
              <a:rPr lang="az-Latn-AZ" sz="1600" smtClean="0">
                <a:cs typeface="ＭＳ Ｐゴシック" charset="0"/>
              </a:rPr>
              <a:t>(</a:t>
            </a:r>
            <a:r>
              <a:rPr lang="az-Latn-AZ" sz="1600" i="1" smtClean="0">
                <a:cs typeface="ＭＳ Ｐゴシック" charset="0"/>
              </a:rPr>
              <a:t>Qolder Birləşmmiş krallığa qarşı</a:t>
            </a:r>
            <a:r>
              <a:rPr lang="az-Latn-AZ" sz="1600" smtClean="0">
                <a:cs typeface="ＭＳ Ｐゴシック" charset="0"/>
              </a:rPr>
              <a:t>)</a:t>
            </a:r>
          </a:p>
          <a:p>
            <a:pPr marL="0" lvl="1" indent="0" algn="r">
              <a:buFont typeface="Wingdings" pitchFamily="2" charset="2"/>
              <a:buNone/>
              <a:defRPr/>
            </a:pPr>
            <a:r>
              <a:rPr lang="az-Latn-AZ" sz="1600" i="1" smtClean="0">
                <a:cs typeface="ＭＳ Ｐゴシック" charset="0"/>
              </a:rPr>
              <a:t>(Ceyms və başqaları Birləşmiş Krallığa qarşı)</a:t>
            </a:r>
            <a:endParaRPr lang="az-Latn-AZ" sz="1600" i="1">
              <a:cs typeface="ＭＳ Ｐゴシック" charset="0"/>
            </a:endParaRPr>
          </a:p>
        </p:txBody>
      </p:sp>
      <p:sp>
        <p:nvSpPr>
          <p:cNvPr id="10244" name="Slide Number Placeholder 3"/>
          <p:cNvSpPr>
            <a:spLocks noGrp="1"/>
          </p:cNvSpPr>
          <p:nvPr>
            <p:ph type="sldNum" sz="quarter" idx="12"/>
          </p:nvPr>
        </p:nvSpPr>
        <p:spPr>
          <a:noFill/>
        </p:spPr>
        <p:txBody>
          <a:bodyPr/>
          <a:lstStyle/>
          <a:p>
            <a:fld id="{D4C6EFBC-8745-4504-9A08-8EBC2FE243CA}" type="slidenum">
              <a:rPr lang="ru-RU" altLang="ru-RU" smtClean="0"/>
              <a:pPr/>
              <a:t>8</a:t>
            </a:fld>
            <a:endParaRPr lang="ru-RU" altLang="ru-RU"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z-Latn-AZ" altLang="ru-RU" sz="3400" smtClean="0">
                <a:effectLst/>
                <a:latin typeface="Times New Roman" pitchFamily="18" charset="0"/>
                <a:cs typeface="Times New Roman" pitchFamily="18" charset="0"/>
              </a:rPr>
              <a:t>ŞƏXSLƏRƏ GÖRƏ YURISDIKSIYA</a:t>
            </a:r>
            <a:r>
              <a:rPr lang="az-Latn-AZ" altLang="ru-RU" smtClean="0">
                <a:effectLst/>
                <a:latin typeface="Times New Roman" pitchFamily="18" charset="0"/>
                <a:cs typeface="Times New Roman" pitchFamily="18" charset="0"/>
              </a:rPr>
              <a:t/>
            </a:r>
            <a:br>
              <a:rPr lang="az-Latn-AZ" altLang="ru-RU" smtClean="0">
                <a:effectLst/>
                <a:latin typeface="Times New Roman" pitchFamily="18" charset="0"/>
                <a:cs typeface="Times New Roman" pitchFamily="18" charset="0"/>
              </a:rPr>
            </a:br>
            <a:r>
              <a:rPr lang="az-Latn-AZ" altLang="ru-RU" sz="3400" smtClean="0">
                <a:effectLst/>
                <a:latin typeface="Times New Roman" pitchFamily="18" charset="0"/>
                <a:cs typeface="Times New Roman" pitchFamily="18" charset="0"/>
              </a:rPr>
              <a:t>RATIONAE PERSONAE</a:t>
            </a:r>
            <a:endParaRPr lang="ru-RU" sz="3400"/>
          </a:p>
        </p:txBody>
      </p:sp>
      <p:sp>
        <p:nvSpPr>
          <p:cNvPr id="3" name="Content Placeholder 2"/>
          <p:cNvSpPr>
            <a:spLocks noGrp="1"/>
          </p:cNvSpPr>
          <p:nvPr>
            <p:ph idx="1"/>
          </p:nvPr>
        </p:nvSpPr>
        <p:spPr/>
        <p:txBody>
          <a:bodyPr/>
          <a:lstStyle/>
          <a:p>
            <a:pPr>
              <a:defRPr/>
            </a:pPr>
            <a:r>
              <a:rPr lang="az-Latn-AZ" smtClean="0">
                <a:latin typeface="Times New Roman" panose="02020603050405020304" pitchFamily="18" charset="0"/>
                <a:cs typeface="Times New Roman" panose="02020603050405020304" pitchFamily="18" charset="0"/>
              </a:rPr>
              <a:t>47 dövlət və 800 milyondan artıq Avropa dövlətlərinin əhalisi</a:t>
            </a:r>
          </a:p>
          <a:p>
            <a:pPr lvl="1">
              <a:defRPr/>
            </a:pPr>
            <a:r>
              <a:rPr lang="az-Latn-AZ" smtClean="0">
                <a:latin typeface="Times New Roman" panose="02020603050405020304" pitchFamily="18" charset="0"/>
                <a:cs typeface="Times New Roman" panose="02020603050405020304" pitchFamily="18" charset="0"/>
              </a:rPr>
              <a:t>Potensial və dolayı qurbanlar</a:t>
            </a:r>
          </a:p>
          <a:p>
            <a:pPr>
              <a:defRPr/>
            </a:pPr>
            <a:r>
              <a:rPr lang="az-Latn-AZ" altLang="ru-RU" smtClean="0">
                <a:latin typeface="Times New Roman" pitchFamily="18" charset="0"/>
                <a:cs typeface="Times New Roman" pitchFamily="18" charset="0"/>
              </a:rPr>
              <a:t>Avropada </a:t>
            </a:r>
            <a:r>
              <a:rPr lang="az-Latn-AZ" altLang="ru-RU">
                <a:latin typeface="Times New Roman" pitchFamily="18" charset="0"/>
                <a:cs typeface="Times New Roman" pitchFamily="18" charset="0"/>
              </a:rPr>
              <a:t>tranzit keçidi ilə olanlar</a:t>
            </a:r>
          </a:p>
          <a:p>
            <a:pPr>
              <a:defRPr/>
            </a:pPr>
            <a:r>
              <a:rPr lang="az-Latn-AZ" altLang="ru-RU" smtClean="0">
                <a:latin typeface="Times New Roman" pitchFamily="18" charset="0"/>
                <a:cs typeface="Times New Roman" pitchFamily="18" charset="0"/>
              </a:rPr>
              <a:t>Hüquqi </a:t>
            </a:r>
            <a:r>
              <a:rPr lang="az-Latn-AZ" altLang="ru-RU">
                <a:latin typeface="Times New Roman" pitchFamily="18" charset="0"/>
                <a:cs typeface="Times New Roman" pitchFamily="18" charset="0"/>
              </a:rPr>
              <a:t>şəxslər, birliklər</a:t>
            </a:r>
          </a:p>
          <a:p>
            <a:pPr>
              <a:defRPr/>
            </a:pPr>
            <a:r>
              <a:rPr lang="az-Latn-AZ" altLang="ru-RU" smtClean="0">
                <a:effectLst/>
                <a:latin typeface="Times New Roman" pitchFamily="18" charset="0"/>
                <a:cs typeface="Times New Roman" pitchFamily="18" charset="0"/>
              </a:rPr>
              <a:t>Ekstraterritorial </a:t>
            </a:r>
            <a:r>
              <a:rPr lang="az-Latn-AZ" altLang="ru-RU">
                <a:effectLst/>
                <a:latin typeface="Times New Roman" pitchFamily="18" charset="0"/>
                <a:cs typeface="Times New Roman" pitchFamily="18" charset="0"/>
              </a:rPr>
              <a:t>hərəkətlərin «qurbanları» və s.</a:t>
            </a:r>
            <a:endParaRPr lang="az-Latn-AZ" altLang="ru-RU">
              <a:latin typeface="Times New Roman" pitchFamily="18" charset="0"/>
              <a:cs typeface="Times New Roman" pitchFamily="18" charset="0"/>
            </a:endParaRPr>
          </a:p>
          <a:p>
            <a:pPr marL="0" indent="0" algn="r">
              <a:buFont typeface="Arial" charset="0"/>
              <a:buNone/>
              <a:defRPr/>
            </a:pPr>
            <a:r>
              <a:rPr lang="az-Latn-AZ" sz="1600" i="1" smtClean="0"/>
              <a:t>(Van deer Ler Niderlanda qarşı)</a:t>
            </a:r>
          </a:p>
          <a:p>
            <a:pPr marL="0" indent="0" algn="r">
              <a:buFont typeface="Arial" charset="0"/>
              <a:buNone/>
              <a:defRPr/>
            </a:pPr>
            <a:r>
              <a:rPr lang="az-Latn-AZ" sz="1600" i="1" smtClean="0"/>
              <a:t>(Meygee Birləşmiş Krallığa qarşı. Subyektiv hüquq)</a:t>
            </a:r>
          </a:p>
          <a:p>
            <a:pPr>
              <a:defRPr/>
            </a:pPr>
            <a:endParaRPr lang="ru-RU"/>
          </a:p>
        </p:txBody>
      </p:sp>
      <p:sp>
        <p:nvSpPr>
          <p:cNvPr id="11268" name="Slide Number Placeholder 3"/>
          <p:cNvSpPr>
            <a:spLocks noGrp="1"/>
          </p:cNvSpPr>
          <p:nvPr>
            <p:ph type="sldNum" sz="quarter" idx="12"/>
          </p:nvPr>
        </p:nvSpPr>
        <p:spPr>
          <a:noFill/>
        </p:spPr>
        <p:txBody>
          <a:bodyPr/>
          <a:lstStyle/>
          <a:p>
            <a:fld id="{9360C9F9-2A42-47C4-AEF4-5D9FBE0C0CEC}" type="slidenum">
              <a:rPr lang="ru-RU" altLang="ru-RU" smtClean="0"/>
              <a:pPr/>
              <a:t>9</a:t>
            </a:fld>
            <a:endParaRPr lang="ru-RU" altLang="ru-RU"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00"/>
                                        <p:tgtEl>
                                          <p:spTgt spid="3">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down)">
                                      <p:cBhvr>
                                        <p:cTn id="30" dur="500"/>
                                        <p:tgtEl>
                                          <p:spTgt spid="3">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ipe(down)">
                                      <p:cBhvr>
                                        <p:cTn id="35" dur="500"/>
                                        <p:tgtEl>
                                          <p:spTgt spid="3">
                                            <p:txEl>
                                              <p:pRg st="5" end="5"/>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wipe(down)">
                                      <p:cBhvr>
                                        <p:cTn id="4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Граница">
  <a:themeElements>
    <a:clrScheme name="Граница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Границ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Граница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Граница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Граница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Граница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Граница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Граница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Граница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Граница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Граница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Compass</Template>
  <TotalTime>7029</TotalTime>
  <Words>570</Words>
  <Application>Microsoft Office PowerPoint</Application>
  <PresentationFormat>Экран (4:3)</PresentationFormat>
  <Paragraphs>72</Paragraphs>
  <Slides>13</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13</vt:i4>
      </vt:variant>
    </vt:vector>
  </HeadingPairs>
  <TitlesOfParts>
    <vt:vector size="20" baseType="lpstr">
      <vt:lpstr>Tahoma</vt:lpstr>
      <vt:lpstr>MS PGothic</vt:lpstr>
      <vt:lpstr>Arial</vt:lpstr>
      <vt:lpstr>Wingdings</vt:lpstr>
      <vt:lpstr>Calibri</vt:lpstr>
      <vt:lpstr>Times New Roman</vt:lpstr>
      <vt:lpstr>Граница</vt:lpstr>
      <vt:lpstr>AVROPA İNSAN HÜQUQLARI KONVENSİYASI</vt:lpstr>
      <vt:lpstr>YURİSDİKSİYA</vt:lpstr>
      <vt:lpstr>Azərbaycan Respublikasında məhkəmə sisteminin müasirləşdirilməsi və «Azərbaycan Respublikasının bəzi qanunvericilik aktlarına dəyişikliklər və əlavələr edilməsi haqqında» Azərbaycan Respublikası Qanununun tətbiq edilməsi barədə  Azərbaycan Respublikası Prezidentinin Fərmanı 19 01 2006 </vt:lpstr>
      <vt:lpstr>Konvensiya və daxili qanunvericilik</vt:lpstr>
      <vt:lpstr>Ədalət mühakiməsinin həyata keçirilməsi zamanı  “ İnsan hüquqlarının və əsas azadlıqlarının müdafiəsi haqqında” AVROPA KONVENSİYASI müddəalarının və İnsan Hüquqları üzrə Avropa Məhkəməsinin presedentlərinin tətbiqi haqqında Azərbaycan Respublikası ALİ MƏHKƏMƏSİ PLENUMUNUN QƏRARI. 30.03.2006.</vt:lpstr>
      <vt:lpstr>NORMATİV HÜQUQİ AKTLAR HAQQINDA KONSTİTUSİYA QANUNU</vt:lpstr>
      <vt:lpstr>Məhkəmənin təfsiri</vt:lpstr>
      <vt:lpstr>PREDMET YURİSDİKSİYASI (Ratione materiae)</vt:lpstr>
      <vt:lpstr>ŞƏXSLƏRƏ GÖRƏ YURISDIKSIYA RATIONAE PERSONAE</vt:lpstr>
      <vt:lpstr>ZƏRƏRÇƏKƏNLƏR KİMLƏRDİR?</vt:lpstr>
      <vt:lpstr>ZAMANA GÖRƏ YURISDIKSIYA RATIONAE TEMPORİS</vt:lpstr>
      <vt:lpstr>ƏRAZIYƏ GÖRƏ YURISDIKSIYA RATIONAE LOCİ</vt:lpstr>
      <vt:lpstr>Слайд 13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Факторы изменения Конституции: между Сциллой формальной процедуры и Харибдой конституционной практики</dc:title>
  <dc:creator>Nihad Aliyev</dc:creator>
  <cp:lastModifiedBy>Eldar</cp:lastModifiedBy>
  <cp:revision>231</cp:revision>
  <dcterms:created xsi:type="dcterms:W3CDTF">2007-12-10T23:36:45Z</dcterms:created>
  <dcterms:modified xsi:type="dcterms:W3CDTF">2016-11-05T13:12:18Z</dcterms:modified>
</cp:coreProperties>
</file>