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7" r:id="rId1"/>
  </p:sldMasterIdLst>
  <p:notesMasterIdLst>
    <p:notesMasterId r:id="rId13"/>
  </p:notesMasterIdLst>
  <p:handoutMasterIdLst>
    <p:handoutMasterId r:id="rId14"/>
  </p:handoutMasterIdLst>
  <p:sldIdLst>
    <p:sldId id="270" r:id="rId2"/>
    <p:sldId id="271" r:id="rId3"/>
    <p:sldId id="272" r:id="rId4"/>
    <p:sldId id="277" r:id="rId5"/>
    <p:sldId id="273" r:id="rId6"/>
    <p:sldId id="279" r:id="rId7"/>
    <p:sldId id="278" r:id="rId8"/>
    <p:sldId id="274" r:id="rId9"/>
    <p:sldId id="275" r:id="rId10"/>
    <p:sldId id="276" r:id="rId11"/>
    <p:sldId id="268" r:id="rId12"/>
  </p:sldIdLst>
  <p:sldSz cx="9144000" cy="6858000" type="screen4x3"/>
  <p:notesSz cx="6850063" cy="9748838"/>
  <p:defaultTextStyle>
    <a:defPPr>
      <a:defRPr lang="en-GB"/>
    </a:defPPr>
    <a:lvl1pPr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PGothic" pitchFamily="34" charset="-128"/>
        <a:cs typeface="+mn-cs"/>
      </a:defRPr>
    </a:lvl1pPr>
    <a:lvl2pPr marL="4572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PGothic" pitchFamily="34" charset="-128"/>
        <a:cs typeface="+mn-cs"/>
      </a:defRPr>
    </a:lvl2pPr>
    <a:lvl3pPr marL="9144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PGothic" pitchFamily="34" charset="-128"/>
        <a:cs typeface="+mn-cs"/>
      </a:defRPr>
    </a:lvl3pPr>
    <a:lvl4pPr marL="1371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PGothic" pitchFamily="34" charset="-128"/>
        <a:cs typeface="+mn-cs"/>
      </a:defRPr>
    </a:lvl4pPr>
    <a:lvl5pPr marL="18288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bg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bg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bg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bg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24" autoAdjust="0"/>
  </p:normalViewPr>
  <p:slideViewPr>
    <p:cSldViewPr>
      <p:cViewPr varScale="1">
        <p:scale>
          <a:sx n="100" d="100"/>
          <a:sy n="100" d="100"/>
        </p:scale>
        <p:origin x="-1104" y="-84"/>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68625" cy="487363"/>
          </a:xfrm>
          <a:prstGeom prst="rect">
            <a:avLst/>
          </a:prstGeom>
        </p:spPr>
        <p:txBody>
          <a:bodyPr vert="horz" lIns="91440" tIns="45720" rIns="91440" bIns="45720" rtlCol="0"/>
          <a:lstStyle>
            <a:lvl1pPr algn="l">
              <a:buFont typeface="Times New Roman" charset="0"/>
              <a:buNone/>
              <a:defRPr sz="1200">
                <a:latin typeface="Times New Roman" charset="0"/>
                <a:ea typeface="ＭＳ Ｐゴシック" charset="0"/>
                <a:cs typeface="MS Gothic" charset="0"/>
              </a:defRPr>
            </a:lvl1pPr>
          </a:lstStyle>
          <a:p>
            <a:pPr>
              <a:defRPr/>
            </a:pPr>
            <a:endParaRPr lang="it-IT"/>
          </a:p>
        </p:txBody>
      </p:sp>
      <p:sp>
        <p:nvSpPr>
          <p:cNvPr id="3" name="Segnaposto data 2"/>
          <p:cNvSpPr>
            <a:spLocks noGrp="1"/>
          </p:cNvSpPr>
          <p:nvPr>
            <p:ph type="dt" sz="quarter" idx="1"/>
          </p:nvPr>
        </p:nvSpPr>
        <p:spPr>
          <a:xfrm>
            <a:off x="3879850" y="0"/>
            <a:ext cx="2968625" cy="487363"/>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D4134C1F-A161-4AC9-99F9-E2C46F060DE2}" type="datetimeFigureOut">
              <a:rPr lang="it-IT" altLang="en-US"/>
              <a:pPr>
                <a:defRPr/>
              </a:pPr>
              <a:t>05/11/2016</a:t>
            </a:fld>
            <a:endParaRPr lang="it-IT" altLang="en-US"/>
          </a:p>
        </p:txBody>
      </p:sp>
      <p:sp>
        <p:nvSpPr>
          <p:cNvPr id="4" name="Segnaposto piè di pagina 3"/>
          <p:cNvSpPr>
            <a:spLocks noGrp="1"/>
          </p:cNvSpPr>
          <p:nvPr>
            <p:ph type="ftr" sz="quarter" idx="2"/>
          </p:nvPr>
        </p:nvSpPr>
        <p:spPr>
          <a:xfrm>
            <a:off x="0" y="9259888"/>
            <a:ext cx="2968625" cy="487362"/>
          </a:xfrm>
          <a:prstGeom prst="rect">
            <a:avLst/>
          </a:prstGeom>
        </p:spPr>
        <p:txBody>
          <a:bodyPr vert="horz" lIns="91440" tIns="45720" rIns="91440" bIns="45720" rtlCol="0" anchor="b"/>
          <a:lstStyle>
            <a:lvl1pPr algn="l">
              <a:buFont typeface="Times New Roman" charset="0"/>
              <a:buNone/>
              <a:defRPr sz="1200">
                <a:latin typeface="Times New Roman" charset="0"/>
                <a:ea typeface="ＭＳ Ｐゴシック" charset="0"/>
                <a:cs typeface="MS Gothic" charset="0"/>
              </a:defRPr>
            </a:lvl1pPr>
          </a:lstStyle>
          <a:p>
            <a:pPr>
              <a:defRPr/>
            </a:pPr>
            <a:endParaRPr lang="it-IT"/>
          </a:p>
        </p:txBody>
      </p:sp>
      <p:sp>
        <p:nvSpPr>
          <p:cNvPr id="5" name="Segnaposto numero diapositiva 4"/>
          <p:cNvSpPr>
            <a:spLocks noGrp="1"/>
          </p:cNvSpPr>
          <p:nvPr>
            <p:ph type="sldNum" sz="quarter" idx="3"/>
          </p:nvPr>
        </p:nvSpPr>
        <p:spPr>
          <a:xfrm>
            <a:off x="3879850" y="9259888"/>
            <a:ext cx="2968625" cy="48736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06671DA5-E159-40F8-8D94-A01E65958257}" type="slidenum">
              <a:rPr lang="it-IT" altLang="en-US"/>
              <a:pPr>
                <a:defRPr/>
              </a:pPr>
              <a:t>‹#›</a:t>
            </a:fld>
            <a:endParaRPr lang="it-IT"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AutoShape 1"/>
          <p:cNvSpPr>
            <a:spLocks noChangeArrowheads="1"/>
          </p:cNvSpPr>
          <p:nvPr/>
        </p:nvSpPr>
        <p:spPr bwMode="auto">
          <a:xfrm>
            <a:off x="0" y="0"/>
            <a:ext cx="6850063" cy="9748838"/>
          </a:xfrm>
          <a:prstGeom prst="roundRect">
            <a:avLst>
              <a:gd name="adj" fmla="val 23"/>
            </a:avLst>
          </a:pr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400">
                <a:solidFill>
                  <a:schemeClr val="bg1"/>
                </a:solidFill>
                <a:latin typeface="Times New Roman" pitchFamily="18" charset="0"/>
                <a:ea typeface="MS PGothic" pitchFamily="34" charset="-128"/>
              </a:defRPr>
            </a:lvl1pPr>
            <a:lvl2pPr marL="742950" indent="-285750">
              <a:defRPr sz="2400">
                <a:solidFill>
                  <a:schemeClr val="bg1"/>
                </a:solidFill>
                <a:latin typeface="Times New Roman" pitchFamily="18" charset="0"/>
                <a:ea typeface="MS PGothic" pitchFamily="34" charset="-128"/>
              </a:defRPr>
            </a:lvl2pPr>
            <a:lvl3pPr marL="1143000" indent="-228600">
              <a:defRPr sz="2400">
                <a:solidFill>
                  <a:schemeClr val="bg1"/>
                </a:solidFill>
                <a:latin typeface="Times New Roman" pitchFamily="18" charset="0"/>
                <a:ea typeface="MS PGothic" pitchFamily="34" charset="-128"/>
              </a:defRPr>
            </a:lvl3pPr>
            <a:lvl4pPr marL="1600200" indent="-228600">
              <a:defRPr sz="2400">
                <a:solidFill>
                  <a:schemeClr val="bg1"/>
                </a:solidFill>
                <a:latin typeface="Times New Roman" pitchFamily="18" charset="0"/>
                <a:ea typeface="MS PGothic" pitchFamily="34" charset="-128"/>
              </a:defRPr>
            </a:lvl4pPr>
            <a:lvl5pPr marL="2057400" indent="-228600">
              <a:defRPr sz="24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MS PGothic" pitchFamily="34" charset="-128"/>
              </a:defRPr>
            </a:lvl9pPr>
          </a:lstStyle>
          <a:p>
            <a:pPr>
              <a:defRPr/>
            </a:pPr>
            <a:endParaRPr lang="it-IT" altLang="en-US" smtClean="0">
              <a:ea typeface="MS Gothic" pitchFamily="49" charset="-128"/>
            </a:endParaRPr>
          </a:p>
        </p:txBody>
      </p:sp>
      <p:sp>
        <p:nvSpPr>
          <p:cNvPr id="19459" name="AutoShape 2"/>
          <p:cNvSpPr>
            <a:spLocks noChangeArrowheads="1"/>
          </p:cNvSpPr>
          <p:nvPr/>
        </p:nvSpPr>
        <p:spPr bwMode="auto">
          <a:xfrm>
            <a:off x="0" y="0"/>
            <a:ext cx="6850063" cy="9748838"/>
          </a:xfrm>
          <a:prstGeom prst="roundRect">
            <a:avLst>
              <a:gd name="adj" fmla="val 23"/>
            </a:avLst>
          </a:pr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400">
                <a:solidFill>
                  <a:schemeClr val="bg1"/>
                </a:solidFill>
                <a:latin typeface="Times New Roman" pitchFamily="18" charset="0"/>
                <a:ea typeface="MS PGothic" pitchFamily="34" charset="-128"/>
              </a:defRPr>
            </a:lvl1pPr>
            <a:lvl2pPr marL="742950" indent="-285750">
              <a:defRPr sz="2400">
                <a:solidFill>
                  <a:schemeClr val="bg1"/>
                </a:solidFill>
                <a:latin typeface="Times New Roman" pitchFamily="18" charset="0"/>
                <a:ea typeface="MS PGothic" pitchFamily="34" charset="-128"/>
              </a:defRPr>
            </a:lvl2pPr>
            <a:lvl3pPr marL="1143000" indent="-228600">
              <a:defRPr sz="2400">
                <a:solidFill>
                  <a:schemeClr val="bg1"/>
                </a:solidFill>
                <a:latin typeface="Times New Roman" pitchFamily="18" charset="0"/>
                <a:ea typeface="MS PGothic" pitchFamily="34" charset="-128"/>
              </a:defRPr>
            </a:lvl3pPr>
            <a:lvl4pPr marL="1600200" indent="-228600">
              <a:defRPr sz="2400">
                <a:solidFill>
                  <a:schemeClr val="bg1"/>
                </a:solidFill>
                <a:latin typeface="Times New Roman" pitchFamily="18" charset="0"/>
                <a:ea typeface="MS PGothic" pitchFamily="34" charset="-128"/>
              </a:defRPr>
            </a:lvl4pPr>
            <a:lvl5pPr marL="2057400" indent="-228600">
              <a:defRPr sz="24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MS PGothic" pitchFamily="34" charset="-128"/>
              </a:defRPr>
            </a:lvl9pPr>
          </a:lstStyle>
          <a:p>
            <a:pPr>
              <a:defRPr/>
            </a:pPr>
            <a:endParaRPr lang="it-IT" altLang="en-US" smtClean="0">
              <a:ea typeface="MS Gothic" pitchFamily="49" charset="-128"/>
            </a:endParaRPr>
          </a:p>
        </p:txBody>
      </p:sp>
      <p:sp>
        <p:nvSpPr>
          <p:cNvPr id="2051" name="Rectangle 3"/>
          <p:cNvSpPr>
            <a:spLocks noGrp="1" noChangeArrowheads="1"/>
          </p:cNvSpPr>
          <p:nvPr>
            <p:ph type="hdr"/>
          </p:nvPr>
        </p:nvSpPr>
        <p:spPr bwMode="auto">
          <a:xfrm>
            <a:off x="0" y="101600"/>
            <a:ext cx="2965450" cy="274638"/>
          </a:xfrm>
          <a:prstGeom prst="rect">
            <a:avLst/>
          </a:prstGeom>
          <a:noFill/>
          <a:ln>
            <a:noFill/>
          </a:ln>
          <a:effectLst/>
          <a:extLst>
            <a:ext uri="{FAA26D3D-D897-4be2-8F04-BA451C77F1D7}"/>
          </a:extLst>
        </p:spPr>
        <p:txBody>
          <a:bodyPr vert="horz" wrap="square" lIns="90000" tIns="46800" rIns="90000" bIns="46800" numCol="1" anchor="ctr" anchorCtr="1" compatLnSpc="1">
            <a:prstTxWarp prst="textNoShape">
              <a:avLst/>
            </a:prstTxWarp>
          </a:bodyPr>
          <a:lstStyle>
            <a:lvl1pPr>
              <a:buFont typeface="Times New Roman"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Arial Unicode MS" charset="0"/>
              </a:defRPr>
            </a:lvl1pPr>
          </a:lstStyle>
          <a:p>
            <a:pPr>
              <a:defRPr/>
            </a:pPr>
            <a:endParaRPr lang="en-GB"/>
          </a:p>
        </p:txBody>
      </p:sp>
      <p:sp>
        <p:nvSpPr>
          <p:cNvPr id="2052" name="Rectangle 4"/>
          <p:cNvSpPr>
            <a:spLocks noGrp="1" noChangeArrowheads="1"/>
          </p:cNvSpPr>
          <p:nvPr>
            <p:ph type="dt"/>
          </p:nvPr>
        </p:nvSpPr>
        <p:spPr bwMode="auto">
          <a:xfrm>
            <a:off x="3883025" y="101600"/>
            <a:ext cx="2965450" cy="274638"/>
          </a:xfrm>
          <a:prstGeom prst="rect">
            <a:avLst/>
          </a:prstGeom>
          <a:noFill/>
          <a:ln>
            <a:noFill/>
          </a:ln>
          <a:effectLst/>
          <a:extLst>
            <a:ext uri="{FAA26D3D-D897-4be2-8F04-BA451C77F1D7}"/>
          </a:extLst>
        </p:spPr>
        <p:txBody>
          <a:bodyPr vert="horz" wrap="square" lIns="90000" tIns="46800" rIns="90000" bIns="46800" numCol="1" anchor="ctr" anchorCtr="1" compatLnSpc="1">
            <a:prstTxWarp prst="textNoShape">
              <a:avLst/>
            </a:prstTxWarp>
          </a:bodyPr>
          <a:lstStyle>
            <a:lvl1pPr algn="r">
              <a:buFont typeface="Times New Roman"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Arial Unicode MS" charset="0"/>
              </a:defRPr>
            </a:lvl1pPr>
          </a:lstStyle>
          <a:p>
            <a:pPr>
              <a:defRPr/>
            </a:pPr>
            <a:endParaRPr lang="en-GB"/>
          </a:p>
        </p:txBody>
      </p:sp>
      <p:sp>
        <p:nvSpPr>
          <p:cNvPr id="19462" name="Rectangle 5"/>
          <p:cNvSpPr>
            <a:spLocks noGrp="1" noRot="1" noChangeAspect="1" noChangeArrowheads="1"/>
          </p:cNvSpPr>
          <p:nvPr>
            <p:ph type="sldImg"/>
          </p:nvPr>
        </p:nvSpPr>
        <p:spPr bwMode="auto">
          <a:xfrm>
            <a:off x="990600" y="731838"/>
            <a:ext cx="4867275" cy="3651250"/>
          </a:xfrm>
          <a:prstGeom prst="rect">
            <a:avLst/>
          </a:prstGeom>
          <a:solidFill>
            <a:srgbClr val="FFFFFF"/>
          </a:solidFill>
          <a:ln w="9360">
            <a:solidFill>
              <a:srgbClr val="000000"/>
            </a:solidFill>
            <a:miter lim="800000"/>
            <a:headEnd/>
            <a:tailEnd/>
          </a:ln>
        </p:spPr>
      </p:sp>
      <p:sp>
        <p:nvSpPr>
          <p:cNvPr id="2054" name="Rectangle 6"/>
          <p:cNvSpPr>
            <a:spLocks noGrp="1" noChangeArrowheads="1"/>
          </p:cNvSpPr>
          <p:nvPr>
            <p:ph type="body"/>
          </p:nvPr>
        </p:nvSpPr>
        <p:spPr bwMode="auto">
          <a:xfrm>
            <a:off x="912813" y="6207125"/>
            <a:ext cx="5022850" cy="1223963"/>
          </a:xfrm>
          <a:prstGeom prst="rect">
            <a:avLst/>
          </a:prstGeom>
          <a:noFill/>
          <a:ln>
            <a:noFill/>
          </a:ln>
          <a:effectLst/>
          <a:extLst>
            <a:ext uri="{FAA26D3D-D897-4be2-8F04-BA451C77F1D7}"/>
          </a:extLst>
        </p:spPr>
        <p:txBody>
          <a:bodyPr vert="horz" wrap="square" lIns="90000" tIns="46800" rIns="90000" bIns="46800" numCol="1" anchor="ctr" anchorCtr="1" compatLnSpc="1">
            <a:prstTxWarp prst="textNoShape">
              <a:avLst/>
            </a:prstTxWarp>
          </a:bodyPr>
          <a:lstStyle/>
          <a:p>
            <a:pPr lvl="0"/>
            <a:endParaRPr lang="it-IT" noProof="0" smtClean="0"/>
          </a:p>
        </p:txBody>
      </p:sp>
      <p:sp>
        <p:nvSpPr>
          <p:cNvPr id="2055" name="Rectangle 7"/>
          <p:cNvSpPr>
            <a:spLocks noGrp="1" noChangeArrowheads="1"/>
          </p:cNvSpPr>
          <p:nvPr>
            <p:ph type="ftr"/>
          </p:nvPr>
        </p:nvSpPr>
        <p:spPr bwMode="auto">
          <a:xfrm>
            <a:off x="0" y="9469438"/>
            <a:ext cx="2965450" cy="274637"/>
          </a:xfrm>
          <a:prstGeom prst="rect">
            <a:avLst/>
          </a:prstGeom>
          <a:noFill/>
          <a:ln>
            <a:noFill/>
          </a:ln>
          <a:effectLst/>
          <a:extLst>
            <a:ext uri="{FAA26D3D-D897-4be2-8F04-BA451C77F1D7}"/>
          </a:extLst>
        </p:spPr>
        <p:txBody>
          <a:bodyPr vert="horz" wrap="square" lIns="90000" tIns="46800" rIns="90000" bIns="46800" numCol="1" anchor="b" anchorCtr="0" compatLnSpc="1">
            <a:prstTxWarp prst="textNoShape">
              <a:avLst/>
            </a:prstTxWarp>
          </a:bodyPr>
          <a:lstStyle>
            <a:lvl1pPr>
              <a:buFont typeface="Times New Roman"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Arial Unicode MS" charset="0"/>
              </a:defRPr>
            </a:lvl1pPr>
          </a:lstStyle>
          <a:p>
            <a:pPr>
              <a:defRPr/>
            </a:pPr>
            <a:endParaRPr lang="en-GB"/>
          </a:p>
        </p:txBody>
      </p:sp>
      <p:sp>
        <p:nvSpPr>
          <p:cNvPr id="2056" name="Rectangle 8"/>
          <p:cNvSpPr>
            <a:spLocks noGrp="1" noChangeArrowheads="1"/>
          </p:cNvSpPr>
          <p:nvPr>
            <p:ph type="sldNum"/>
          </p:nvPr>
        </p:nvSpPr>
        <p:spPr bwMode="auto">
          <a:xfrm>
            <a:off x="3883025" y="9469438"/>
            <a:ext cx="2965450" cy="274637"/>
          </a:xfrm>
          <a:prstGeom prst="rect">
            <a:avLst/>
          </a:prstGeom>
          <a:noFill/>
          <a:ln>
            <a:noFill/>
          </a:ln>
          <a:effectLst/>
          <a:extLst>
            <a:ext uri="{FAA26D3D-D897-4be2-8F04-BA451C77F1D7}"/>
          </a:extLst>
        </p:spPr>
        <p:txBody>
          <a:bodyPr vert="horz" wrap="square" lIns="90000" tIns="46800" rIns="90000" bIns="46800" numCol="1" anchor="b" anchorCtr="0" compatLnSpc="1">
            <a:prstTxWarp prst="textNoShape">
              <a:avLst/>
            </a:prstTxWarp>
          </a:bodyPr>
          <a:lstStyle>
            <a:lvl1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pPr>
              <a:defRPr/>
            </a:pPr>
            <a:fld id="{D9559B09-7FD7-4BE7-8A03-52B0C1DD4CFC}"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f hdr="0" ftr="0" dt="0"/>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Text Box 1"/>
          <p:cNvSpPr txBox="1">
            <a:spLocks noChangeArrowheads="1"/>
          </p:cNvSpPr>
          <p:nvPr/>
        </p:nvSpPr>
        <p:spPr bwMode="auto">
          <a:xfrm>
            <a:off x="758825" y="714375"/>
            <a:ext cx="4891088" cy="3565525"/>
          </a:xfrm>
          <a:prstGeom prst="rect">
            <a:avLst/>
          </a:prstGeom>
          <a:solidFill>
            <a:srgbClr val="FFFFFF"/>
          </a:solidFill>
          <a:ln w="9360">
            <a:solidFill>
              <a:srgbClr val="000000"/>
            </a:solidFill>
            <a:miter lim="800000"/>
            <a:headEnd/>
            <a:tailEnd/>
          </a:ln>
        </p:spPr>
        <p:txBody>
          <a:bodyPr wrap="none" lIns="89629" tIns="44815" rIns="89629" bIns="44815" anchor="ctr"/>
          <a:lstStyle/>
          <a:p>
            <a:endParaRPr lang="it-IT" altLang="en-US">
              <a:ea typeface="MS Gothic" pitchFamily="49" charset="-128"/>
            </a:endParaRPr>
          </a:p>
        </p:txBody>
      </p:sp>
      <p:sp>
        <p:nvSpPr>
          <p:cNvPr id="20483" name="Text Box 2"/>
          <p:cNvSpPr>
            <a:spLocks noGrp="1" noChangeArrowheads="1"/>
          </p:cNvSpPr>
          <p:nvPr>
            <p:ph type="body"/>
          </p:nvPr>
        </p:nvSpPr>
        <p:spPr>
          <a:xfrm>
            <a:off x="854075" y="4516438"/>
            <a:ext cx="4702175" cy="4278312"/>
          </a:xfrm>
          <a:noFill/>
        </p:spPr>
        <p:txBody>
          <a:bodyPr lIns="88218" tIns="45873" rIns="88218" bIns="45873"/>
          <a:lstStyle/>
          <a:p>
            <a:pPr algn="just">
              <a:spcBef>
                <a:spcPts val="363"/>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 The rights in the Convention can be loosely categorised as being either absolute rights, which are rights that cannot be derogated from nor restricted or limited in any way (e.g. Articles 2 and 3), limited rights, which are rights that can be limited but only in the situations specifically allowed for (for example Article 5 and 6), and qualified rights, which are rights where the state can restrict the right in question if the restriction can be justified on one of the grounds allowed and if it is necessary and proportionate to do so. </a:t>
            </a:r>
          </a:p>
          <a:p>
            <a:pPr algn="just">
              <a:spcBef>
                <a:spcPts val="363"/>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It is important however to remember that these are just loose categories – for example Article 2 while it is an absolute right it does allow for the lawful taking of life, and while Article 6 is a limited right, the right to a fair trial overall is absolute.  </a:t>
            </a:r>
          </a:p>
          <a:p>
            <a:pPr algn="just">
              <a:spcBef>
                <a:spcPts val="363"/>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sz="100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Text Box 1"/>
          <p:cNvSpPr txBox="1">
            <a:spLocks noChangeArrowheads="1"/>
          </p:cNvSpPr>
          <p:nvPr/>
        </p:nvSpPr>
        <p:spPr bwMode="auto">
          <a:xfrm>
            <a:off x="758825" y="714375"/>
            <a:ext cx="4891088" cy="3565525"/>
          </a:xfrm>
          <a:prstGeom prst="rect">
            <a:avLst/>
          </a:prstGeom>
          <a:solidFill>
            <a:srgbClr val="FFFFFF"/>
          </a:solidFill>
          <a:ln w="9360">
            <a:solidFill>
              <a:srgbClr val="000000"/>
            </a:solidFill>
            <a:miter lim="800000"/>
            <a:headEnd/>
            <a:tailEnd/>
          </a:ln>
        </p:spPr>
        <p:txBody>
          <a:bodyPr wrap="none" lIns="89629" tIns="44815" rIns="89629" bIns="44815" anchor="ctr"/>
          <a:lstStyle/>
          <a:p>
            <a:endParaRPr lang="it-IT" altLang="en-US">
              <a:ea typeface="MS Gothic" pitchFamily="49" charset="-128"/>
            </a:endParaRPr>
          </a:p>
        </p:txBody>
      </p:sp>
      <p:sp>
        <p:nvSpPr>
          <p:cNvPr id="21507" name="Text Box 2"/>
          <p:cNvSpPr>
            <a:spLocks noGrp="1" noChangeArrowheads="1"/>
          </p:cNvSpPr>
          <p:nvPr>
            <p:ph type="body"/>
          </p:nvPr>
        </p:nvSpPr>
        <p:spPr>
          <a:xfrm>
            <a:off x="549275" y="4516438"/>
            <a:ext cx="5383213" cy="4633912"/>
          </a:xfrm>
          <a:noFill/>
        </p:spPr>
        <p:txBody>
          <a:bodyPr lIns="88218" tIns="45873" rIns="88218" bIns="45873"/>
          <a:lstStyle/>
          <a:p>
            <a:pPr algn="just">
              <a:spcBef>
                <a:spcPts val="363"/>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i="1" smtClean="0">
                <a:latin typeface="Arial" charset="0"/>
              </a:rPr>
              <a:t>The margin of Appreciation:</a:t>
            </a:r>
            <a:r>
              <a:rPr lang="en-GB" altLang="en-US" sz="1000" smtClean="0">
                <a:latin typeface="Arial" charset="0"/>
              </a:rPr>
              <a:t> The margin of appreciation is basically </a:t>
            </a:r>
            <a:r>
              <a:rPr lang="en-GB" altLang="en-GB" sz="1000" smtClean="0">
                <a:latin typeface="Arial" charset="0"/>
              </a:rPr>
              <a:t>“</a:t>
            </a:r>
            <a:r>
              <a:rPr lang="en-GB" altLang="ja-JP" sz="1000" smtClean="0">
                <a:latin typeface="Arial" charset="0"/>
              </a:rPr>
              <a:t>the amount of latitude left to the national authorities once the appropriate level of review has been decided by the Court</a:t>
            </a:r>
            <a:r>
              <a:rPr lang="en-GB" altLang="en-GB" sz="1000" smtClean="0">
                <a:latin typeface="Arial" charset="0"/>
              </a:rPr>
              <a:t>”</a:t>
            </a:r>
            <a:r>
              <a:rPr lang="en-GB" altLang="ja-JP" sz="1000" smtClean="0">
                <a:latin typeface="Arial" charset="0"/>
              </a:rPr>
              <a:t>. It is a doctrine which reflects the fact that it is national authorities, including the courts, who have the primary role of protecting human rights, with the European Court having a supervisory role. The concepts allows for a certain discretion to be left to the national authorities particularly where difficult issues of social, moral or economic policy are involved on which there is no clear European consensus.</a:t>
            </a:r>
          </a:p>
          <a:p>
            <a:pPr algn="just">
              <a:spcBef>
                <a:spcPts val="363"/>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i="1" smtClean="0">
                <a:latin typeface="Arial" charset="0"/>
              </a:rPr>
              <a:t>Positive obligations</a:t>
            </a:r>
            <a:r>
              <a:rPr lang="en-GB" altLang="en-US" sz="1000" smtClean="0">
                <a:latin typeface="Arial" charset="0"/>
              </a:rPr>
              <a:t>: The Convention principally protects individuals from violations of their rights by the state, but in addition to the negative protection of rights (i.e. requiring states and their officials to refrain from interfering with the rights set out) in some circumstances the Convention also imposes positive obligations on the state to ensure that the rights are protected. Therefore a right can be violated by the state</a:t>
            </a:r>
            <a:r>
              <a:rPr lang="en-GB" altLang="en-GB" sz="1000" smtClean="0">
                <a:latin typeface="Arial" charset="0"/>
              </a:rPr>
              <a:t>’</a:t>
            </a:r>
            <a:r>
              <a:rPr lang="en-GB" altLang="ja-JP" sz="1000" smtClean="0">
                <a:latin typeface="Arial" charset="0"/>
              </a:rPr>
              <a:t>s failure or omission to act. For example the state is under a positive obligation to legislate in order to protect the right to life – so a state must have laws in place to prosecute those guilty of murder and manslaughter. </a:t>
            </a:r>
          </a:p>
          <a:p>
            <a:pPr algn="just">
              <a:spcBef>
                <a:spcPts val="363"/>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Positive obligations arise mainly by virtue of the obligation under Article 1 of the Convention to </a:t>
            </a:r>
            <a:r>
              <a:rPr lang="en-GB" altLang="en-GB" sz="1000" smtClean="0">
                <a:latin typeface="Arial" charset="0"/>
              </a:rPr>
              <a:t>“</a:t>
            </a:r>
            <a:r>
              <a:rPr lang="en-GB" altLang="ja-JP" sz="1000" smtClean="0">
                <a:latin typeface="Arial" charset="0"/>
              </a:rPr>
              <a:t>secure to everyone within their jurisdiction</a:t>
            </a:r>
            <a:r>
              <a:rPr lang="en-GB" altLang="en-GB" sz="1000" smtClean="0">
                <a:latin typeface="Arial" charset="0"/>
              </a:rPr>
              <a:t>”</a:t>
            </a:r>
            <a:r>
              <a:rPr lang="en-GB" altLang="ja-JP" sz="1000" smtClean="0">
                <a:latin typeface="Arial" charset="0"/>
              </a:rPr>
              <a:t> the rights set out in the Convention. But the positive obligation is in some cases is explicit in the Article itself – for example Article 2 provides that the right to life </a:t>
            </a:r>
            <a:r>
              <a:rPr lang="en-GB" altLang="en-GB" sz="1000" smtClean="0">
                <a:latin typeface="Arial" charset="0"/>
              </a:rPr>
              <a:t>“</a:t>
            </a:r>
            <a:r>
              <a:rPr lang="en-GB" altLang="ja-JP" sz="1000" smtClean="0">
                <a:latin typeface="Arial" charset="0"/>
              </a:rPr>
              <a:t>shall be protected by law</a:t>
            </a:r>
            <a:r>
              <a:rPr lang="en-GB" altLang="en-GB" sz="1000" smtClean="0">
                <a:latin typeface="Arial" charset="0"/>
              </a:rPr>
              <a:t>”</a:t>
            </a:r>
            <a:r>
              <a:rPr lang="en-GB" altLang="ja-JP" sz="1000" smtClean="0">
                <a:latin typeface="Arial" charset="0"/>
              </a:rPr>
              <a:t> and Article 6 imposes an obligation to establish courts which operate within a reasonable time and provide interpreters and legal aid in criminal proceedings.</a:t>
            </a:r>
          </a:p>
          <a:p>
            <a:pPr algn="just">
              <a:spcBef>
                <a:spcPts val="363"/>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A positive obligation may also arise where the State has delegated its responsibility under the convention to a private body. For example in </a:t>
            </a:r>
            <a:r>
              <a:rPr lang="en-GB" altLang="en-US" sz="1000" u="sng" smtClean="0">
                <a:latin typeface="Arial" charset="0"/>
              </a:rPr>
              <a:t>Costello-Roberts v. United Kingdom </a:t>
            </a:r>
            <a:r>
              <a:rPr lang="en-GB" altLang="en-US" sz="1000" smtClean="0">
                <a:latin typeface="Arial" charset="0"/>
              </a:rPr>
              <a:t>(1993) 19 E.H.R.R 112, the European Court found that the UK would be liable for abusive corporal punishment, amounting to inhuman and degrading punishment, not only in state schools (schools funded by the state) but also in private schools (schools where the pupils pay privately for their education).   </a:t>
            </a:r>
          </a:p>
          <a:p>
            <a:pPr algn="just">
              <a:spcBef>
                <a:spcPts val="363"/>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i="1" smtClean="0">
                <a:latin typeface="Arial" charset="0"/>
              </a:rPr>
              <a:t>Horizontal effect</a:t>
            </a:r>
            <a:r>
              <a:rPr lang="en-GB" altLang="en-US" sz="1000" smtClean="0">
                <a:latin typeface="Arial" charset="0"/>
              </a:rPr>
              <a:t>: One aspect of positive obligations is to impose an obligation on the State to regulate relations between private individuals and so in this way the rights can have a </a:t>
            </a:r>
            <a:r>
              <a:rPr lang="en-GB" altLang="en-GB" sz="1000" smtClean="0">
                <a:latin typeface="Arial" charset="0"/>
              </a:rPr>
              <a:t>“</a:t>
            </a:r>
            <a:r>
              <a:rPr lang="en-GB" altLang="ja-JP" sz="1000" smtClean="0">
                <a:latin typeface="Arial" charset="0"/>
              </a:rPr>
              <a:t>horizontal</a:t>
            </a:r>
            <a:r>
              <a:rPr lang="en-GB" altLang="en-GB" sz="1000" smtClean="0">
                <a:latin typeface="Arial" charset="0"/>
              </a:rPr>
              <a:t>”</a:t>
            </a:r>
            <a:r>
              <a:rPr lang="en-GB" altLang="ja-JP" sz="1000" smtClean="0">
                <a:latin typeface="Arial" charset="0"/>
              </a:rPr>
              <a:t> and not just a </a:t>
            </a:r>
            <a:r>
              <a:rPr lang="en-GB" altLang="en-GB" sz="1000" smtClean="0">
                <a:latin typeface="Arial" charset="0"/>
              </a:rPr>
              <a:t>“</a:t>
            </a:r>
            <a:r>
              <a:rPr lang="en-GB" altLang="ja-JP" sz="1000" smtClean="0">
                <a:latin typeface="Arial" charset="0"/>
              </a:rPr>
              <a:t>vertical</a:t>
            </a:r>
            <a:r>
              <a:rPr lang="en-GB" altLang="en-GB" sz="1000" smtClean="0">
                <a:latin typeface="Arial" charset="0"/>
              </a:rPr>
              <a:t>”</a:t>
            </a:r>
            <a:r>
              <a:rPr lang="en-GB" altLang="ja-JP" sz="1000" smtClean="0">
                <a:latin typeface="Arial" charset="0"/>
              </a:rPr>
              <a:t> effect.</a:t>
            </a:r>
            <a:endParaRPr lang="en-GB" altLang="en-US" sz="1000" smtClean="0">
              <a:latin typeface="Arial" charset="0"/>
            </a:endParaRPr>
          </a:p>
          <a:p>
            <a:pPr algn="just">
              <a:spcBef>
                <a:spcPts val="363"/>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sz="1000"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8"/>
          <p:cNvSpPr>
            <a:spLocks noGrp="1" noChangeArrowheads="1"/>
          </p:cNvSpPr>
          <p:nvPr>
            <p:ph type="sldNum" sz="quarter"/>
          </p:nvPr>
        </p:nvSpPr>
        <p:spPr>
          <a:noFill/>
          <a:ln>
            <a:miter lim="800000"/>
            <a:headEnd/>
            <a:tailEnd/>
          </a:ln>
        </p:spPr>
        <p:txBody>
          <a:bodyPr/>
          <a:lstStyle/>
          <a:p>
            <a:pPr>
              <a:buClrTx/>
            </a:pPr>
            <a:fld id="{9DEA42FC-7002-481A-9EBC-AF987153D70E}" type="slidenum">
              <a:rPr lang="en-GB" altLang="en-US" smtClean="0">
                <a:sym typeface="Times New Roman" pitchFamily="18" charset="0"/>
              </a:rPr>
              <a:pPr>
                <a:buClrTx/>
              </a:pPr>
              <a:t>4</a:t>
            </a:fld>
            <a:endParaRPr lang="en-GB" altLang="en-US" smtClean="0">
              <a:sym typeface="Times New Roman" pitchFamily="18" charset="0"/>
            </a:endParaRPr>
          </a:p>
        </p:txBody>
      </p:sp>
      <p:sp>
        <p:nvSpPr>
          <p:cNvPr id="22531" name="Text Box 1"/>
          <p:cNvSpPr txBox="1">
            <a:spLocks noChangeArrowheads="1"/>
          </p:cNvSpPr>
          <p:nvPr/>
        </p:nvSpPr>
        <p:spPr bwMode="auto">
          <a:xfrm>
            <a:off x="3881438" y="9471025"/>
            <a:ext cx="2968625" cy="276225"/>
          </a:xfrm>
          <a:prstGeom prst="rect">
            <a:avLst/>
          </a:prstGeom>
          <a:noFill/>
          <a:ln w="9525">
            <a:noFill/>
            <a:miter lim="800000"/>
            <a:headEnd/>
            <a:tailEnd/>
          </a:ln>
        </p:spPr>
        <p:txBody>
          <a:bodyPr lIns="90000" tIns="46800" rIns="90000" bIns="46800" anchor="b"/>
          <a:lstStyle/>
          <a:p>
            <a:pPr algn="r">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0F955E8B-E06F-4EFA-B600-8F944DD8CD05}" type="slidenum">
              <a:rPr lang="en-GB" altLang="en-US" sz="1200">
                <a:solidFill>
                  <a:srgbClr val="000000"/>
                </a:solidFill>
                <a:sym typeface="Times New Roman" pitchFamily="18" charset="0"/>
              </a:rPr>
              <a:pPr algn="r">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4</a:t>
            </a:fld>
            <a:endParaRPr lang="en-GB" altLang="en-US" sz="1200">
              <a:solidFill>
                <a:srgbClr val="000000"/>
              </a:solidFill>
              <a:sym typeface="Times New Roman" pitchFamily="18" charset="0"/>
            </a:endParaRPr>
          </a:p>
        </p:txBody>
      </p:sp>
      <p:sp>
        <p:nvSpPr>
          <p:cNvPr id="22532" name="Text Box 2"/>
          <p:cNvSpPr txBox="1">
            <a:spLocks noChangeArrowheads="1"/>
          </p:cNvSpPr>
          <p:nvPr/>
        </p:nvSpPr>
        <p:spPr bwMode="auto">
          <a:xfrm>
            <a:off x="0" y="9471025"/>
            <a:ext cx="2968625" cy="276225"/>
          </a:xfrm>
          <a:prstGeom prst="rect">
            <a:avLst/>
          </a:prstGeom>
          <a:noFill/>
          <a:ln w="9525">
            <a:noFill/>
            <a:miter lim="800000"/>
            <a:headEnd/>
            <a:tailEnd/>
          </a:ln>
        </p:spPr>
        <p:txBody>
          <a:bodyPr lIns="90000" tIns="46800" rIns="90000" bIns="46800" anchor="b"/>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altLang="en-US" sz="1200">
              <a:solidFill>
                <a:srgbClr val="000000"/>
              </a:solidFill>
              <a:ea typeface="Arial Unicode MS" pitchFamily="34" charset="-128"/>
              <a:cs typeface="Arial Unicode MS" pitchFamily="34" charset="-128"/>
            </a:endParaRPr>
          </a:p>
        </p:txBody>
      </p:sp>
      <p:sp>
        <p:nvSpPr>
          <p:cNvPr id="22533" name="Text Box 3"/>
          <p:cNvSpPr txBox="1">
            <a:spLocks noChangeArrowheads="1"/>
          </p:cNvSpPr>
          <p:nvPr/>
        </p:nvSpPr>
        <p:spPr bwMode="auto">
          <a:xfrm>
            <a:off x="0" y="103188"/>
            <a:ext cx="2968625" cy="276225"/>
          </a:xfrm>
          <a:prstGeom prst="rect">
            <a:avLst/>
          </a:prstGeom>
          <a:noFill/>
          <a:ln w="9525">
            <a:noFill/>
            <a:miter lim="800000"/>
            <a:headEnd/>
            <a:tailEnd/>
          </a:ln>
        </p:spPr>
        <p:txBody>
          <a:bodyPr lIns="90000" tIns="46800" rIns="90000" bIns="468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altLang="en-US" sz="1200">
              <a:solidFill>
                <a:srgbClr val="000000"/>
              </a:solidFill>
              <a:ea typeface="Arial Unicode MS" pitchFamily="34" charset="-128"/>
              <a:cs typeface="Arial Unicode MS" pitchFamily="34" charset="-128"/>
            </a:endParaRPr>
          </a:p>
        </p:txBody>
      </p:sp>
      <p:sp>
        <p:nvSpPr>
          <p:cNvPr id="22534" name="Text Box 4"/>
          <p:cNvSpPr txBox="1">
            <a:spLocks noChangeArrowheads="1"/>
          </p:cNvSpPr>
          <p:nvPr/>
        </p:nvSpPr>
        <p:spPr bwMode="auto">
          <a:xfrm>
            <a:off x="3881438" y="103188"/>
            <a:ext cx="2968625" cy="276225"/>
          </a:xfrm>
          <a:prstGeom prst="rect">
            <a:avLst/>
          </a:prstGeom>
          <a:noFill/>
          <a:ln w="9525">
            <a:noFill/>
            <a:miter lim="800000"/>
            <a:headEnd/>
            <a:tailEnd/>
          </a:ln>
        </p:spPr>
        <p:txBody>
          <a:bodyPr lIns="90000" tIns="46800" rIns="90000" bIns="46800" anchor="ctr" anchorCtr="1"/>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altLang="en-US" sz="1200">
              <a:solidFill>
                <a:srgbClr val="000000"/>
              </a:solidFill>
              <a:ea typeface="Arial Unicode MS" pitchFamily="34" charset="-128"/>
              <a:cs typeface="Arial Unicode MS" pitchFamily="34" charset="-128"/>
            </a:endParaRPr>
          </a:p>
        </p:txBody>
      </p:sp>
      <p:sp>
        <p:nvSpPr>
          <p:cNvPr id="22535" name="Text Box 5"/>
          <p:cNvSpPr txBox="1">
            <a:spLocks noChangeArrowheads="1"/>
          </p:cNvSpPr>
          <p:nvPr/>
        </p:nvSpPr>
        <p:spPr bwMode="auto">
          <a:xfrm>
            <a:off x="990600" y="730250"/>
            <a:ext cx="4872038" cy="3654425"/>
          </a:xfrm>
          <a:prstGeom prst="rect">
            <a:avLst/>
          </a:prstGeom>
          <a:solidFill>
            <a:srgbClr val="FFFFFF"/>
          </a:solidFill>
          <a:ln w="9360">
            <a:solidFill>
              <a:srgbClr val="000000"/>
            </a:solidFill>
            <a:miter lim="800000"/>
            <a:headEnd/>
            <a:tailEnd/>
          </a:ln>
        </p:spPr>
        <p:txBody>
          <a:bodyPr wrap="none" anchor="ctr"/>
          <a:lstStyle/>
          <a:p>
            <a:endParaRPr lang="it-IT" altLang="en-US">
              <a:ea typeface="MS Gothic" pitchFamily="49" charset="-128"/>
            </a:endParaRPr>
          </a:p>
        </p:txBody>
      </p:sp>
      <p:sp>
        <p:nvSpPr>
          <p:cNvPr id="22536" name="Text Box 6"/>
          <p:cNvSpPr>
            <a:spLocks noGrp="1" noChangeArrowheads="1"/>
          </p:cNvSpPr>
          <p:nvPr>
            <p:ph type="body"/>
          </p:nvPr>
        </p:nvSpPr>
        <p:spPr>
          <a:xfrm>
            <a:off x="912813" y="6207125"/>
            <a:ext cx="5024437" cy="1225550"/>
          </a:xfrm>
          <a:noFill/>
        </p:spPr>
        <p:txBody>
          <a:bodyPr wrap="none"/>
          <a:lstStyle/>
          <a:p>
            <a:endParaRPr lang="it-IT" alt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Text Box 1"/>
          <p:cNvSpPr txBox="1">
            <a:spLocks noChangeArrowheads="1"/>
          </p:cNvSpPr>
          <p:nvPr/>
        </p:nvSpPr>
        <p:spPr bwMode="auto">
          <a:xfrm>
            <a:off x="758825" y="714375"/>
            <a:ext cx="4891088" cy="3565525"/>
          </a:xfrm>
          <a:prstGeom prst="rect">
            <a:avLst/>
          </a:prstGeom>
          <a:solidFill>
            <a:srgbClr val="FFFFFF"/>
          </a:solidFill>
          <a:ln w="9360">
            <a:solidFill>
              <a:srgbClr val="000000"/>
            </a:solidFill>
            <a:miter lim="800000"/>
            <a:headEnd/>
            <a:tailEnd/>
          </a:ln>
        </p:spPr>
        <p:txBody>
          <a:bodyPr wrap="none" lIns="89629" tIns="44815" rIns="89629" bIns="44815" anchor="ctr"/>
          <a:lstStyle/>
          <a:p>
            <a:endParaRPr lang="it-IT" altLang="en-US">
              <a:ea typeface="MS Gothic" pitchFamily="49" charset="-128"/>
            </a:endParaRPr>
          </a:p>
        </p:txBody>
      </p:sp>
      <p:sp>
        <p:nvSpPr>
          <p:cNvPr id="23555" name="Text Box 2"/>
          <p:cNvSpPr>
            <a:spLocks noGrp="1" noChangeArrowheads="1"/>
          </p:cNvSpPr>
          <p:nvPr>
            <p:ph type="body"/>
          </p:nvPr>
        </p:nvSpPr>
        <p:spPr>
          <a:xfrm>
            <a:off x="854075" y="4516438"/>
            <a:ext cx="4702175" cy="4278312"/>
          </a:xfrm>
          <a:noFill/>
        </p:spPr>
        <p:txBody>
          <a:bodyPr lIns="88218" tIns="45873" rIns="88218" bIns="45873"/>
          <a:lstStyle/>
          <a:p>
            <a:pPr algn="just">
              <a:spcBef>
                <a:spcPts val="363"/>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Crucial to the understanding of how the Convention rights are interpreted and applied is the understanding of how rights can be restricted and the principles of necessity and proportionality. In summary the tests for whether an interference with a restricted right amounts to a violation are:</a:t>
            </a:r>
          </a:p>
          <a:p>
            <a:pPr algn="just">
              <a:spcBef>
                <a:spcPts val="363"/>
              </a:spcBef>
              <a:buFont typeface="Arial"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Was the interference prescribed by law? If so </a:t>
            </a:r>
          </a:p>
          <a:p>
            <a:pPr algn="just">
              <a:spcBef>
                <a:spcPts val="363"/>
              </a:spcBef>
              <a:buFont typeface="Arial"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Did the interference pursue one of the aims set out in the right? If so</a:t>
            </a:r>
          </a:p>
          <a:p>
            <a:pPr algn="just">
              <a:spcBef>
                <a:spcPts val="363"/>
              </a:spcBef>
              <a:buFont typeface="Arial"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Was the interference necessary in a democratic society and was is proportionate? If so</a:t>
            </a:r>
          </a:p>
          <a:p>
            <a:pPr algn="just">
              <a:spcBef>
                <a:spcPts val="363"/>
              </a:spcBef>
              <a:buFont typeface="Arial"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Was the interference discriminatory? </a:t>
            </a:r>
          </a:p>
          <a:p>
            <a:pPr algn="just">
              <a:spcBef>
                <a:spcPts val="363"/>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If the answer to any of the first 3 of these questions is no, or if the answer to the fourth question is yes, then the interference will be unlawful and in violation of the Convention. </a:t>
            </a:r>
          </a:p>
          <a:p>
            <a:pPr algn="just">
              <a:spcBef>
                <a:spcPts val="363"/>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When reading decisions of the court involving restricted rights you will see that the Court goes through each if these tests in turn to decide whether or not an interference amounted to a violation. </a:t>
            </a:r>
          </a:p>
          <a:p>
            <a:pPr algn="just">
              <a:spcBef>
                <a:spcPts val="363"/>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sz="1000"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8"/>
          <p:cNvSpPr>
            <a:spLocks noGrp="1" noChangeArrowheads="1"/>
          </p:cNvSpPr>
          <p:nvPr>
            <p:ph type="sldNum" sz="quarter"/>
          </p:nvPr>
        </p:nvSpPr>
        <p:spPr>
          <a:noFill/>
          <a:ln>
            <a:miter lim="800000"/>
            <a:headEnd/>
            <a:tailEnd/>
          </a:ln>
        </p:spPr>
        <p:txBody>
          <a:bodyPr/>
          <a:lstStyle/>
          <a:p>
            <a:pPr>
              <a:buClrTx/>
            </a:pPr>
            <a:fld id="{68E1E8C2-4DE3-4050-B6D1-DFB04F3A928D}" type="slidenum">
              <a:rPr lang="en-GB" altLang="en-US" smtClean="0">
                <a:sym typeface="Times New Roman" pitchFamily="18" charset="0"/>
              </a:rPr>
              <a:pPr>
                <a:buClrTx/>
              </a:pPr>
              <a:t>6</a:t>
            </a:fld>
            <a:endParaRPr lang="en-GB" altLang="en-US" smtClean="0">
              <a:sym typeface="Times New Roman" pitchFamily="18" charset="0"/>
            </a:endParaRPr>
          </a:p>
        </p:txBody>
      </p:sp>
      <p:sp>
        <p:nvSpPr>
          <p:cNvPr id="24579" name="Text Box 1"/>
          <p:cNvSpPr txBox="1">
            <a:spLocks noChangeArrowheads="1"/>
          </p:cNvSpPr>
          <p:nvPr/>
        </p:nvSpPr>
        <p:spPr bwMode="auto">
          <a:xfrm>
            <a:off x="3881438" y="9471025"/>
            <a:ext cx="2968625" cy="276225"/>
          </a:xfrm>
          <a:prstGeom prst="rect">
            <a:avLst/>
          </a:prstGeom>
          <a:noFill/>
          <a:ln w="9525">
            <a:noFill/>
            <a:miter lim="800000"/>
            <a:headEnd/>
            <a:tailEnd/>
          </a:ln>
        </p:spPr>
        <p:txBody>
          <a:bodyPr lIns="90000" tIns="46800" rIns="90000" bIns="46800" anchor="b"/>
          <a:lstStyle/>
          <a:p>
            <a:pPr algn="r">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798B6E8C-C8C6-4FEC-8B03-C914BF3929A8}" type="slidenum">
              <a:rPr lang="en-GB" altLang="en-US" sz="1200">
                <a:solidFill>
                  <a:srgbClr val="000000"/>
                </a:solidFill>
                <a:sym typeface="Times New Roman" pitchFamily="18" charset="0"/>
              </a:rPr>
              <a:pPr algn="r">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6</a:t>
            </a:fld>
            <a:endParaRPr lang="en-GB" altLang="en-US" sz="1200">
              <a:solidFill>
                <a:srgbClr val="000000"/>
              </a:solidFill>
              <a:sym typeface="Times New Roman" pitchFamily="18" charset="0"/>
            </a:endParaRPr>
          </a:p>
        </p:txBody>
      </p:sp>
      <p:sp>
        <p:nvSpPr>
          <p:cNvPr id="24580" name="Text Box 2"/>
          <p:cNvSpPr txBox="1">
            <a:spLocks noChangeArrowheads="1"/>
          </p:cNvSpPr>
          <p:nvPr/>
        </p:nvSpPr>
        <p:spPr bwMode="auto">
          <a:xfrm>
            <a:off x="0" y="9471025"/>
            <a:ext cx="2968625" cy="276225"/>
          </a:xfrm>
          <a:prstGeom prst="rect">
            <a:avLst/>
          </a:prstGeom>
          <a:noFill/>
          <a:ln w="9525">
            <a:noFill/>
            <a:miter lim="800000"/>
            <a:headEnd/>
            <a:tailEnd/>
          </a:ln>
        </p:spPr>
        <p:txBody>
          <a:bodyPr lIns="90000" tIns="46800" rIns="90000" bIns="46800" anchor="b"/>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altLang="en-US" sz="1200">
              <a:solidFill>
                <a:srgbClr val="000000"/>
              </a:solidFill>
              <a:ea typeface="Arial Unicode MS" pitchFamily="34" charset="-128"/>
              <a:cs typeface="Arial Unicode MS" pitchFamily="34" charset="-128"/>
            </a:endParaRPr>
          </a:p>
        </p:txBody>
      </p:sp>
      <p:sp>
        <p:nvSpPr>
          <p:cNvPr id="24581" name="Text Box 3"/>
          <p:cNvSpPr txBox="1">
            <a:spLocks noChangeArrowheads="1"/>
          </p:cNvSpPr>
          <p:nvPr/>
        </p:nvSpPr>
        <p:spPr bwMode="auto">
          <a:xfrm>
            <a:off x="0" y="103188"/>
            <a:ext cx="2968625" cy="276225"/>
          </a:xfrm>
          <a:prstGeom prst="rect">
            <a:avLst/>
          </a:prstGeom>
          <a:noFill/>
          <a:ln w="9525">
            <a:noFill/>
            <a:miter lim="800000"/>
            <a:headEnd/>
            <a:tailEnd/>
          </a:ln>
        </p:spPr>
        <p:txBody>
          <a:bodyPr lIns="90000" tIns="46800" rIns="90000" bIns="468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altLang="en-US" sz="1200">
              <a:solidFill>
                <a:srgbClr val="000000"/>
              </a:solidFill>
              <a:ea typeface="Arial Unicode MS" pitchFamily="34" charset="-128"/>
              <a:cs typeface="Arial Unicode MS" pitchFamily="34" charset="-128"/>
            </a:endParaRPr>
          </a:p>
        </p:txBody>
      </p:sp>
      <p:sp>
        <p:nvSpPr>
          <p:cNvPr id="24582" name="Text Box 4"/>
          <p:cNvSpPr txBox="1">
            <a:spLocks noChangeArrowheads="1"/>
          </p:cNvSpPr>
          <p:nvPr/>
        </p:nvSpPr>
        <p:spPr bwMode="auto">
          <a:xfrm>
            <a:off x="3881438" y="103188"/>
            <a:ext cx="2968625" cy="276225"/>
          </a:xfrm>
          <a:prstGeom prst="rect">
            <a:avLst/>
          </a:prstGeom>
          <a:noFill/>
          <a:ln w="9525">
            <a:noFill/>
            <a:miter lim="800000"/>
            <a:headEnd/>
            <a:tailEnd/>
          </a:ln>
        </p:spPr>
        <p:txBody>
          <a:bodyPr lIns="90000" tIns="46800" rIns="90000" bIns="46800" anchor="ctr" anchorCtr="1"/>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altLang="en-US" sz="1200">
              <a:solidFill>
                <a:srgbClr val="000000"/>
              </a:solidFill>
              <a:ea typeface="Arial Unicode MS" pitchFamily="34" charset="-128"/>
              <a:cs typeface="Arial Unicode MS" pitchFamily="34" charset="-128"/>
            </a:endParaRPr>
          </a:p>
        </p:txBody>
      </p:sp>
      <p:sp>
        <p:nvSpPr>
          <p:cNvPr id="24583" name="Text Box 5"/>
          <p:cNvSpPr txBox="1">
            <a:spLocks noChangeArrowheads="1"/>
          </p:cNvSpPr>
          <p:nvPr/>
        </p:nvSpPr>
        <p:spPr bwMode="auto">
          <a:xfrm>
            <a:off x="990600" y="730250"/>
            <a:ext cx="4872038" cy="3654425"/>
          </a:xfrm>
          <a:prstGeom prst="rect">
            <a:avLst/>
          </a:prstGeom>
          <a:solidFill>
            <a:srgbClr val="FFFFFF"/>
          </a:solidFill>
          <a:ln w="9360">
            <a:solidFill>
              <a:srgbClr val="000000"/>
            </a:solidFill>
            <a:miter lim="800000"/>
            <a:headEnd/>
            <a:tailEnd/>
          </a:ln>
        </p:spPr>
        <p:txBody>
          <a:bodyPr wrap="none" anchor="ctr"/>
          <a:lstStyle/>
          <a:p>
            <a:endParaRPr lang="it-IT" altLang="en-US">
              <a:ea typeface="MS Gothic" pitchFamily="49" charset="-128"/>
            </a:endParaRPr>
          </a:p>
        </p:txBody>
      </p:sp>
      <p:sp>
        <p:nvSpPr>
          <p:cNvPr id="24584" name="Text Box 6"/>
          <p:cNvSpPr>
            <a:spLocks noGrp="1" noChangeArrowheads="1"/>
          </p:cNvSpPr>
          <p:nvPr>
            <p:ph type="body"/>
          </p:nvPr>
        </p:nvSpPr>
        <p:spPr>
          <a:xfrm>
            <a:off x="912813" y="6207125"/>
            <a:ext cx="5024437" cy="1225550"/>
          </a:xfrm>
          <a:noFill/>
        </p:spPr>
        <p:txBody>
          <a:bodyPr wrap="none"/>
          <a:lstStyle/>
          <a:p>
            <a:endParaRPr lang="it-IT" alt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Text Box 1"/>
          <p:cNvSpPr txBox="1">
            <a:spLocks noChangeArrowheads="1"/>
          </p:cNvSpPr>
          <p:nvPr/>
        </p:nvSpPr>
        <p:spPr bwMode="auto">
          <a:xfrm>
            <a:off x="758825" y="714375"/>
            <a:ext cx="4891088" cy="3565525"/>
          </a:xfrm>
          <a:prstGeom prst="rect">
            <a:avLst/>
          </a:prstGeom>
          <a:solidFill>
            <a:srgbClr val="FFFFFF"/>
          </a:solidFill>
          <a:ln w="9360">
            <a:solidFill>
              <a:srgbClr val="000000"/>
            </a:solidFill>
            <a:miter lim="800000"/>
            <a:headEnd/>
            <a:tailEnd/>
          </a:ln>
        </p:spPr>
        <p:txBody>
          <a:bodyPr wrap="none" lIns="89629" tIns="44815" rIns="89629" bIns="44815" anchor="ctr"/>
          <a:lstStyle/>
          <a:p>
            <a:endParaRPr lang="it-IT" altLang="en-US">
              <a:ea typeface="MS Gothic" pitchFamily="49" charset="-128"/>
            </a:endParaRPr>
          </a:p>
        </p:txBody>
      </p:sp>
      <p:sp>
        <p:nvSpPr>
          <p:cNvPr id="25603" name="Text Box 2"/>
          <p:cNvSpPr>
            <a:spLocks noGrp="1" noChangeArrowheads="1"/>
          </p:cNvSpPr>
          <p:nvPr>
            <p:ph type="body"/>
          </p:nvPr>
        </p:nvSpPr>
        <p:spPr>
          <a:xfrm>
            <a:off x="854075" y="4516438"/>
            <a:ext cx="4702175" cy="4278312"/>
          </a:xfrm>
          <a:noFill/>
        </p:spPr>
        <p:txBody>
          <a:bodyPr lIns="88218" tIns="45873" rIns="88218" bIns="45873"/>
          <a:lstStyle/>
          <a:p>
            <a:pPr algn="just">
              <a:spcBef>
                <a:spcPts val="363"/>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Crucial to the understanding of how the Convention rights are interpreted and applied is the understanding of how rights can be restricted and the principles of necessity and proportionality. In summary the tests for whether an interference with a restricted right amounts to a violation are:</a:t>
            </a:r>
          </a:p>
          <a:p>
            <a:pPr algn="just">
              <a:spcBef>
                <a:spcPts val="363"/>
              </a:spcBef>
              <a:buFont typeface="Arial"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Was the interference prescribed by law? If so </a:t>
            </a:r>
          </a:p>
          <a:p>
            <a:pPr algn="just">
              <a:spcBef>
                <a:spcPts val="363"/>
              </a:spcBef>
              <a:buFont typeface="Arial"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Did the interference pursue one of the aims set out in the right? If so</a:t>
            </a:r>
          </a:p>
          <a:p>
            <a:pPr algn="just">
              <a:spcBef>
                <a:spcPts val="363"/>
              </a:spcBef>
              <a:buFont typeface="Arial"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Was the interference necessary in a democratic society and was is proportionate? If so</a:t>
            </a:r>
          </a:p>
          <a:p>
            <a:pPr algn="just">
              <a:spcBef>
                <a:spcPts val="363"/>
              </a:spcBef>
              <a:buFont typeface="Arial"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Was the interference discriminatory? </a:t>
            </a:r>
          </a:p>
          <a:p>
            <a:pPr algn="just">
              <a:spcBef>
                <a:spcPts val="363"/>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If the answer to any of the first 3 of these questions is no, or if the answer to the fourth question is yes, then the interference will be unlawful and in violation of the Convention. </a:t>
            </a:r>
          </a:p>
          <a:p>
            <a:pPr algn="just">
              <a:spcBef>
                <a:spcPts val="363"/>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When reading decisions of the court involving restricted rights you will see that the Court goes through each if these tests in turn to decide whether or not an interference amounted to a violation. </a:t>
            </a:r>
          </a:p>
          <a:p>
            <a:pPr algn="just">
              <a:spcBef>
                <a:spcPts val="363"/>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sz="1000"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758825" y="714375"/>
            <a:ext cx="4891088" cy="3565525"/>
          </a:xfrm>
          <a:prstGeom prst="rect">
            <a:avLst/>
          </a:prstGeom>
          <a:solidFill>
            <a:srgbClr val="FFFFFF"/>
          </a:solidFill>
          <a:ln w="9360">
            <a:solidFill>
              <a:srgbClr val="000000"/>
            </a:solidFill>
            <a:miter lim="800000"/>
            <a:headEnd/>
            <a:tailEnd/>
          </a:ln>
        </p:spPr>
        <p:txBody>
          <a:bodyPr wrap="none" lIns="89629" tIns="44815" rIns="89629" bIns="44815" anchor="ctr"/>
          <a:lstStyle/>
          <a:p>
            <a:endParaRPr lang="it-IT" altLang="en-US">
              <a:ea typeface="MS Gothic" pitchFamily="49" charset="-128"/>
            </a:endParaRPr>
          </a:p>
        </p:txBody>
      </p:sp>
      <p:sp>
        <p:nvSpPr>
          <p:cNvPr id="26627" name="Text Box 2"/>
          <p:cNvSpPr>
            <a:spLocks noGrp="1" noChangeArrowheads="1"/>
          </p:cNvSpPr>
          <p:nvPr>
            <p:ph type="body"/>
          </p:nvPr>
        </p:nvSpPr>
        <p:spPr>
          <a:xfrm>
            <a:off x="854075" y="4516438"/>
            <a:ext cx="4702175" cy="4278312"/>
          </a:xfrm>
          <a:noFill/>
        </p:spPr>
        <p:txBody>
          <a:bodyPr lIns="88218" tIns="45873" rIns="88218" bIns="45873"/>
          <a:lstStyle/>
          <a:p>
            <a:pPr algn="just">
              <a:spcBef>
                <a:spcPts val="363"/>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Crucial to the understanding of how the Convention rights are interpreted and applied is the understanding of how rights can be restricted and the principles of necessity and proportionality. In summary the tests for whether an interference with a restricted right amounts to a violation are:</a:t>
            </a:r>
          </a:p>
          <a:p>
            <a:pPr algn="just">
              <a:spcBef>
                <a:spcPts val="363"/>
              </a:spcBef>
              <a:buFont typeface="Arial"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Was the interference prescribed by law? If so </a:t>
            </a:r>
          </a:p>
          <a:p>
            <a:pPr algn="just">
              <a:spcBef>
                <a:spcPts val="363"/>
              </a:spcBef>
              <a:buFont typeface="Arial"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Did the interference pursue one of the aims set out in the right? If so</a:t>
            </a:r>
          </a:p>
          <a:p>
            <a:pPr algn="just">
              <a:spcBef>
                <a:spcPts val="363"/>
              </a:spcBef>
              <a:buFont typeface="Arial"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Was the interference necessary in a democratic society and was is proportionate? If so</a:t>
            </a:r>
          </a:p>
          <a:p>
            <a:pPr algn="just">
              <a:spcBef>
                <a:spcPts val="363"/>
              </a:spcBef>
              <a:buFont typeface="Arial"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Was the interference discriminatory? </a:t>
            </a:r>
          </a:p>
          <a:p>
            <a:pPr algn="just">
              <a:spcBef>
                <a:spcPts val="363"/>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If the answer to any of the first 3 of these questions is no, or if the answer to the fourth question is yes, then the interference will be unlawful and in violation of the Convention. </a:t>
            </a:r>
          </a:p>
          <a:p>
            <a:pPr algn="just">
              <a:spcBef>
                <a:spcPts val="363"/>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When reading decisions of the court involving restricted rights you will see that the Court goes through each if these tests in turn to decide whether or not an interference amounted to a violation. </a:t>
            </a:r>
          </a:p>
          <a:p>
            <a:pPr algn="just">
              <a:spcBef>
                <a:spcPts val="363"/>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sz="1000"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758825" y="714375"/>
            <a:ext cx="4891088" cy="3565525"/>
          </a:xfrm>
          <a:prstGeom prst="rect">
            <a:avLst/>
          </a:prstGeom>
          <a:solidFill>
            <a:srgbClr val="FFFFFF"/>
          </a:solidFill>
          <a:ln w="9360">
            <a:solidFill>
              <a:srgbClr val="000000"/>
            </a:solidFill>
            <a:miter lim="800000"/>
            <a:headEnd/>
            <a:tailEnd/>
          </a:ln>
        </p:spPr>
        <p:txBody>
          <a:bodyPr wrap="none" lIns="89629" tIns="44815" rIns="89629" bIns="44815" anchor="ctr"/>
          <a:lstStyle/>
          <a:p>
            <a:endParaRPr lang="it-IT" altLang="en-US">
              <a:ea typeface="MS Gothic" pitchFamily="49" charset="-128"/>
            </a:endParaRPr>
          </a:p>
        </p:txBody>
      </p:sp>
      <p:sp>
        <p:nvSpPr>
          <p:cNvPr id="27651" name="Text Box 2"/>
          <p:cNvSpPr>
            <a:spLocks noGrp="1" noChangeArrowheads="1"/>
          </p:cNvSpPr>
          <p:nvPr>
            <p:ph type="body"/>
          </p:nvPr>
        </p:nvSpPr>
        <p:spPr>
          <a:xfrm>
            <a:off x="854075" y="4516438"/>
            <a:ext cx="4702175" cy="4278312"/>
          </a:xfrm>
          <a:noFill/>
        </p:spPr>
        <p:txBody>
          <a:bodyPr lIns="88218" tIns="45873" rIns="88218" bIns="45873"/>
          <a:lstStyle/>
          <a:p>
            <a:pPr algn="just">
              <a:spcBef>
                <a:spcPts val="363"/>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Crucial to the understanding of how the Convention rights are interpreted and applied is the understanding of how rights can be restricted and the principles of necessity and proportionality. In summary the tests for whether an interference with a restricted right amounts to a violation are:</a:t>
            </a:r>
          </a:p>
          <a:p>
            <a:pPr algn="just">
              <a:spcBef>
                <a:spcPts val="363"/>
              </a:spcBef>
              <a:buFont typeface="Arial"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Was the interference prescribed by law? If so </a:t>
            </a:r>
          </a:p>
          <a:p>
            <a:pPr algn="just">
              <a:spcBef>
                <a:spcPts val="363"/>
              </a:spcBef>
              <a:buFont typeface="Arial"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Did the interference pursue one of the aims set out in the right? If so</a:t>
            </a:r>
          </a:p>
          <a:p>
            <a:pPr algn="just">
              <a:spcBef>
                <a:spcPts val="363"/>
              </a:spcBef>
              <a:buFont typeface="Arial"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Was the interference necessary in a democratic society and was is proportionate? If so</a:t>
            </a:r>
          </a:p>
          <a:p>
            <a:pPr algn="just">
              <a:spcBef>
                <a:spcPts val="363"/>
              </a:spcBef>
              <a:buFont typeface="Arial"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Was the interference discriminatory? </a:t>
            </a:r>
          </a:p>
          <a:p>
            <a:pPr algn="just">
              <a:spcBef>
                <a:spcPts val="363"/>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If the answer to any of the first 3 of these questions is no, or if the answer to the fourth question is yes, then the interference will be unlawful and in violation of the Convention. </a:t>
            </a:r>
          </a:p>
          <a:p>
            <a:pPr algn="just">
              <a:spcBef>
                <a:spcPts val="363"/>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When reading decisions of the court involving restricted rights you will see that the Court goes through each if these tests in turn to decide whether or not an interference amounted to a violation. </a:t>
            </a:r>
          </a:p>
          <a:p>
            <a:pPr algn="just">
              <a:spcBef>
                <a:spcPts val="363"/>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sz="1000"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758825" y="714375"/>
            <a:ext cx="4891088" cy="3565525"/>
          </a:xfrm>
          <a:prstGeom prst="rect">
            <a:avLst/>
          </a:prstGeom>
          <a:solidFill>
            <a:srgbClr val="FFFFFF"/>
          </a:solidFill>
          <a:ln w="9360">
            <a:solidFill>
              <a:srgbClr val="000000"/>
            </a:solidFill>
            <a:miter lim="800000"/>
            <a:headEnd/>
            <a:tailEnd/>
          </a:ln>
        </p:spPr>
        <p:txBody>
          <a:bodyPr wrap="none" lIns="89629" tIns="44815" rIns="89629" bIns="44815" anchor="ctr"/>
          <a:lstStyle/>
          <a:p>
            <a:endParaRPr lang="it-IT" altLang="en-US">
              <a:ea typeface="MS Gothic" pitchFamily="49" charset="-128"/>
            </a:endParaRPr>
          </a:p>
        </p:txBody>
      </p:sp>
      <p:sp>
        <p:nvSpPr>
          <p:cNvPr id="28675" name="Text Box 2"/>
          <p:cNvSpPr>
            <a:spLocks noGrp="1" noChangeArrowheads="1"/>
          </p:cNvSpPr>
          <p:nvPr>
            <p:ph type="body"/>
          </p:nvPr>
        </p:nvSpPr>
        <p:spPr>
          <a:xfrm>
            <a:off x="854075" y="4516438"/>
            <a:ext cx="4702175" cy="4278312"/>
          </a:xfrm>
          <a:noFill/>
        </p:spPr>
        <p:txBody>
          <a:bodyPr lIns="88218" tIns="45873" rIns="88218" bIns="45873"/>
          <a:lstStyle/>
          <a:p>
            <a:pPr algn="just">
              <a:spcBef>
                <a:spcPts val="363"/>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The principle of proportionality underlies the whole of the Convention; it is </a:t>
            </a:r>
            <a:r>
              <a:rPr lang="en-GB" altLang="en-GB" sz="1000" smtClean="0">
                <a:latin typeface="Arial" charset="0"/>
              </a:rPr>
              <a:t>“</a:t>
            </a:r>
            <a:r>
              <a:rPr lang="en-GB" altLang="ja-JP" sz="1000" smtClean="0">
                <a:latin typeface="Arial" charset="0"/>
              </a:rPr>
              <a:t>inherent in the whole of the Convention</a:t>
            </a:r>
            <a:r>
              <a:rPr lang="en-GB" altLang="en-GB" sz="1000" smtClean="0">
                <a:latin typeface="Arial" charset="0"/>
              </a:rPr>
              <a:t>”</a:t>
            </a:r>
            <a:r>
              <a:rPr lang="en-GB" altLang="ja-JP" sz="1000" smtClean="0">
                <a:latin typeface="Arial" charset="0"/>
              </a:rPr>
              <a:t> even though it is never explicitly mentioned. Proportionality is part of the requirement of necessity and requires a reasonable relation between the aims to be achieved and the methods used and it is used in the sense of finding a balance between the rights of the individual and the interests of society. It is also the central to the determination of whether a difference in treatment justified under Article 14 (freedom from discrimination).     </a:t>
            </a:r>
          </a:p>
          <a:p>
            <a:pPr algn="just">
              <a:spcBef>
                <a:spcPts val="363"/>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000" smtClean="0">
                <a:latin typeface="Arial" charset="0"/>
              </a:rPr>
              <a:t>It is for the government to prove that an interference is necessary and proportionate.</a:t>
            </a:r>
          </a:p>
          <a:p>
            <a:pPr algn="just">
              <a:spcBef>
                <a:spcPts val="363"/>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sz="100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it-IT" smtClean="0"/>
              <a:t>Fare clic per modificare stile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61293C5-B653-4CBA-B186-23ACFE13E99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it-IT" smtClean="0"/>
              <a:t>Fare clic per modificare stile</a:t>
            </a:r>
            <a:endParaRPr/>
          </a:p>
        </p:txBody>
      </p:sp>
      <p:sp>
        <p:nvSpPr>
          <p:cNvPr id="3" name="Picture Placeholder 2"/>
          <p:cNvSpPr>
            <a:spLocks noGrp="1"/>
          </p:cNvSpPr>
          <p:nvPr>
            <p:ph type="pic" idx="1"/>
          </p:nvPr>
        </p:nvSpPr>
        <p:spPr>
          <a:xfrm>
            <a:off x="5487987" y="2048256"/>
            <a:ext cx="3427413" cy="4206240"/>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Trascinare l'immagine su un segnaposto o fare clic sull'icona per aggiungerla</a:t>
            </a:r>
            <a:endParaRPr noProof="0"/>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8A34B4F-B00F-4021-8839-0817CC3559EE}"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mmagine sopra didascalia">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it-IT" smtClean="0"/>
              <a:t>Fare clic per modificare stile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9" name="Picture Placeholder 8"/>
          <p:cNvSpPr>
            <a:spLocks noGrp="1"/>
          </p:cNvSpPr>
          <p:nvPr>
            <p:ph type="pic" sz="quarter" idx="13"/>
          </p:nvPr>
        </p:nvSpPr>
        <p:spPr>
          <a:xfrm>
            <a:off x="927100" y="1129553"/>
            <a:ext cx="7988300" cy="2980944"/>
          </a:xfrm>
        </p:spPr>
        <p:txBody>
          <a:bodyPr rtlCol="0">
            <a:normAutofit/>
          </a:bodyPr>
          <a:lstStyle>
            <a:lvl1pPr marL="0" indent="0">
              <a:buNone/>
              <a:defRPr sz="1800"/>
            </a:lvl1pPr>
          </a:lstStyle>
          <a:p>
            <a:pPr lvl="0"/>
            <a:r>
              <a:rPr lang="it-IT" noProof="0" smtClean="0"/>
              <a:t>Trascinare l'immagine su un segnaposto o fare clic sull'icona per aggiungerla</a:t>
            </a:r>
            <a:endParaRPr noProof="0"/>
          </a:p>
        </p:txBody>
      </p:sp>
      <p:sp>
        <p:nvSpPr>
          <p:cNvPr id="5" name="Date Placeholder 3"/>
          <p:cNvSpPr>
            <a:spLocks noGrp="1"/>
          </p:cNvSpPr>
          <p:nvPr>
            <p:ph type="dt" sz="half" idx="14"/>
          </p:nvPr>
        </p:nvSpPr>
        <p:spPr/>
        <p:txBody>
          <a:bodyPr/>
          <a:lstStyle>
            <a:lvl1pPr>
              <a:defRPr/>
            </a:lvl1pPr>
          </a:lstStyle>
          <a:p>
            <a:pPr>
              <a:defRPr/>
            </a:pPr>
            <a:endParaRPr lang="en-GB"/>
          </a:p>
        </p:txBody>
      </p:sp>
      <p:sp>
        <p:nvSpPr>
          <p:cNvPr id="6" name="Footer Placeholder 4"/>
          <p:cNvSpPr>
            <a:spLocks noGrp="1"/>
          </p:cNvSpPr>
          <p:nvPr>
            <p:ph type="ftr" sz="quarter" idx="15"/>
          </p:nvPr>
        </p:nvSpPr>
        <p:spPr/>
        <p:txBody>
          <a:bodyPr/>
          <a:lstStyle>
            <a:lvl1pPr>
              <a:defRPr/>
            </a:lvl1pPr>
          </a:lstStyle>
          <a:p>
            <a:pPr>
              <a:defRPr/>
            </a:pP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Immagini con didascalia">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it-IT" smtClean="0"/>
              <a:t>Fare clic per modificare stile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9" name="Picture Placeholder 8"/>
          <p:cNvSpPr>
            <a:spLocks noGrp="1"/>
          </p:cNvSpPr>
          <p:nvPr>
            <p:ph type="pic" sz="quarter" idx="13"/>
          </p:nvPr>
        </p:nvSpPr>
        <p:spPr>
          <a:xfrm>
            <a:off x="927100" y="1129553"/>
            <a:ext cx="3986784" cy="2980944"/>
          </a:xfrm>
        </p:spPr>
        <p:txBody>
          <a:bodyPr rtlCol="0">
            <a:normAutofit/>
          </a:bodyPr>
          <a:lstStyle>
            <a:lvl1pPr marL="0" indent="0">
              <a:buNone/>
              <a:defRPr sz="1800"/>
            </a:lvl1pPr>
          </a:lstStyle>
          <a:p>
            <a:pPr lvl="0"/>
            <a:r>
              <a:rPr lang="it-IT" noProof="0" smtClean="0"/>
              <a:t>Trascinare l'immagine su un segnaposto o fare clic sull'icona per aggiungerla</a:t>
            </a:r>
            <a:endParaRPr noProof="0"/>
          </a:p>
        </p:txBody>
      </p:sp>
      <p:sp>
        <p:nvSpPr>
          <p:cNvPr id="7" name="Picture Placeholder 8"/>
          <p:cNvSpPr>
            <a:spLocks noGrp="1"/>
          </p:cNvSpPr>
          <p:nvPr>
            <p:ph type="pic" sz="quarter" idx="14"/>
          </p:nvPr>
        </p:nvSpPr>
        <p:spPr>
          <a:xfrm>
            <a:off x="4928616" y="1129553"/>
            <a:ext cx="3986784" cy="2980944"/>
          </a:xfrm>
        </p:spPr>
        <p:txBody>
          <a:bodyPr rtlCol="0">
            <a:normAutofit/>
          </a:bodyPr>
          <a:lstStyle>
            <a:lvl1pPr marL="0" indent="0">
              <a:buNone/>
              <a:defRPr sz="1800"/>
            </a:lvl1pPr>
          </a:lstStyle>
          <a:p>
            <a:pPr lvl="0"/>
            <a:r>
              <a:rPr lang="it-IT" noProof="0" smtClean="0"/>
              <a:t>Trascinare l'immagine su un segnaposto o fare clic sull'icona per aggiungerla</a:t>
            </a:r>
            <a:endParaRPr noProof="0"/>
          </a:p>
        </p:txBody>
      </p:sp>
      <p:sp>
        <p:nvSpPr>
          <p:cNvPr id="6" name="Date Placeholder 3"/>
          <p:cNvSpPr>
            <a:spLocks noGrp="1"/>
          </p:cNvSpPr>
          <p:nvPr>
            <p:ph type="dt" sz="half" idx="15"/>
          </p:nvPr>
        </p:nvSpPr>
        <p:spPr/>
        <p:txBody>
          <a:bodyPr/>
          <a:lstStyle>
            <a:lvl1pPr>
              <a:defRPr/>
            </a:lvl1pPr>
          </a:lstStyle>
          <a:p>
            <a:pPr>
              <a:defRPr/>
            </a:pPr>
            <a:endParaRPr lang="en-GB"/>
          </a:p>
        </p:txBody>
      </p:sp>
      <p:sp>
        <p:nvSpPr>
          <p:cNvPr id="8" name="Footer Placeholder 4"/>
          <p:cNvSpPr>
            <a:spLocks noGrp="1"/>
          </p:cNvSpPr>
          <p:nvPr>
            <p:ph type="ftr" sz="quarter" idx="16"/>
          </p:nvPr>
        </p:nvSpPr>
        <p:spPr/>
        <p:txBody>
          <a:bodyPr/>
          <a:lstStyle>
            <a:lvl1pPr>
              <a:defRPr/>
            </a:lvl1pPr>
          </a:lstStyle>
          <a:p>
            <a:pPr>
              <a:defRPr/>
            </a:pP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Immagini con didascalia">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it-IT" smtClean="0"/>
              <a:t>Fare clic per modificare stile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a:p>
        </p:txBody>
      </p:sp>
      <p:sp>
        <p:nvSpPr>
          <p:cNvPr id="9" name="Picture Placeholder 8"/>
          <p:cNvSpPr>
            <a:spLocks noGrp="1"/>
          </p:cNvSpPr>
          <p:nvPr>
            <p:ph type="pic" sz="quarter" idx="13"/>
          </p:nvPr>
        </p:nvSpPr>
        <p:spPr>
          <a:xfrm>
            <a:off x="927100" y="1129553"/>
            <a:ext cx="6601968" cy="2980944"/>
          </a:xfrm>
        </p:spPr>
        <p:txBody>
          <a:bodyPr rtlCol="0">
            <a:normAutofit/>
          </a:bodyPr>
          <a:lstStyle>
            <a:lvl1pPr marL="0" indent="0">
              <a:buNone/>
              <a:defRPr sz="1800"/>
            </a:lvl1pPr>
          </a:lstStyle>
          <a:p>
            <a:pPr lvl="0"/>
            <a:r>
              <a:rPr lang="it-IT" noProof="0" smtClean="0"/>
              <a:t>Trascinare l'immagine su un segnaposto o fare clic sull'icona per aggiungerla</a:t>
            </a:r>
            <a:endParaRPr noProof="0"/>
          </a:p>
        </p:txBody>
      </p:sp>
      <p:sp>
        <p:nvSpPr>
          <p:cNvPr id="7" name="Picture Placeholder 8"/>
          <p:cNvSpPr>
            <a:spLocks noGrp="1"/>
          </p:cNvSpPr>
          <p:nvPr>
            <p:ph type="pic" sz="quarter" idx="14"/>
          </p:nvPr>
        </p:nvSpPr>
        <p:spPr>
          <a:xfrm>
            <a:off x="7543800" y="1129553"/>
            <a:ext cx="1371600" cy="1481328"/>
          </a:xfrm>
        </p:spPr>
        <p:txBody>
          <a:bodyPr rtlCol="0">
            <a:normAutofit/>
          </a:bodyPr>
          <a:lstStyle>
            <a:lvl1pPr marL="0" indent="0">
              <a:buNone/>
              <a:defRPr sz="1800"/>
            </a:lvl1pPr>
          </a:lstStyle>
          <a:p>
            <a:pPr lvl="0"/>
            <a:r>
              <a:rPr lang="it-IT" noProof="0" smtClean="0"/>
              <a:t>Trascinare l'immagine su un segnaposto o fare clic sull'icona per aggiungerla</a:t>
            </a:r>
            <a:endParaRPr noProof="0"/>
          </a:p>
        </p:txBody>
      </p:sp>
      <p:sp>
        <p:nvSpPr>
          <p:cNvPr id="8" name="Picture Placeholder 8"/>
          <p:cNvSpPr>
            <a:spLocks noGrp="1"/>
          </p:cNvSpPr>
          <p:nvPr>
            <p:ph type="pic" sz="quarter" idx="15"/>
          </p:nvPr>
        </p:nvSpPr>
        <p:spPr>
          <a:xfrm>
            <a:off x="7543800" y="2629169"/>
            <a:ext cx="1371600" cy="1481328"/>
          </a:xfrm>
        </p:spPr>
        <p:txBody>
          <a:bodyPr rtlCol="0">
            <a:normAutofit/>
          </a:bodyPr>
          <a:lstStyle>
            <a:lvl1pPr marL="0" indent="0">
              <a:buNone/>
              <a:defRPr sz="1800"/>
            </a:lvl1pPr>
          </a:lstStyle>
          <a:p>
            <a:pPr lvl="0"/>
            <a:r>
              <a:rPr lang="it-IT" noProof="0" smtClean="0"/>
              <a:t>Trascinare l'immagine su un segnaposto o fare clic sull'icona per aggiungerla</a:t>
            </a:r>
            <a:endParaRPr noProof="0"/>
          </a:p>
        </p:txBody>
      </p:sp>
      <p:sp>
        <p:nvSpPr>
          <p:cNvPr id="10" name="Date Placeholder 3"/>
          <p:cNvSpPr>
            <a:spLocks noGrp="1"/>
          </p:cNvSpPr>
          <p:nvPr>
            <p:ph type="dt" sz="half" idx="16"/>
          </p:nvPr>
        </p:nvSpPr>
        <p:spPr/>
        <p:txBody>
          <a:bodyPr/>
          <a:lstStyle>
            <a:lvl1pPr>
              <a:defRPr/>
            </a:lvl1pPr>
          </a:lstStyle>
          <a:p>
            <a:pPr>
              <a:defRPr/>
            </a:pPr>
            <a:endParaRPr lang="en-GB"/>
          </a:p>
        </p:txBody>
      </p:sp>
      <p:sp>
        <p:nvSpPr>
          <p:cNvPr id="11" name="Footer Placeholder 4"/>
          <p:cNvSpPr>
            <a:spLocks noGrp="1"/>
          </p:cNvSpPr>
          <p:nvPr>
            <p:ph type="ftr" sz="quarter" idx="17"/>
          </p:nvPr>
        </p:nvSpPr>
        <p:spPr/>
        <p:txBody>
          <a:bodyPr/>
          <a:lstStyle>
            <a:lvl1pPr>
              <a:defRPr/>
            </a:lvl1pPr>
          </a:lstStyle>
          <a:p>
            <a:pPr>
              <a:defRPr/>
            </a:pP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Vertical Text Placeholder 2"/>
          <p:cNvSpPr>
            <a:spLocks noGrp="1"/>
          </p:cNvSpPr>
          <p:nvPr>
            <p:ph type="body" orient="vert" idx="1"/>
          </p:nvPr>
        </p:nvSpPr>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514CF85-E3E7-47B3-B44E-0699FDC0FEB8}" type="slidenum">
              <a:rPr lang="en-GB" altLang="en-US"/>
              <a:pPr>
                <a:defRPr/>
              </a:pPr>
              <a:t>‹#›</a:t>
            </a:fld>
            <a:endParaRPr lang="en-GB"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it-IT" smtClean="0"/>
              <a:t>Fare clic per modificare stile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ACDC3D1-71DB-438B-AD8B-96C0F2A1BAF7}" type="slidenum">
              <a:rPr lang="en-GB" altLang="en-US"/>
              <a:pPr>
                <a:defRPr/>
              </a:pPr>
              <a:t>‹#›</a:t>
            </a:fld>
            <a:endParaRPr lang="en-GB"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a:xfrm>
            <a:off x="671513" y="88900"/>
            <a:ext cx="7800975" cy="1968500"/>
          </a:xfrm>
        </p:spPr>
        <p:txBody>
          <a:bodyPr/>
          <a:lstStyle/>
          <a:p>
            <a:r>
              <a:rPr lang="it-IT" smtClean="0"/>
              <a:t>Fare clic per modificare stile</a:t>
            </a:r>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idx="1"/>
          </p:nvPr>
        </p:nvSpPr>
        <p:spPr/>
        <p:txBody>
          <a:bodyPr/>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DDA15E5-6BF1-4B32-B46B-BB2AA446EBAA}" type="slidenum">
              <a:rPr lang="en-GB" altLang="en-US"/>
              <a:pPr>
                <a:defRPr/>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a titolo con immagin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it-IT" smtClean="0"/>
              <a:t>Fare clic per modificare stile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9" name="Picture Placeholder 8"/>
          <p:cNvSpPr>
            <a:spLocks noGrp="1"/>
          </p:cNvSpPr>
          <p:nvPr>
            <p:ph type="pic" sz="quarter" idx="13"/>
          </p:nvPr>
        </p:nvSpPr>
        <p:spPr>
          <a:xfrm>
            <a:off x="927100" y="1129553"/>
            <a:ext cx="7988300" cy="3886200"/>
          </a:xfrm>
        </p:spPr>
        <p:txBody>
          <a:bodyPr rtlCol="0">
            <a:normAutofit/>
          </a:bodyPr>
          <a:lstStyle>
            <a:lvl1pPr marL="0" indent="0">
              <a:buNone/>
              <a:defRPr sz="1800"/>
            </a:lvl1pPr>
          </a:lstStyle>
          <a:p>
            <a:pPr lvl="0"/>
            <a:r>
              <a:rPr lang="it-IT" noProof="0" smtClean="0"/>
              <a:t>Trascinare l'immagine su un segnaposto o fare clic sull'icona per aggiungerla</a:t>
            </a:r>
            <a:endParaRPr noProof="0"/>
          </a:p>
        </p:txBody>
      </p:sp>
      <p:sp>
        <p:nvSpPr>
          <p:cNvPr id="5" name="Date Placeholder 3"/>
          <p:cNvSpPr>
            <a:spLocks noGrp="1"/>
          </p:cNvSpPr>
          <p:nvPr>
            <p:ph type="dt" sz="half" idx="14"/>
          </p:nvPr>
        </p:nvSpPr>
        <p:spPr/>
        <p:txBody>
          <a:bodyPr/>
          <a:lstStyle>
            <a:lvl1pPr>
              <a:defRPr/>
            </a:lvl1pPr>
          </a:lstStyle>
          <a:p>
            <a:pPr>
              <a:defRPr/>
            </a:pPr>
            <a:endParaRPr lang="en-GB"/>
          </a:p>
        </p:txBody>
      </p:sp>
      <p:sp>
        <p:nvSpPr>
          <p:cNvPr id="6" name="Footer Placeholder 4"/>
          <p:cNvSpPr>
            <a:spLocks noGrp="1"/>
          </p:cNvSpPr>
          <p:nvPr>
            <p:ph type="ftr" sz="quarter" idx="15"/>
          </p:nvPr>
        </p:nvSpPr>
        <p:spPr/>
        <p:txBody>
          <a:bodyPr/>
          <a:lstStyle>
            <a:lvl1pPr>
              <a:defRPr/>
            </a:lvl1pPr>
          </a:lstStyle>
          <a:p>
            <a:pPr>
              <a:defRPr/>
            </a:pP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rtlCol="0" anchor="b">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it-IT" smtClean="0"/>
              <a:t>Fare clic per modificare stile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ctr">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C5605AC-892F-43CE-8FA3-3650BFDCB0AD}"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F66B515-8ED3-4691-87B4-48C4F2A89037}"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cxnSp>
        <p:nvCxnSpPr>
          <p:cNvPr id="7" name="Straight Connector 10"/>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11"/>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2"/>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13"/>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4"/>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5"/>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it-IT" smtClean="0"/>
              <a:t>Fare clic per modificare stile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13" name="Date Placeholder 6"/>
          <p:cNvSpPr>
            <a:spLocks noGrp="1"/>
          </p:cNvSpPr>
          <p:nvPr>
            <p:ph type="dt" sz="half" idx="10"/>
          </p:nvPr>
        </p:nvSpPr>
        <p:spPr/>
        <p:txBody>
          <a:bodyPr/>
          <a:lstStyle>
            <a:lvl1pPr>
              <a:defRPr/>
            </a:lvl1pPr>
          </a:lstStyle>
          <a:p>
            <a:pPr>
              <a:defRPr/>
            </a:pPr>
            <a:endParaRPr lang="en-GB"/>
          </a:p>
        </p:txBody>
      </p:sp>
      <p:sp>
        <p:nvSpPr>
          <p:cNvPr id="14" name="Footer Placeholder 7"/>
          <p:cNvSpPr>
            <a:spLocks noGrp="1"/>
          </p:cNvSpPr>
          <p:nvPr>
            <p:ph type="ftr" sz="quarter" idx="11"/>
          </p:nvPr>
        </p:nvSpPr>
        <p:spPr/>
        <p:txBody>
          <a:bodyPr/>
          <a:lstStyle>
            <a:lvl1pPr>
              <a:defRPr/>
            </a:lvl1pPr>
          </a:lstStyle>
          <a:p>
            <a:pPr>
              <a:defRPr/>
            </a:pPr>
            <a:endParaRPr lang="en-GB"/>
          </a:p>
        </p:txBody>
      </p:sp>
      <p:sp>
        <p:nvSpPr>
          <p:cNvPr id="15" name="Slide Number Placeholder 8"/>
          <p:cNvSpPr>
            <a:spLocks noGrp="1"/>
          </p:cNvSpPr>
          <p:nvPr>
            <p:ph type="sldNum" sz="quarter" idx="12"/>
          </p:nvPr>
        </p:nvSpPr>
        <p:spPr/>
        <p:txBody>
          <a:bodyPr/>
          <a:lstStyle>
            <a:lvl1pPr>
              <a:defRPr/>
            </a:lvl1pPr>
          </a:lstStyle>
          <a:p>
            <a:pPr>
              <a:defRPr/>
            </a:pPr>
            <a:fld id="{0E9F8FA0-F63E-4282-9D3D-C5B69F0F5F09}"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Date Placeholder 3"/>
          <p:cNvSpPr>
            <a:spLocks noGrp="1"/>
          </p:cNvSpPr>
          <p:nvPr>
            <p:ph type="dt" sz="half" idx="10"/>
          </p:nvPr>
        </p:nvSpPr>
        <p:spPr/>
        <p:txBody>
          <a:bodyPr/>
          <a:lstStyle>
            <a:lvl1pPr>
              <a:defRPr/>
            </a:lvl1pPr>
          </a:lstStyle>
          <a:p>
            <a:pPr>
              <a:defRPr/>
            </a:pPr>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6A3BF36D-70BE-49A6-AE76-1F1D695723C2}"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77F464C5-CB82-4EA0-B6D0-159ECA568149}"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it-IT" smtClean="0"/>
              <a:t>Fare clic per modificare stile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67102BBE-5C9E-41D4-AF42-BAA0AD1D5D26}"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1123950"/>
            <a:ext cx="8913813" cy="914400"/>
          </a:xfrm>
          <a:prstGeom prst="rect">
            <a:avLst/>
          </a:prstGeom>
          <a:solidFill>
            <a:schemeClr val="tx2"/>
          </a:solidFill>
          <a:ln w="9525">
            <a:noFill/>
            <a:miter lim="800000"/>
            <a:headEnd/>
            <a:tailEnd/>
          </a:ln>
        </p:spPr>
        <p:txBody>
          <a:bodyPr vert="horz" wrap="square" lIns="1188720" tIns="45720" rIns="274320" bIns="45720" numCol="1" anchor="ctr" anchorCtr="0" compatLnSpc="1">
            <a:prstTxWarp prst="textNoShape">
              <a:avLst/>
            </a:prstTxWarp>
          </a:bodyPr>
          <a:lstStyle/>
          <a:p>
            <a:pPr lvl="0"/>
            <a:r>
              <a:rPr lang="it-IT" altLang="en-US" smtClean="0"/>
              <a:t>Fare clic per modificare stile</a:t>
            </a:r>
          </a:p>
        </p:txBody>
      </p:sp>
      <p:sp>
        <p:nvSpPr>
          <p:cNvPr id="1027" name="Text Placeholder 2"/>
          <p:cNvSpPr>
            <a:spLocks noGrp="1"/>
          </p:cNvSpPr>
          <p:nvPr>
            <p:ph type="body" idx="1"/>
          </p:nvPr>
        </p:nvSpPr>
        <p:spPr bwMode="auto">
          <a:xfrm>
            <a:off x="1114425" y="2595563"/>
            <a:ext cx="7610475" cy="3670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ltLang="en-US" smtClean="0"/>
              <a:t>Fare clic per modificare gli stili del testo dello schema</a:t>
            </a:r>
          </a:p>
          <a:p>
            <a:pPr lvl="1"/>
            <a:r>
              <a:rPr lang="it-IT" altLang="en-US" smtClean="0"/>
              <a:t>Secondo livello</a:t>
            </a:r>
          </a:p>
          <a:p>
            <a:pPr lvl="2"/>
            <a:r>
              <a:rPr lang="it-IT" altLang="en-US" smtClean="0"/>
              <a:t>Terzo livello</a:t>
            </a:r>
          </a:p>
          <a:p>
            <a:pPr lvl="3"/>
            <a:r>
              <a:rPr lang="it-IT" altLang="en-US" smtClean="0"/>
              <a:t>Quarto livello</a:t>
            </a:r>
          </a:p>
          <a:p>
            <a:pPr lvl="4"/>
            <a:r>
              <a:rPr lang="it-IT" altLang="en-US" smtClean="0"/>
              <a:t>Quinto livello</a:t>
            </a:r>
          </a:p>
        </p:txBody>
      </p:sp>
      <p:sp>
        <p:nvSpPr>
          <p:cNvPr id="4" name="Date Placeholder 3"/>
          <p:cNvSpPr>
            <a:spLocks noGrp="1"/>
          </p:cNvSpPr>
          <p:nvPr>
            <p:ph type="dt" sz="half" idx="2"/>
          </p:nvPr>
        </p:nvSpPr>
        <p:spPr>
          <a:xfrm>
            <a:off x="6580188" y="188913"/>
            <a:ext cx="2133600" cy="365125"/>
          </a:xfrm>
          <a:prstGeom prst="rect">
            <a:avLst/>
          </a:prstGeom>
        </p:spPr>
        <p:txBody>
          <a:bodyPr vert="horz" lIns="91440" tIns="45720" rIns="91440" bIns="45720" rtlCol="0" anchor="ctr"/>
          <a:lstStyle>
            <a:lvl1pPr algn="r">
              <a:buFont typeface="Times New Roman" charset="0"/>
              <a:buNone/>
              <a:defRPr sz="1000">
                <a:solidFill>
                  <a:schemeClr val="tx1">
                    <a:lumMod val="65000"/>
                    <a:lumOff val="35000"/>
                  </a:schemeClr>
                </a:solidFill>
                <a:latin typeface="Times New Roman" charset="0"/>
                <a:ea typeface="ＭＳ Ｐゴシック" charset="0"/>
                <a:cs typeface="MS Gothic" charset="0"/>
              </a:defRPr>
            </a:lvl1pPr>
          </a:lstStyle>
          <a:p>
            <a:pPr>
              <a:defRPr/>
            </a:pPr>
            <a:endParaRPr lang="en-GB"/>
          </a:p>
        </p:txBody>
      </p:sp>
      <p:sp>
        <p:nvSpPr>
          <p:cNvPr id="5" name="Footer Placeholder 4"/>
          <p:cNvSpPr>
            <a:spLocks noGrp="1"/>
          </p:cNvSpPr>
          <p:nvPr>
            <p:ph type="ftr" sz="quarter" idx="3"/>
          </p:nvPr>
        </p:nvSpPr>
        <p:spPr>
          <a:xfrm>
            <a:off x="1120775" y="188913"/>
            <a:ext cx="2895600" cy="365125"/>
          </a:xfrm>
          <a:prstGeom prst="rect">
            <a:avLst/>
          </a:prstGeom>
        </p:spPr>
        <p:txBody>
          <a:bodyPr vert="horz" lIns="91440" tIns="45720" rIns="91440" bIns="45720" rtlCol="0" anchor="ctr"/>
          <a:lstStyle>
            <a:lvl1pPr algn="l">
              <a:buFont typeface="Times New Roman" charset="0"/>
              <a:buNone/>
              <a:defRPr sz="1000">
                <a:solidFill>
                  <a:schemeClr val="tx1">
                    <a:lumMod val="65000"/>
                    <a:lumOff val="35000"/>
                  </a:schemeClr>
                </a:solidFill>
                <a:latin typeface="Times New Roman" charset="0"/>
                <a:ea typeface="ＭＳ Ｐゴシック" charset="0"/>
                <a:cs typeface="MS Gothic" charset="0"/>
              </a:defRPr>
            </a:lvl1pPr>
          </a:lstStyle>
          <a:p>
            <a:pPr>
              <a:defRPr/>
            </a:pPr>
            <a:endParaRPr lang="en-GB"/>
          </a:p>
        </p:txBody>
      </p:sp>
      <p:sp>
        <p:nvSpPr>
          <p:cNvPr id="6" name="Slide Number Placeholder 5"/>
          <p:cNvSpPr>
            <a:spLocks noGrp="1"/>
          </p:cNvSpPr>
          <p:nvPr>
            <p:ph type="sldNum" sz="quarter" idx="4"/>
          </p:nvPr>
        </p:nvSpPr>
        <p:spPr>
          <a:xfrm>
            <a:off x="8789988" y="6569075"/>
            <a:ext cx="457200" cy="365125"/>
          </a:xfrm>
          <a:prstGeom prst="rect">
            <a:avLst/>
          </a:prstGeom>
        </p:spPr>
        <p:txBody>
          <a:bodyPr vert="horz" wrap="square" lIns="91440" tIns="45720" rIns="91440" bIns="45720" numCol="1" anchor="ctr" anchorCtr="0" compatLnSpc="1">
            <a:prstTxWarp prst="textNoShape">
              <a:avLst/>
            </a:prstTxWarp>
          </a:bodyPr>
          <a:lstStyle>
            <a:lvl1pPr algn="ctr">
              <a:defRPr sz="800">
                <a:solidFill>
                  <a:srgbClr val="595959"/>
                </a:solidFill>
              </a:defRPr>
            </a:lvl1pPr>
          </a:lstStyle>
          <a:p>
            <a:pPr>
              <a:defRPr/>
            </a:pPr>
            <a:fld id="{BC498C48-AFC3-4A17-A2FB-FC36EC254C93}" type="slidenum">
              <a:rPr lang="en-GB" altLang="en-US"/>
              <a:pPr>
                <a:defRPr/>
              </a:pPr>
              <a:t>‹#›</a:t>
            </a:fld>
            <a:endParaRPr lang="en-GB" altLang="en-US"/>
          </a:p>
        </p:txBody>
      </p:sp>
      <p:sp>
        <p:nvSpPr>
          <p:cNvPr id="7" name="Rectangle 6"/>
          <p:cNvSpPr/>
          <p:nvPr/>
        </p:nvSpPr>
        <p:spPr>
          <a:xfrm>
            <a:off x="914400" y="0"/>
            <a:ext cx="7999413" cy="182563"/>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charset="0"/>
              <a:buNone/>
              <a:defRPr/>
            </a:pPr>
            <a:endParaRPr/>
          </a:p>
        </p:txBody>
      </p:sp>
      <p:sp>
        <p:nvSpPr>
          <p:cNvPr id="8" name="Rectangle 7"/>
          <p:cNvSpPr/>
          <p:nvPr/>
        </p:nvSpPr>
        <p:spPr>
          <a:xfrm>
            <a:off x="914400" y="6675438"/>
            <a:ext cx="7999413" cy="182562"/>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charset="0"/>
              <a:buNone/>
              <a:defRPr/>
            </a:pPr>
            <a:endParaRPr/>
          </a:p>
        </p:txBody>
      </p:sp>
    </p:spTree>
  </p:cSld>
  <p:clrMap bg1="lt1" tx1="dk1" bg2="lt2" tx2="dk2" accent1="accent1" accent2="accent2" accent3="accent3" accent4="accent4" accent5="accent5" accent6="accent6" hlink="hlink" folHlink="folHlink"/>
  <p:sldLayoutIdLst>
    <p:sldLayoutId id="2147483898" r:id="rId1"/>
    <p:sldLayoutId id="2147483899" r:id="rId2"/>
    <p:sldLayoutId id="2147483908" r:id="rId3"/>
    <p:sldLayoutId id="2147483900" r:id="rId4"/>
    <p:sldLayoutId id="2147483901" r:id="rId5"/>
    <p:sldLayoutId id="2147483909" r:id="rId6"/>
    <p:sldLayoutId id="2147483902" r:id="rId7"/>
    <p:sldLayoutId id="2147483903" r:id="rId8"/>
    <p:sldLayoutId id="2147483904" r:id="rId9"/>
    <p:sldLayoutId id="2147483905" r:id="rId10"/>
    <p:sldLayoutId id="2147483910" r:id="rId11"/>
    <p:sldLayoutId id="2147483911" r:id="rId12"/>
    <p:sldLayoutId id="2147483912" r:id="rId13"/>
    <p:sldLayoutId id="2147483906" r:id="rId14"/>
    <p:sldLayoutId id="2147483907" r:id="rId15"/>
    <p:sldLayoutId id="2147483913" r:id="rId16"/>
  </p:sldLayoutIdLst>
  <p:hf hdr="0" ftr="0" dt="0"/>
  <p:txStyles>
    <p:titleStyle>
      <a:lvl1pPr algn="l" rtl="0" eaLnBrk="0" fontAlgn="base" hangingPunct="0">
        <a:spcBef>
          <a:spcPct val="0"/>
        </a:spcBef>
        <a:spcAft>
          <a:spcPct val="0"/>
        </a:spcAft>
        <a:defRPr sz="3600" kern="1200">
          <a:solidFill>
            <a:schemeClr val="bg1"/>
          </a:solidFill>
          <a:latin typeface="+mj-lt"/>
          <a:ea typeface="MS PGothic" pitchFamily="34" charset="-128"/>
          <a:cs typeface="+mj-cs"/>
        </a:defRPr>
      </a:lvl1pPr>
      <a:lvl2pPr algn="l" rtl="0" eaLnBrk="0" fontAlgn="base" hangingPunct="0">
        <a:spcBef>
          <a:spcPct val="0"/>
        </a:spcBef>
        <a:spcAft>
          <a:spcPct val="0"/>
        </a:spcAft>
        <a:defRPr sz="3600">
          <a:solidFill>
            <a:schemeClr val="bg1"/>
          </a:solidFill>
          <a:latin typeface="Century Gothic" pitchFamily="34" charset="0"/>
          <a:ea typeface="MS PGothic" pitchFamily="34" charset="-128"/>
        </a:defRPr>
      </a:lvl2pPr>
      <a:lvl3pPr algn="l" rtl="0" eaLnBrk="0" fontAlgn="base" hangingPunct="0">
        <a:spcBef>
          <a:spcPct val="0"/>
        </a:spcBef>
        <a:spcAft>
          <a:spcPct val="0"/>
        </a:spcAft>
        <a:defRPr sz="3600">
          <a:solidFill>
            <a:schemeClr val="bg1"/>
          </a:solidFill>
          <a:latin typeface="Century Gothic" pitchFamily="34" charset="0"/>
          <a:ea typeface="MS PGothic" pitchFamily="34" charset="-128"/>
        </a:defRPr>
      </a:lvl3pPr>
      <a:lvl4pPr algn="l" rtl="0" eaLnBrk="0" fontAlgn="base" hangingPunct="0">
        <a:spcBef>
          <a:spcPct val="0"/>
        </a:spcBef>
        <a:spcAft>
          <a:spcPct val="0"/>
        </a:spcAft>
        <a:defRPr sz="3600">
          <a:solidFill>
            <a:schemeClr val="bg1"/>
          </a:solidFill>
          <a:latin typeface="Century Gothic" pitchFamily="34" charset="0"/>
          <a:ea typeface="MS PGothic" pitchFamily="34" charset="-128"/>
        </a:defRPr>
      </a:lvl4pPr>
      <a:lvl5pPr algn="l" rtl="0" eaLnBrk="0" fontAlgn="base" hangingPunct="0">
        <a:spcBef>
          <a:spcPct val="0"/>
        </a:spcBef>
        <a:spcAft>
          <a:spcPct val="0"/>
        </a:spcAft>
        <a:defRPr sz="3600">
          <a:solidFill>
            <a:schemeClr val="bg1"/>
          </a:solidFill>
          <a:latin typeface="Century Gothic" pitchFamily="34" charset="0"/>
          <a:ea typeface="MS PGothic" pitchFamily="34" charset="-128"/>
        </a:defRPr>
      </a:lvl5pPr>
      <a:lvl6pPr marL="457200" algn="l" rtl="0" fontAlgn="base">
        <a:spcBef>
          <a:spcPct val="0"/>
        </a:spcBef>
        <a:spcAft>
          <a:spcPct val="0"/>
        </a:spcAft>
        <a:defRPr sz="3600">
          <a:solidFill>
            <a:schemeClr val="bg1"/>
          </a:solidFill>
          <a:latin typeface="Century Gothic" pitchFamily="34" charset="0"/>
          <a:ea typeface="MS PGothic" pitchFamily="34" charset="-128"/>
        </a:defRPr>
      </a:lvl6pPr>
      <a:lvl7pPr marL="914400" algn="l" rtl="0" fontAlgn="base">
        <a:spcBef>
          <a:spcPct val="0"/>
        </a:spcBef>
        <a:spcAft>
          <a:spcPct val="0"/>
        </a:spcAft>
        <a:defRPr sz="3600">
          <a:solidFill>
            <a:schemeClr val="bg1"/>
          </a:solidFill>
          <a:latin typeface="Century Gothic" pitchFamily="34" charset="0"/>
          <a:ea typeface="MS PGothic" pitchFamily="34" charset="-128"/>
        </a:defRPr>
      </a:lvl7pPr>
      <a:lvl8pPr marL="1371600" algn="l" rtl="0" fontAlgn="base">
        <a:spcBef>
          <a:spcPct val="0"/>
        </a:spcBef>
        <a:spcAft>
          <a:spcPct val="0"/>
        </a:spcAft>
        <a:defRPr sz="3600">
          <a:solidFill>
            <a:schemeClr val="bg1"/>
          </a:solidFill>
          <a:latin typeface="Century Gothic" pitchFamily="34" charset="0"/>
          <a:ea typeface="MS PGothic" pitchFamily="34" charset="-128"/>
        </a:defRPr>
      </a:lvl8pPr>
      <a:lvl9pPr marL="1828800" algn="l" rtl="0" fontAlgn="base">
        <a:spcBef>
          <a:spcPct val="0"/>
        </a:spcBef>
        <a:spcAft>
          <a:spcPct val="0"/>
        </a:spcAft>
        <a:defRPr sz="3600">
          <a:solidFill>
            <a:schemeClr val="bg1"/>
          </a:solidFill>
          <a:latin typeface="Century Gothic" pitchFamily="34" charset="0"/>
          <a:ea typeface="MS PGothic" pitchFamily="34" charset="-128"/>
        </a:defRPr>
      </a:lvl9pPr>
    </p:titleStyle>
    <p:bodyStyle>
      <a:lvl1pPr marL="342900" indent="-342900" algn="l" rtl="0" eaLnBrk="0" fontAlgn="base" hangingPunct="0">
        <a:spcBef>
          <a:spcPts val="2000"/>
        </a:spcBef>
        <a:spcAft>
          <a:spcPct val="0"/>
        </a:spcAft>
        <a:buClr>
          <a:schemeClr val="accent1"/>
        </a:buClr>
        <a:buFont typeface="Wingdings 2" pitchFamily="18" charset="2"/>
        <a:buChar char=""/>
        <a:defRPr sz="2000" kern="1200">
          <a:solidFill>
            <a:srgbClr val="595959"/>
          </a:solidFill>
          <a:latin typeface="+mn-lt"/>
          <a:ea typeface="MS PGothic" pitchFamily="34" charset="-128"/>
          <a:cs typeface="+mn-cs"/>
        </a:defRPr>
      </a:lvl1pPr>
      <a:lvl2pPr marL="685800" indent="-336550" algn="l" rtl="0" eaLnBrk="0" fontAlgn="base" hangingPunct="0">
        <a:spcBef>
          <a:spcPts val="600"/>
        </a:spcBef>
        <a:spcAft>
          <a:spcPct val="0"/>
        </a:spcAft>
        <a:buClr>
          <a:srgbClr val="51640B"/>
        </a:buClr>
        <a:buFont typeface="Wingdings 2" pitchFamily="18" charset="2"/>
        <a:buChar char=""/>
        <a:defRPr sz="2800" kern="1200">
          <a:solidFill>
            <a:srgbClr val="595959"/>
          </a:solidFill>
          <a:latin typeface="+mn-lt"/>
          <a:ea typeface="MS PGothic" pitchFamily="34" charset="-128"/>
          <a:cs typeface="+mn-cs"/>
        </a:defRPr>
      </a:lvl2pPr>
      <a:lvl3pPr marL="1035050" indent="-349250" algn="l" rtl="0" eaLnBrk="0" fontAlgn="base" hangingPunct="0">
        <a:spcBef>
          <a:spcPts val="600"/>
        </a:spcBef>
        <a:spcAft>
          <a:spcPct val="0"/>
        </a:spcAft>
        <a:buClr>
          <a:schemeClr val="accent1"/>
        </a:buClr>
        <a:buFont typeface="Wingdings 2" pitchFamily="18" charset="2"/>
        <a:buChar char=""/>
        <a:defRPr sz="2400" kern="1200">
          <a:solidFill>
            <a:srgbClr val="595959"/>
          </a:solidFill>
          <a:latin typeface="+mn-lt"/>
          <a:ea typeface="MS PGothic" pitchFamily="34" charset="-128"/>
          <a:cs typeface="+mn-cs"/>
        </a:defRPr>
      </a:lvl3pPr>
      <a:lvl4pPr marL="1371600" indent="-336550" algn="l" rtl="0" eaLnBrk="0" fontAlgn="base" hangingPunct="0">
        <a:spcBef>
          <a:spcPts val="600"/>
        </a:spcBef>
        <a:spcAft>
          <a:spcPct val="0"/>
        </a:spcAft>
        <a:buClr>
          <a:srgbClr val="51640B"/>
        </a:buClr>
        <a:buFont typeface="Wingdings 2" pitchFamily="18" charset="2"/>
        <a:buChar char=""/>
        <a:defRPr sz="2000" kern="1200">
          <a:solidFill>
            <a:srgbClr val="595959"/>
          </a:solidFill>
          <a:latin typeface="+mn-lt"/>
          <a:ea typeface="MS PGothic" pitchFamily="34" charset="-128"/>
          <a:cs typeface="+mn-cs"/>
        </a:defRPr>
      </a:lvl4pPr>
      <a:lvl5pPr marL="1720850" indent="-349250" algn="l" rtl="0" eaLnBrk="0" fontAlgn="base" hangingPunct="0">
        <a:spcBef>
          <a:spcPts val="600"/>
        </a:spcBef>
        <a:spcAft>
          <a:spcPct val="0"/>
        </a:spcAft>
        <a:buClr>
          <a:schemeClr val="accent1"/>
        </a:buClr>
        <a:buFont typeface="Wingdings 2" pitchFamily="18" charset="2"/>
        <a:buChar char=""/>
        <a:defRPr sz="2000" kern="1200">
          <a:solidFill>
            <a:srgbClr val="595959"/>
          </a:solidFill>
          <a:latin typeface="+mn-lt"/>
          <a:ea typeface="MS PGothic" pitchFamily="34" charset="-128"/>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p:txBody>
          <a:bodyPr/>
          <a:lstStyle/>
          <a:p>
            <a:r>
              <a:rPr lang="en-GB" altLang="en-US" smtClean="0">
                <a:sym typeface="Times New Roman" pitchFamily="18" charset="0"/>
              </a:rPr>
              <a:t>AİHK çərçivəsində nisbi hüquqlar </a:t>
            </a:r>
          </a:p>
        </p:txBody>
      </p:sp>
      <p:sp>
        <p:nvSpPr>
          <p:cNvPr id="8195" name="Segnaposto contenuto 2"/>
          <p:cNvSpPr>
            <a:spLocks noGrp="1"/>
          </p:cNvSpPr>
          <p:nvPr>
            <p:ph idx="1"/>
          </p:nvPr>
        </p:nvSpPr>
        <p:spPr/>
        <p:txBody>
          <a:bodyPr/>
          <a:lstStyle/>
          <a:p>
            <a:pPr marL="0" indent="0">
              <a:buClrTx/>
              <a:buFont typeface="Times New Roman" pitchFamily="18" charset="0"/>
              <a:buNone/>
            </a:pPr>
            <a:endParaRPr lang="en-GB" altLang="en-US" sz="2800" smtClean="0">
              <a:sym typeface="Times New Roman" pitchFamily="18" charset="0"/>
            </a:endParaRPr>
          </a:p>
          <a:p>
            <a:pPr marL="0" indent="0">
              <a:buClrTx/>
              <a:buFont typeface="Times New Roman" pitchFamily="18" charset="0"/>
              <a:buNone/>
            </a:pPr>
            <a:endParaRPr lang="en-GB" altLang="en-US" sz="2800" smtClean="0">
              <a:sym typeface="Times New Roman" pitchFamily="18" charset="0"/>
            </a:endParaRPr>
          </a:p>
          <a:p>
            <a:pPr marL="0" indent="0">
              <a:buClrTx/>
              <a:buFont typeface="Times New Roman" pitchFamily="18" charset="0"/>
              <a:buNone/>
            </a:pPr>
            <a:endParaRPr lang="en-GB" altLang="en-US" sz="2800" smtClean="0">
              <a:sym typeface="Times New Roman" pitchFamily="18" charset="0"/>
            </a:endParaRPr>
          </a:p>
          <a:p>
            <a:pPr marL="0" indent="0">
              <a:buClrTx/>
              <a:buFont typeface="Times New Roman" pitchFamily="18" charset="0"/>
              <a:buNone/>
            </a:pPr>
            <a:endParaRPr lang="en-GB" altLang="en-US" sz="2800" smtClean="0">
              <a:sym typeface="Times New Roman" pitchFamily="18" charset="0"/>
            </a:endParaRPr>
          </a:p>
          <a:p>
            <a:pPr marL="0" indent="0" algn="r">
              <a:buClrTx/>
              <a:buFont typeface="Times New Roman" pitchFamily="18" charset="0"/>
              <a:buNone/>
            </a:pPr>
            <a:r>
              <a:rPr lang="en-GB" altLang="en-US" sz="2800" smtClean="0">
                <a:sym typeface="Times New Roman" pitchFamily="18" charset="0"/>
              </a:rPr>
              <a:t>Ivana Roagna</a:t>
            </a:r>
          </a:p>
        </p:txBody>
      </p:sp>
      <p:sp>
        <p:nvSpPr>
          <p:cNvPr id="8196" name="Segnaposto numero diapositiva 6"/>
          <p:cNvSpPr>
            <a:spLocks noGrp="1"/>
          </p:cNvSpPr>
          <p:nvPr>
            <p:ph type="sldNum" sz="quarter" idx="12"/>
          </p:nvPr>
        </p:nvSpPr>
        <p:spPr bwMode="auto">
          <a:noFill/>
          <a:ln>
            <a:miter lim="800000"/>
            <a:headEnd/>
            <a:tailEnd/>
          </a:ln>
        </p:spPr>
        <p:txBody>
          <a:bodyPr/>
          <a:lstStyle/>
          <a:p>
            <a:pPr>
              <a:buClrTx/>
            </a:pPr>
            <a:fld id="{17334DC3-2020-474C-9D2D-04A017FF640E}" type="slidenum">
              <a:rPr lang="en-GB" altLang="en-US" smtClean="0">
                <a:sym typeface="Times New Roman" pitchFamily="18" charset="0"/>
              </a:rPr>
              <a:pPr>
                <a:buClrTx/>
              </a:pPr>
              <a:t>1</a:t>
            </a:fld>
            <a:endParaRPr lang="en-GB" altLang="en-US" smtClean="0">
              <a:sym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a:xfrm>
            <a:off x="33338" y="404813"/>
            <a:ext cx="7800975" cy="963612"/>
          </a:xfrm>
        </p:spPr>
        <p:txBody>
          <a:bodyPr/>
          <a:lstStyle/>
          <a:p>
            <a:r>
              <a:rPr lang="en-GB" altLang="en-US" smtClean="0">
                <a:solidFill>
                  <a:srgbClr val="FFFFFF"/>
                </a:solidFill>
                <a:sym typeface="Times New Roman" pitchFamily="18" charset="0"/>
              </a:rPr>
              <a:t>Proporsionallıq</a:t>
            </a:r>
          </a:p>
        </p:txBody>
      </p:sp>
      <p:sp>
        <p:nvSpPr>
          <p:cNvPr id="17411" name="Rectangle 2"/>
          <p:cNvSpPr>
            <a:spLocks noGrp="1" noChangeArrowheads="1"/>
          </p:cNvSpPr>
          <p:nvPr>
            <p:ph type="subTitle" idx="4294967295"/>
          </p:nvPr>
        </p:nvSpPr>
        <p:spPr>
          <a:xfrm>
            <a:off x="0" y="1905000"/>
            <a:ext cx="7696200" cy="4110038"/>
          </a:xfrm>
        </p:spPr>
        <p:txBody>
          <a:bodyPr lIns="90000" tIns="46800" rIns="90000" bIns="46800"/>
          <a:lstStyle/>
          <a:p>
            <a:pPr marL="806450" indent="-806450">
              <a:spcBef>
                <a:spcPts val="713"/>
              </a:spcBef>
              <a:buClrTx/>
              <a:buFont typeface="Times New Roman" pitchFamily="18" charset="0"/>
              <a:buNone/>
              <a:tabLst>
                <a:tab pos="806450" algn="l"/>
                <a:tab pos="1150938" algn="l"/>
                <a:tab pos="1600200" algn="l"/>
                <a:tab pos="2049463" algn="l"/>
                <a:tab pos="2498725" algn="l"/>
                <a:tab pos="2947988" algn="l"/>
                <a:tab pos="3397250" algn="l"/>
                <a:tab pos="3846513" algn="l"/>
                <a:tab pos="4295775" algn="l"/>
                <a:tab pos="4745038" algn="l"/>
                <a:tab pos="5194300" algn="l"/>
                <a:tab pos="5643563" algn="l"/>
                <a:tab pos="6092825" algn="l"/>
                <a:tab pos="6542088" algn="l"/>
                <a:tab pos="6991350" algn="l"/>
                <a:tab pos="7440613" algn="l"/>
                <a:tab pos="7889875" algn="l"/>
                <a:tab pos="8339138" algn="l"/>
                <a:tab pos="8788400" algn="l"/>
                <a:tab pos="9237663" algn="l"/>
                <a:tab pos="9686925" algn="l"/>
              </a:tabLst>
            </a:pPr>
            <a:r>
              <a:rPr lang="en-GB" altLang="en-US" sz="2800" smtClean="0">
                <a:sym typeface="Times New Roman" pitchFamily="18" charset="0"/>
              </a:rPr>
              <a:t>	İki əlaqədar konsepsiya:</a:t>
            </a:r>
          </a:p>
          <a:p>
            <a:pPr marL="806450" indent="-806450">
              <a:spcBef>
                <a:spcPts val="713"/>
              </a:spcBef>
              <a:buClrTx/>
              <a:buFont typeface="Times New Roman" pitchFamily="18" charset="0"/>
              <a:buNone/>
              <a:tabLst>
                <a:tab pos="806450" algn="l"/>
                <a:tab pos="1150938" algn="l"/>
                <a:tab pos="1600200" algn="l"/>
                <a:tab pos="2049463" algn="l"/>
                <a:tab pos="2498725" algn="l"/>
                <a:tab pos="2947988" algn="l"/>
                <a:tab pos="3397250" algn="l"/>
                <a:tab pos="3846513" algn="l"/>
                <a:tab pos="4295775" algn="l"/>
                <a:tab pos="4745038" algn="l"/>
                <a:tab pos="5194300" algn="l"/>
                <a:tab pos="5643563" algn="l"/>
                <a:tab pos="6092825" algn="l"/>
                <a:tab pos="6542088" algn="l"/>
                <a:tab pos="6991350" algn="l"/>
                <a:tab pos="7440613" algn="l"/>
                <a:tab pos="7889875" algn="l"/>
                <a:tab pos="8339138" algn="l"/>
                <a:tab pos="8788400" algn="l"/>
                <a:tab pos="9237663" algn="l"/>
                <a:tab pos="9686925" algn="l"/>
              </a:tabLst>
            </a:pPr>
            <a:r>
              <a:rPr lang="en-GB" altLang="en-US" sz="2800" smtClean="0">
                <a:sym typeface="Times New Roman" pitchFamily="18" charset="0"/>
              </a:rPr>
              <a:t>	İzlənilən dövlət siyasəti məqsədi və dövlət tərəfindən bu məqsədə nail olmaq üçün istifadə olunan vasitələr arasında rasional bağlılıq olmalıdır.</a:t>
            </a:r>
          </a:p>
          <a:p>
            <a:pPr marL="806450" indent="-806450" algn="just">
              <a:spcBef>
                <a:spcPts val="713"/>
              </a:spcBef>
              <a:buClrTx/>
              <a:buFont typeface="Times New Roman" pitchFamily="18" charset="0"/>
              <a:buNone/>
              <a:tabLst>
                <a:tab pos="806450" algn="l"/>
                <a:tab pos="1150938" algn="l"/>
                <a:tab pos="1600200" algn="l"/>
                <a:tab pos="2049463" algn="l"/>
                <a:tab pos="2498725" algn="l"/>
                <a:tab pos="2947988" algn="l"/>
                <a:tab pos="3397250" algn="l"/>
                <a:tab pos="3846513" algn="l"/>
                <a:tab pos="4295775" algn="l"/>
                <a:tab pos="4745038" algn="l"/>
                <a:tab pos="5194300" algn="l"/>
                <a:tab pos="5643563" algn="l"/>
                <a:tab pos="6092825" algn="l"/>
                <a:tab pos="6542088" algn="l"/>
                <a:tab pos="6991350" algn="l"/>
                <a:tab pos="7440613" algn="l"/>
                <a:tab pos="7889875" algn="l"/>
                <a:tab pos="8339138" algn="l"/>
                <a:tab pos="8788400" algn="l"/>
                <a:tab pos="9237663" algn="l"/>
                <a:tab pos="9686925" algn="l"/>
              </a:tabLst>
            </a:pPr>
            <a:r>
              <a:rPr lang="en-GB" altLang="en-US" sz="2800" smtClean="0">
                <a:sym typeface="Times New Roman" pitchFamily="18" charset="0"/>
              </a:rPr>
              <a:t>	</a:t>
            </a:r>
          </a:p>
          <a:p>
            <a:pPr marL="806450" indent="-806450" algn="just">
              <a:spcBef>
                <a:spcPts val="713"/>
              </a:spcBef>
              <a:buClrTx/>
              <a:buFont typeface="Times New Roman" pitchFamily="18" charset="0"/>
              <a:buNone/>
              <a:tabLst>
                <a:tab pos="806450" algn="l"/>
                <a:tab pos="1150938" algn="l"/>
                <a:tab pos="1600200" algn="l"/>
                <a:tab pos="2049463" algn="l"/>
                <a:tab pos="2498725" algn="l"/>
                <a:tab pos="2947988" algn="l"/>
                <a:tab pos="3397250" algn="l"/>
                <a:tab pos="3846513" algn="l"/>
                <a:tab pos="4295775" algn="l"/>
                <a:tab pos="4745038" algn="l"/>
                <a:tab pos="5194300" algn="l"/>
                <a:tab pos="5643563" algn="l"/>
                <a:tab pos="6092825" algn="l"/>
                <a:tab pos="6542088" algn="l"/>
                <a:tab pos="6991350" algn="l"/>
                <a:tab pos="7440613" algn="l"/>
                <a:tab pos="7889875" algn="l"/>
                <a:tab pos="8339138" algn="l"/>
                <a:tab pos="8788400" algn="l"/>
                <a:tab pos="9237663" algn="l"/>
                <a:tab pos="9686925" algn="l"/>
              </a:tabLst>
            </a:pPr>
            <a:r>
              <a:rPr lang="en-GB" altLang="en-US" sz="2800" smtClean="0">
                <a:sym typeface="Times New Roman" pitchFamily="18" charset="0"/>
              </a:rPr>
              <a:t>	Cəmiyyətin ümumi maraqları və fərdin fundamental hüquqlarının müdafiəsi arasında ədalətli balans yaradılmalıdır.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12700" y="333375"/>
            <a:ext cx="8229600" cy="868363"/>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4000" smtClean="0">
                <a:solidFill>
                  <a:srgbClr val="FFFFFF"/>
                </a:solidFill>
                <a:sym typeface="Times New Roman" pitchFamily="18" charset="0"/>
              </a:rPr>
              <a:t>Proporsionallıq doktrinası</a:t>
            </a:r>
          </a:p>
        </p:txBody>
      </p:sp>
      <p:sp>
        <p:nvSpPr>
          <p:cNvPr id="15362" name="Rectangle 2"/>
          <p:cNvSpPr>
            <a:spLocks noGrp="1" noChangeArrowheads="1"/>
          </p:cNvSpPr>
          <p:nvPr>
            <p:ph idx="1"/>
          </p:nvPr>
        </p:nvSpPr>
        <p:spPr>
          <a:xfrm>
            <a:off x="179388" y="1412875"/>
            <a:ext cx="8507412" cy="5732463"/>
          </a:xfrm>
        </p:spPr>
        <p:txBody>
          <a:bodyPr/>
          <a:lstStyle/>
          <a:p>
            <a:pPr lvl="1" algn="just" eaLnBrk="1" hangingPunct="1">
              <a:buFont typeface="Comic Sans MS" pitchFamily="66" charset="0"/>
              <a:buNone/>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31338" algn="l"/>
              </a:tabLst>
            </a:pPr>
            <a:endParaRPr lang="en-GB" altLang="en-US" sz="1800" smtClean="0"/>
          </a:p>
          <a:p>
            <a:pPr lvl="1" algn="just" eaLnBrk="1" hangingPunct="1">
              <a:buFont typeface="Comic Sans MS" pitchFamily="66" charset="0"/>
              <a:buNone/>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31338" algn="l"/>
              </a:tabLst>
            </a:pPr>
            <a:endParaRPr lang="en-GB" altLang="en-US" sz="1800" smtClean="0"/>
          </a:p>
        </p:txBody>
      </p:sp>
      <p:sp>
        <p:nvSpPr>
          <p:cNvPr id="15363" name="Text Box 3"/>
          <p:cNvSpPr txBox="1">
            <a:spLocks noChangeArrowheads="1"/>
          </p:cNvSpPr>
          <p:nvPr/>
        </p:nvSpPr>
        <p:spPr bwMode="auto">
          <a:xfrm>
            <a:off x="611188" y="1268413"/>
            <a:ext cx="7416800" cy="5326062"/>
          </a:xfrm>
          <a:prstGeom prst="rect">
            <a:avLst/>
          </a:prstGeom>
          <a:noFill/>
          <a:ln w="9525">
            <a:noFill/>
            <a:miter lim="800000"/>
            <a:headEnd/>
            <a:tailEnd/>
          </a:ln>
        </p:spPr>
        <p:txBody>
          <a:bodyPr lIns="90000" tIns="46800" rIns="90000" bIns="46800">
            <a:spAutoFit/>
          </a:bodyPr>
          <a:lstStyle/>
          <a:p>
            <a:pPr algn="just">
              <a:spcBef>
                <a:spcPts val="1750"/>
              </a:spcBef>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2800">
                <a:solidFill>
                  <a:srgbClr val="666666"/>
                </a:solidFill>
                <a:latin typeface="Century Gothic" pitchFamily="34" charset="0"/>
                <a:sym typeface="Times New Roman" pitchFamily="18" charset="0"/>
              </a:rPr>
              <a:t>AHİK çərçivəsində dominant mövzu</a:t>
            </a:r>
          </a:p>
          <a:p>
            <a:pPr algn="just">
              <a:spcBef>
                <a:spcPts val="1750"/>
              </a:spcBef>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2800">
                <a:solidFill>
                  <a:srgbClr val="666666"/>
                </a:solidFill>
                <a:latin typeface="Century Gothic" pitchFamily="34" charset="0"/>
                <a:sym typeface="Times New Roman" pitchFamily="18" charset="0"/>
              </a:rPr>
              <a:t>Nisbi hüquqlar çərçivəsində zərurət tələbinin tərkib hissəsi</a:t>
            </a:r>
          </a:p>
          <a:p>
            <a:pPr algn="just">
              <a:spcBef>
                <a:spcPts val="1750"/>
              </a:spcBef>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2800">
                <a:solidFill>
                  <a:srgbClr val="666666"/>
                </a:solidFill>
                <a:latin typeface="Century Gothic" pitchFamily="34" charset="0"/>
                <a:sym typeface="Times New Roman" pitchFamily="18" charset="0"/>
              </a:rPr>
              <a:t>İzlənən məqsəd və istifadə edilən vasitələr arasında "məntiqə uyğun" əlaqəlilik tələb edir</a:t>
            </a:r>
          </a:p>
          <a:p>
            <a:pPr algn="just">
              <a:spcBef>
                <a:spcPts val="1750"/>
              </a:spcBef>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2800">
                <a:solidFill>
                  <a:srgbClr val="666666"/>
                </a:solidFill>
                <a:latin typeface="Century Gothic" pitchFamily="34" charset="0"/>
                <a:sym typeface="Times New Roman" pitchFamily="18" charset="0"/>
              </a:rPr>
              <a:t>Fərdi və kollektiv maraq arasında balans yaratmaq üçün istifadə edilir</a:t>
            </a:r>
          </a:p>
          <a:p>
            <a:pPr algn="just">
              <a:spcBef>
                <a:spcPts val="1750"/>
              </a:spcBef>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2800">
                <a:solidFill>
                  <a:srgbClr val="666666"/>
                </a:solidFill>
                <a:latin typeface="Century Gothic" pitchFamily="34" charset="0"/>
                <a:sym typeface="Times New Roman" pitchFamily="18" charset="0"/>
              </a:rPr>
              <a:t>Alternativlər nəzərə alınır, lakin onların mövcudluğu həlledici səciyyə daşımır</a:t>
            </a:r>
          </a:p>
        </p:txBody>
      </p:sp>
      <p:sp>
        <p:nvSpPr>
          <p:cNvPr id="18437" name="Segnaposto numero diapositiva 3"/>
          <p:cNvSpPr>
            <a:spLocks noGrp="1"/>
          </p:cNvSpPr>
          <p:nvPr>
            <p:ph type="sldNum" sz="quarter" idx="12"/>
          </p:nvPr>
        </p:nvSpPr>
        <p:spPr bwMode="auto">
          <a:noFill/>
          <a:ln>
            <a:miter lim="800000"/>
            <a:headEnd/>
            <a:tailEnd/>
          </a:ln>
        </p:spPr>
        <p:txBody>
          <a:bodyPr/>
          <a:lstStyle/>
          <a:p>
            <a:pPr>
              <a:buClrTx/>
            </a:pPr>
            <a:fld id="{400177ED-88E0-44B2-BA72-F87B6CE03AC5}" type="slidenum">
              <a:rPr lang="en-GB" altLang="en-US" smtClean="0">
                <a:sym typeface="Times New Roman" pitchFamily="18" charset="0"/>
              </a:rPr>
              <a:pPr>
                <a:buClrTx/>
              </a:pPr>
              <a:t>11</a:t>
            </a:fld>
            <a:endParaRPr lang="en-GB" altLang="en-US" smtClean="0">
              <a:sym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withEffect">
                                  <p:stCondLst>
                                    <p:cond delay="0"/>
                                  </p:stCondLst>
                                  <p:childTnLst>
                                    <p:set>
                                      <p:cBhvr additive="repl">
                                        <p:cTn id="6" dur="1" fill="hold">
                                          <p:stCondLst>
                                            <p:cond delay="0"/>
                                          </p:stCondLst>
                                        </p:cTn>
                                        <p:tgtEl>
                                          <p:spTgt spid="15361"/>
                                        </p:tgtEl>
                                        <p:attrNameLst>
                                          <p:attrName>style.visibility</p:attrName>
                                        </p:attrNameLst>
                                      </p:cBhvr>
                                      <p:to>
                                        <p:strVal val="visible"/>
                                      </p:to>
                                    </p:set>
                                    <p:animEffect transition="in" filter="randombar(horizontal)">
                                      <p:cBhvr additive="repl">
                                        <p:cTn id="7" dur="600">
                                          <p:stCondLst>
                                            <p:cond delay="0"/>
                                          </p:stCondLst>
                                        </p:cTn>
                                        <p:tgtEl>
                                          <p:spTgt spid="153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endCondLst>
                                    <p:cond delay="0"/>
                                  </p:endCondLst>
                                  <p:childTnLst>
                                    <p:set>
                                      <p:cBhvr additive="repl">
                                        <p:cTn id="11" dur="1" fill="hold">
                                          <p:stCondLst>
                                            <p:cond delay="0"/>
                                          </p:stCondLst>
                                        </p:cTn>
                                        <p:tgtEl>
                                          <p:spTgt spid="15362">
                                            <p:txEl>
                                              <p:pRg st="0" end="0"/>
                                            </p:txEl>
                                          </p:spTgt>
                                        </p:tgtEl>
                                        <p:attrNameLst>
                                          <p:attrName>style.visibility</p:attrName>
                                        </p:attrNameLst>
                                      </p:cBhvr>
                                      <p:to>
                                        <p:strVal val="visible"/>
                                      </p:to>
                                    </p:set>
                                    <p:animEffect transition="in" filter="randombar(horizontal)">
                                      <p:cBhvr additive="repl">
                                        <p:cTn id="12" dur="500"/>
                                        <p:tgtEl>
                                          <p:spTgt spid="1536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9" presetClass="entr" fill="hold" nodeType="clickEffect">
                                  <p:stCondLst>
                                    <p:cond delay="0"/>
                                  </p:stCondLst>
                                  <p:childTnLst>
                                    <p:set>
                                      <p:cBhvr additive="repl">
                                        <p:cTn id="16" dur="1" fill="hold">
                                          <p:stCondLst>
                                            <p:cond delay="0"/>
                                          </p:stCondLst>
                                        </p:cTn>
                                        <p:tgtEl>
                                          <p:spTgt spid="15363">
                                            <p:txEl>
                                              <p:charRg st="0" end="30"/>
                                            </p:txEl>
                                          </p:spTgt>
                                        </p:tgtEl>
                                        <p:attrNameLst>
                                          <p:attrName>style.visibility</p:attrName>
                                        </p:attrNameLst>
                                      </p:cBhvr>
                                      <p:to>
                                        <p:strVal val="visible"/>
                                      </p:to>
                                    </p:set>
                                    <p:anim calcmode="lin" valueType="num">
                                      <p:cBhvr additive="repl">
                                        <p:cTn id="17" dur="1000" fill="hold"/>
                                        <p:tgtEl>
                                          <p:spTgt spid="15363">
                                            <p:txEl>
                                              <p:charRg st="0" end="30"/>
                                            </p:txEl>
                                          </p:spTgt>
                                        </p:tgtEl>
                                        <p:attrNameLst>
                                          <p:attrName>ppt_x</p:attrName>
                                        </p:attrNameLst>
                                      </p:cBhvr>
                                      <p:tavLst>
                                        <p:tav tm="100000">
                                          <p:val>
                                            <p:strVal val="#ppt_x-.2"/>
                                          </p:val>
                                        </p:tav>
                                        <p:tav tm="100000">
                                          <p:val>
                                            <p:strVal val="#ppt_x"/>
                                          </p:val>
                                        </p:tav>
                                      </p:tavLst>
                                    </p:anim>
                                    <p:anim calcmode="lin" valueType="num">
                                      <p:cBhvr additive="repl">
                                        <p:cTn id="18" dur="1000" fill="hold"/>
                                        <p:tgtEl>
                                          <p:spTgt spid="15363">
                                            <p:txEl>
                                              <p:charRg st="0" end="30"/>
                                            </p:txEl>
                                          </p:spTgt>
                                        </p:tgtEl>
                                        <p:attrNameLst>
                                          <p:attrName>ppt_y</p:attrName>
                                        </p:attrNameLst>
                                      </p:cBhvr>
                                      <p:tavLst>
                                        <p:tav tm="100000">
                                          <p:val>
                                            <p:strVal val="#ppt_y"/>
                                          </p:val>
                                        </p:tav>
                                        <p:tav tm="100000">
                                          <p:val>
                                            <p:strVal val="#ppt_y"/>
                                          </p:val>
                                        </p:tav>
                                      </p:tavLst>
                                    </p:anim>
                                    <p:animEffect transition="in" filter="wipe(right)">
                                      <p:cBhvr additive="repl">
                                        <p:cTn id="19" dur="1000"/>
                                        <p:tgtEl>
                                          <p:spTgt spid="15363">
                                            <p:txEl>
                                              <p:charRg st="0" end="3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noChangeArrowheads="1"/>
          </p:cNvSpPr>
          <p:nvPr>
            <p:ph type="title"/>
          </p:nvPr>
        </p:nvSpPr>
        <p:spPr>
          <a:xfrm>
            <a:off x="28575" y="404813"/>
            <a:ext cx="8431213" cy="1223962"/>
          </a:xfrm>
        </p:spPr>
        <p:txBody>
          <a:bodyPr/>
          <a:lstStyle/>
          <a:p>
            <a:r>
              <a:rPr lang="en-GB" altLang="en-US" smtClean="0">
                <a:solidFill>
                  <a:srgbClr val="FFFFFF"/>
                </a:solidFill>
                <a:sym typeface="Times New Roman" pitchFamily="18" charset="0"/>
              </a:rPr>
              <a:t>AİHK çərçivəsində hüquqların növləri</a:t>
            </a:r>
          </a:p>
        </p:txBody>
      </p:sp>
      <p:sp>
        <p:nvSpPr>
          <p:cNvPr id="9219" name="Rectangle 2"/>
          <p:cNvSpPr>
            <a:spLocks noGrp="1" noChangeArrowheads="1"/>
          </p:cNvSpPr>
          <p:nvPr>
            <p:ph type="subTitle" idx="4294967295"/>
          </p:nvPr>
        </p:nvSpPr>
        <p:spPr>
          <a:xfrm>
            <a:off x="971550" y="2276475"/>
            <a:ext cx="7696200" cy="3962400"/>
          </a:xfrm>
        </p:spPr>
        <p:txBody>
          <a:bodyPr lIns="90000" tIns="46800" rIns="90000" bIns="46800"/>
          <a:lstStyle/>
          <a:p>
            <a:pPr marL="0" indent="0">
              <a:spcBef>
                <a:spcPts val="713"/>
              </a:spcBef>
              <a:buClr>
                <a:srgbClr val="FFFFFF"/>
              </a:buClr>
              <a:buFont typeface="Wingdings" pitchFamily="2" charset="2"/>
              <a:buChar char=""/>
              <a:tabLst>
                <a:tab pos="0" algn="l"/>
                <a:tab pos="344488" algn="l"/>
                <a:tab pos="793750" algn="l"/>
                <a:tab pos="1243013" algn="l"/>
                <a:tab pos="1692275" algn="l"/>
                <a:tab pos="2141538" algn="l"/>
                <a:tab pos="2590800" algn="l"/>
                <a:tab pos="3040063" algn="l"/>
                <a:tab pos="3489325" algn="l"/>
                <a:tab pos="3938588" algn="l"/>
                <a:tab pos="4387850" algn="l"/>
                <a:tab pos="4837113" algn="l"/>
                <a:tab pos="5286375" algn="l"/>
                <a:tab pos="5735638" algn="l"/>
                <a:tab pos="6184900" algn="l"/>
                <a:tab pos="6634163" algn="l"/>
                <a:tab pos="7083425" algn="l"/>
                <a:tab pos="7532688" algn="l"/>
                <a:tab pos="7981950" algn="l"/>
                <a:tab pos="8431213" algn="l"/>
                <a:tab pos="8880475" algn="l"/>
              </a:tabLst>
            </a:pPr>
            <a:r>
              <a:rPr lang="en-GB" altLang="en-US" sz="2800" smtClean="0">
                <a:sym typeface="Times New Roman" pitchFamily="18" charset="0"/>
              </a:rPr>
              <a:t>   </a:t>
            </a:r>
            <a:r>
              <a:rPr lang="en-GB" altLang="en-US" sz="2800" smtClean="0">
                <a:solidFill>
                  <a:schemeClr val="tx1"/>
                </a:solidFill>
                <a:sym typeface="Times New Roman" pitchFamily="18" charset="0"/>
              </a:rPr>
              <a:t>Mütləq hüquqlar</a:t>
            </a:r>
          </a:p>
          <a:p>
            <a:pPr marL="0" indent="0">
              <a:spcBef>
                <a:spcPts val="713"/>
              </a:spcBef>
              <a:buClrTx/>
              <a:buFont typeface="Times New Roman" pitchFamily="18" charset="0"/>
              <a:buNone/>
              <a:tabLst>
                <a:tab pos="0" algn="l"/>
                <a:tab pos="344488" algn="l"/>
                <a:tab pos="793750" algn="l"/>
                <a:tab pos="1243013" algn="l"/>
                <a:tab pos="1692275" algn="l"/>
                <a:tab pos="2141538" algn="l"/>
                <a:tab pos="2590800" algn="l"/>
                <a:tab pos="3040063" algn="l"/>
                <a:tab pos="3489325" algn="l"/>
                <a:tab pos="3938588" algn="l"/>
                <a:tab pos="4387850" algn="l"/>
                <a:tab pos="4837113" algn="l"/>
                <a:tab pos="5286375" algn="l"/>
                <a:tab pos="5735638" algn="l"/>
                <a:tab pos="6184900" algn="l"/>
                <a:tab pos="6634163" algn="l"/>
                <a:tab pos="7083425" algn="l"/>
                <a:tab pos="7532688" algn="l"/>
                <a:tab pos="7981950" algn="l"/>
                <a:tab pos="8431213" algn="l"/>
                <a:tab pos="8880475" algn="l"/>
              </a:tabLst>
            </a:pPr>
            <a:endParaRPr lang="en-GB" altLang="en-US" sz="2800" smtClean="0">
              <a:solidFill>
                <a:schemeClr val="tx1"/>
              </a:solidFill>
              <a:sym typeface="Times New Roman" pitchFamily="18" charset="0"/>
            </a:endParaRPr>
          </a:p>
          <a:p>
            <a:pPr marL="0" indent="0">
              <a:spcBef>
                <a:spcPts val="713"/>
              </a:spcBef>
              <a:buClr>
                <a:srgbClr val="FFFFFF"/>
              </a:buClr>
              <a:buFont typeface="Wingdings" pitchFamily="2" charset="2"/>
              <a:buChar char=""/>
              <a:tabLst>
                <a:tab pos="0" algn="l"/>
                <a:tab pos="344488" algn="l"/>
                <a:tab pos="793750" algn="l"/>
                <a:tab pos="1243013" algn="l"/>
                <a:tab pos="1692275" algn="l"/>
                <a:tab pos="2141538" algn="l"/>
                <a:tab pos="2590800" algn="l"/>
                <a:tab pos="3040063" algn="l"/>
                <a:tab pos="3489325" algn="l"/>
                <a:tab pos="3938588" algn="l"/>
                <a:tab pos="4387850" algn="l"/>
                <a:tab pos="4837113" algn="l"/>
                <a:tab pos="5286375" algn="l"/>
                <a:tab pos="5735638" algn="l"/>
                <a:tab pos="6184900" algn="l"/>
                <a:tab pos="6634163" algn="l"/>
                <a:tab pos="7083425" algn="l"/>
                <a:tab pos="7532688" algn="l"/>
                <a:tab pos="7981950" algn="l"/>
                <a:tab pos="8431213" algn="l"/>
                <a:tab pos="8880475" algn="l"/>
              </a:tabLst>
            </a:pPr>
            <a:r>
              <a:rPr lang="en-GB" altLang="en-US" sz="2800" smtClean="0">
                <a:solidFill>
                  <a:schemeClr val="tx1"/>
                </a:solidFill>
                <a:sym typeface="Times New Roman" pitchFamily="18" charset="0"/>
              </a:rPr>
              <a:t>   Məhdud hüquqlar</a:t>
            </a:r>
          </a:p>
          <a:p>
            <a:pPr marL="0" indent="0">
              <a:spcBef>
                <a:spcPts val="713"/>
              </a:spcBef>
              <a:buClrTx/>
              <a:buFont typeface="Times New Roman" pitchFamily="18" charset="0"/>
              <a:buNone/>
              <a:tabLst>
                <a:tab pos="0" algn="l"/>
                <a:tab pos="344488" algn="l"/>
                <a:tab pos="793750" algn="l"/>
                <a:tab pos="1243013" algn="l"/>
                <a:tab pos="1692275" algn="l"/>
                <a:tab pos="2141538" algn="l"/>
                <a:tab pos="2590800" algn="l"/>
                <a:tab pos="3040063" algn="l"/>
                <a:tab pos="3489325" algn="l"/>
                <a:tab pos="3938588" algn="l"/>
                <a:tab pos="4387850" algn="l"/>
                <a:tab pos="4837113" algn="l"/>
                <a:tab pos="5286375" algn="l"/>
                <a:tab pos="5735638" algn="l"/>
                <a:tab pos="6184900" algn="l"/>
                <a:tab pos="6634163" algn="l"/>
                <a:tab pos="7083425" algn="l"/>
                <a:tab pos="7532688" algn="l"/>
                <a:tab pos="7981950" algn="l"/>
                <a:tab pos="8431213" algn="l"/>
                <a:tab pos="8880475" algn="l"/>
              </a:tabLst>
            </a:pPr>
            <a:endParaRPr lang="en-GB" altLang="en-US" sz="2800" smtClean="0">
              <a:solidFill>
                <a:schemeClr val="tx1"/>
              </a:solidFill>
              <a:sym typeface="Times New Roman" pitchFamily="18" charset="0"/>
            </a:endParaRPr>
          </a:p>
          <a:p>
            <a:pPr marL="0" indent="0">
              <a:spcBef>
                <a:spcPts val="713"/>
              </a:spcBef>
              <a:buClr>
                <a:srgbClr val="FFFFFF"/>
              </a:buClr>
              <a:buFont typeface="Wingdings" pitchFamily="2" charset="2"/>
              <a:buChar char=""/>
              <a:tabLst>
                <a:tab pos="0" algn="l"/>
                <a:tab pos="344488" algn="l"/>
                <a:tab pos="793750" algn="l"/>
                <a:tab pos="1243013" algn="l"/>
                <a:tab pos="1692275" algn="l"/>
                <a:tab pos="2141538" algn="l"/>
                <a:tab pos="2590800" algn="l"/>
                <a:tab pos="3040063" algn="l"/>
                <a:tab pos="3489325" algn="l"/>
                <a:tab pos="3938588" algn="l"/>
                <a:tab pos="4387850" algn="l"/>
                <a:tab pos="4837113" algn="l"/>
                <a:tab pos="5286375" algn="l"/>
                <a:tab pos="5735638" algn="l"/>
                <a:tab pos="6184900" algn="l"/>
                <a:tab pos="6634163" algn="l"/>
                <a:tab pos="7083425" algn="l"/>
                <a:tab pos="7532688" algn="l"/>
                <a:tab pos="7981950" algn="l"/>
                <a:tab pos="8431213" algn="l"/>
                <a:tab pos="8880475" algn="l"/>
              </a:tabLst>
            </a:pPr>
            <a:r>
              <a:rPr lang="en-GB" altLang="en-US" sz="2800" smtClean="0">
                <a:solidFill>
                  <a:schemeClr val="tx1"/>
                </a:solidFill>
                <a:sym typeface="Times New Roman" pitchFamily="18" charset="0"/>
              </a:rPr>
              <a:t>   Nisbi hüquqlar (8, 9, 10, 11, 1.1, 2.1)</a:t>
            </a:r>
          </a:p>
          <a:p>
            <a:pPr marL="0" indent="0">
              <a:spcBef>
                <a:spcPts val="713"/>
              </a:spcBef>
              <a:buClrTx/>
              <a:buFont typeface="Times New Roman" pitchFamily="18" charset="0"/>
              <a:buNone/>
              <a:tabLst>
                <a:tab pos="0" algn="l"/>
                <a:tab pos="344488" algn="l"/>
                <a:tab pos="793750" algn="l"/>
                <a:tab pos="1243013" algn="l"/>
                <a:tab pos="1692275" algn="l"/>
                <a:tab pos="2141538" algn="l"/>
                <a:tab pos="2590800" algn="l"/>
                <a:tab pos="3040063" algn="l"/>
                <a:tab pos="3489325" algn="l"/>
                <a:tab pos="3938588" algn="l"/>
                <a:tab pos="4387850" algn="l"/>
                <a:tab pos="4837113" algn="l"/>
                <a:tab pos="5286375" algn="l"/>
                <a:tab pos="5735638" algn="l"/>
                <a:tab pos="6184900" algn="l"/>
                <a:tab pos="6634163" algn="l"/>
                <a:tab pos="7083425" algn="l"/>
                <a:tab pos="7532688" algn="l"/>
                <a:tab pos="7981950" algn="l"/>
                <a:tab pos="8431213" algn="l"/>
                <a:tab pos="8880475" algn="l"/>
              </a:tabLst>
            </a:pPr>
            <a:endParaRPr lang="en-GB" altLang="en-US" sz="2800" smtClean="0">
              <a:sym typeface="Times New Roman" pitchFamily="18" charset="0"/>
            </a:endParaRPr>
          </a:p>
          <a:p>
            <a:pPr marL="0" indent="0">
              <a:spcBef>
                <a:spcPts val="713"/>
              </a:spcBef>
              <a:buClr>
                <a:srgbClr val="FFFFFF"/>
              </a:buClr>
              <a:buFont typeface="Wingdings" pitchFamily="2" charset="2"/>
              <a:buChar char=""/>
              <a:tabLst>
                <a:tab pos="0" algn="l"/>
                <a:tab pos="344488" algn="l"/>
                <a:tab pos="793750" algn="l"/>
                <a:tab pos="1243013" algn="l"/>
                <a:tab pos="1692275" algn="l"/>
                <a:tab pos="2141538" algn="l"/>
                <a:tab pos="2590800" algn="l"/>
                <a:tab pos="3040063" algn="l"/>
                <a:tab pos="3489325" algn="l"/>
                <a:tab pos="3938588" algn="l"/>
                <a:tab pos="4387850" algn="l"/>
                <a:tab pos="4837113" algn="l"/>
                <a:tab pos="5286375" algn="l"/>
                <a:tab pos="5735638" algn="l"/>
                <a:tab pos="6184900" algn="l"/>
                <a:tab pos="6634163" algn="l"/>
                <a:tab pos="7083425" algn="l"/>
                <a:tab pos="7532688" algn="l"/>
                <a:tab pos="7981950" algn="l"/>
                <a:tab pos="8431213" algn="l"/>
                <a:tab pos="8880475" algn="l"/>
              </a:tabLst>
            </a:pPr>
            <a:r>
              <a:rPr lang="en-GB" altLang="en-US" sz="2800" smtClean="0">
                <a:sym typeface="Times New Roman" pitchFamily="18" charset="0"/>
              </a:rPr>
              <a:t>   </a:t>
            </a:r>
            <a:r>
              <a:rPr lang="en-GB" altLang="en-US" sz="2800" smtClean="0">
                <a:solidFill>
                  <a:schemeClr val="tx1"/>
                </a:solidFill>
                <a:sym typeface="Times New Roman" pitchFamily="18" charset="0"/>
              </a:rPr>
              <a:t>Ayrı-seçkilik qadağası</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23813" y="765175"/>
            <a:ext cx="8913813" cy="914400"/>
          </a:xfrm>
        </p:spPr>
        <p:txBody>
          <a:bodyPr>
            <a:normAutofit fontScale="90000"/>
          </a:bodyPr>
          <a:lstStyle/>
          <a:p>
            <a:pPr>
              <a:buSzPct val="100000"/>
              <a:defRPr/>
            </a:pPr>
            <a:r>
              <a:rPr lang="en-GB" dirty="0" err="1" smtClean="0">
                <a:solidFill>
                  <a:srgbClr val="FFFFFF"/>
                </a:solidFill>
                <a:sym typeface="Times New Roman" pitchFamily="18" charset="0"/>
              </a:rPr>
              <a:t>Nisbi</a:t>
            </a:r>
            <a:r>
              <a:rPr lang="en-GB" sz="3200" dirty="0" smtClean="0">
                <a:solidFill>
                  <a:srgbClr val="FFFFFF"/>
                </a:solidFill>
                <a:sym typeface="Times New Roman" pitchFamily="18" charset="0"/>
              </a:rPr>
              <a:t> </a:t>
            </a:r>
            <a:r>
              <a:rPr lang="en-GB" sz="3200" dirty="0" err="1" smtClean="0">
                <a:solidFill>
                  <a:srgbClr val="FFFFFF"/>
                </a:solidFill>
                <a:sym typeface="Times New Roman" pitchFamily="18" charset="0"/>
              </a:rPr>
              <a:t>hüquqlar</a:t>
            </a:r>
            <a:r>
              <a:rPr lang="en-GB" sz="3200" dirty="0" smtClean="0">
                <a:solidFill>
                  <a:srgbClr val="FFFFFF"/>
                </a:solidFill>
                <a:sym typeface="Times New Roman" pitchFamily="18" charset="0"/>
              </a:rPr>
              <a:t/>
            </a:r>
            <a:br>
              <a:rPr lang="en-GB" sz="3200" dirty="0" smtClean="0">
                <a:solidFill>
                  <a:srgbClr val="FFFFFF"/>
                </a:solidFill>
                <a:sym typeface="Times New Roman" pitchFamily="18" charset="0"/>
              </a:rPr>
            </a:br>
            <a:endParaRPr lang="en-GB" sz="3200" dirty="0" smtClean="0">
              <a:solidFill>
                <a:srgbClr val="FFFFFF"/>
              </a:solidFill>
              <a:sym typeface="Times New Roman" pitchFamily="18" charset="0"/>
            </a:endParaRPr>
          </a:p>
        </p:txBody>
      </p:sp>
      <p:sp>
        <p:nvSpPr>
          <p:cNvPr id="10243" name="Rectangle 2"/>
          <p:cNvSpPr>
            <a:spLocks noGrp="1" noChangeArrowheads="1"/>
          </p:cNvSpPr>
          <p:nvPr>
            <p:ph type="body" idx="1"/>
          </p:nvPr>
        </p:nvSpPr>
        <p:spPr/>
        <p:txBody>
          <a:bodyPr/>
          <a:lstStyle/>
          <a:p>
            <a:pPr marL="0" indent="0">
              <a:buClrTx/>
              <a:buFont typeface="Times New Roman" pitchFamily="18" charset="0"/>
              <a:buNone/>
            </a:pPr>
            <a:r>
              <a:rPr lang="en-GB" altLang="en-US" sz="2800" smtClean="0">
                <a:sym typeface="Times New Roman" pitchFamily="18" charset="0"/>
              </a:rPr>
              <a:t>Nisbi hüquqların birinci hissəsi təhlükədə olan hüquqların qorunmasını təklif edir  </a:t>
            </a:r>
          </a:p>
          <a:p>
            <a:pPr marL="0" indent="0">
              <a:buClrTx/>
              <a:buFont typeface="Times New Roman" pitchFamily="18" charset="0"/>
              <a:buNone/>
            </a:pPr>
            <a:r>
              <a:rPr lang="en-GB" altLang="en-US" sz="2800" smtClean="0">
                <a:sym typeface="Times New Roman" pitchFamily="18" charset="0"/>
              </a:rPr>
              <a:t>İkinci hissəyə məhdudlaşdırıcı bənd daxildir</a:t>
            </a:r>
          </a:p>
          <a:p>
            <a:pPr marL="0" indent="0">
              <a:buClr>
                <a:srgbClr val="A2C816"/>
              </a:buClr>
            </a:pPr>
            <a:endParaRPr lang="en-GB" altLang="en-US" sz="2800" smtClean="0">
              <a:sym typeface="Times New Roman" pitchFamily="18" charset="0"/>
            </a:endParaRPr>
          </a:p>
        </p:txBody>
      </p:sp>
      <p:sp>
        <p:nvSpPr>
          <p:cNvPr id="10244" name="Rectangle 3"/>
          <p:cNvSpPr>
            <a:spLocks noChangeArrowheads="1"/>
          </p:cNvSpPr>
          <p:nvPr/>
        </p:nvSpPr>
        <p:spPr bwMode="auto">
          <a:xfrm>
            <a:off x="228600" y="304800"/>
            <a:ext cx="7772400" cy="1143000"/>
          </a:xfrm>
          <a:prstGeom prst="rect">
            <a:avLst/>
          </a:prstGeom>
          <a:noFill/>
          <a:ln w="9525">
            <a:noFill/>
            <a:miter lim="800000"/>
            <a:headEnd/>
            <a:tailEnd/>
          </a:ln>
        </p:spPr>
        <p:txBody>
          <a:bodyPr wrap="none" anchor="ctr"/>
          <a:lstStyle/>
          <a:p>
            <a:endParaRPr lang="it-IT" altLang="en-US">
              <a:ea typeface="MS Gothic" pitchFamily="49" charset="-128"/>
            </a:endParaRPr>
          </a:p>
        </p:txBody>
      </p:sp>
      <p:sp>
        <p:nvSpPr>
          <p:cNvPr id="10245" name="Rectangle 4"/>
          <p:cNvSpPr>
            <a:spLocks noChangeArrowheads="1"/>
          </p:cNvSpPr>
          <p:nvPr/>
        </p:nvSpPr>
        <p:spPr bwMode="auto">
          <a:xfrm>
            <a:off x="762000" y="1981200"/>
            <a:ext cx="7696200" cy="3962400"/>
          </a:xfrm>
          <a:prstGeom prst="rect">
            <a:avLst/>
          </a:prstGeom>
          <a:noFill/>
          <a:ln w="9525">
            <a:noFill/>
            <a:miter lim="800000"/>
            <a:headEnd/>
            <a:tailEnd/>
          </a:ln>
        </p:spPr>
        <p:txBody>
          <a:bodyPr wrap="none" anchor="ctr"/>
          <a:lstStyle/>
          <a:p>
            <a:endParaRPr lang="it-IT" altLang="en-US">
              <a:ea typeface="MS Gothic" pitchFamily="49" charset="-128"/>
            </a:endParaRPr>
          </a:p>
        </p:txBody>
      </p:sp>
      <p:sp>
        <p:nvSpPr>
          <p:cNvPr id="10246" name="Segnaposto numero diapositiva 3"/>
          <p:cNvSpPr>
            <a:spLocks noGrp="1"/>
          </p:cNvSpPr>
          <p:nvPr>
            <p:ph type="sldNum" sz="quarter" idx="12"/>
          </p:nvPr>
        </p:nvSpPr>
        <p:spPr bwMode="auto">
          <a:noFill/>
          <a:ln>
            <a:miter lim="800000"/>
            <a:headEnd/>
            <a:tailEnd/>
          </a:ln>
        </p:spPr>
        <p:txBody>
          <a:bodyPr/>
          <a:lstStyle/>
          <a:p>
            <a:pPr>
              <a:buClrTx/>
            </a:pPr>
            <a:fld id="{F31CF959-95A6-4FF4-941D-6AB3643DFC6A}" type="slidenum">
              <a:rPr lang="en-GB" altLang="en-US" smtClean="0">
                <a:sym typeface="Times New Roman" pitchFamily="18" charset="0"/>
              </a:rPr>
              <a:pPr>
                <a:buClrTx/>
              </a:pPr>
              <a:t>3</a:t>
            </a:fld>
            <a:endParaRPr lang="en-GB" altLang="en-US" smtClean="0">
              <a:sym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25400" y="188913"/>
            <a:ext cx="9010650" cy="868362"/>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3300" smtClean="0">
                <a:solidFill>
                  <a:srgbClr val="FFFFFF"/>
                </a:solidFill>
                <a:sym typeface="Times New Roman" pitchFamily="18" charset="0"/>
              </a:rPr>
              <a:t>Nisbi hüquqların əsas xüsusiyyətləri</a:t>
            </a:r>
          </a:p>
        </p:txBody>
      </p:sp>
      <p:sp>
        <p:nvSpPr>
          <p:cNvPr id="10242" name="Rectangle 2"/>
          <p:cNvSpPr>
            <a:spLocks noGrp="1" noChangeArrowheads="1"/>
          </p:cNvSpPr>
          <p:nvPr>
            <p:ph idx="1"/>
          </p:nvPr>
        </p:nvSpPr>
        <p:spPr>
          <a:xfrm>
            <a:off x="179388" y="1125538"/>
            <a:ext cx="8507412" cy="5732462"/>
          </a:xfrm>
        </p:spPr>
        <p:txBody>
          <a:bodyPr/>
          <a:lstStyle/>
          <a:p>
            <a:pPr lvl="1" algn="just" eaLnBrk="1" hangingPunct="1">
              <a:buFont typeface="Comic Sans MS" pitchFamily="66" charset="0"/>
              <a:buNone/>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31338" algn="l"/>
              </a:tabLst>
            </a:pPr>
            <a:endParaRPr lang="en-GB" altLang="en-US" sz="1800" smtClean="0"/>
          </a:p>
          <a:p>
            <a:pPr lvl="1" algn="just" eaLnBrk="1" hangingPunct="1">
              <a:buFont typeface="Comic Sans MS" pitchFamily="66" charset="0"/>
              <a:buNone/>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31338" algn="l"/>
              </a:tabLst>
            </a:pPr>
            <a:endParaRPr lang="en-GB" altLang="en-US" sz="1800" smtClean="0"/>
          </a:p>
        </p:txBody>
      </p:sp>
      <p:sp>
        <p:nvSpPr>
          <p:cNvPr id="10243" name="Text Box 3"/>
          <p:cNvSpPr txBox="1">
            <a:spLocks noChangeArrowheads="1"/>
          </p:cNvSpPr>
          <p:nvPr/>
        </p:nvSpPr>
        <p:spPr bwMode="auto">
          <a:xfrm>
            <a:off x="611188" y="1301750"/>
            <a:ext cx="7416800" cy="5265738"/>
          </a:xfrm>
          <a:prstGeom prst="rect">
            <a:avLst/>
          </a:prstGeom>
          <a:noFill/>
          <a:ln w="9525">
            <a:noFill/>
            <a:miter lim="800000"/>
            <a:headEnd/>
            <a:tailEnd/>
          </a:ln>
        </p:spPr>
        <p:txBody>
          <a:bodyPr lIns="90000" tIns="46800" rIns="90000" bIns="46800">
            <a:spAutoFit/>
          </a:bodyPr>
          <a:lstStyle/>
          <a:p>
            <a:pPr algn="just">
              <a:spcBef>
                <a:spcPts val="1750"/>
              </a:spcBef>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2800">
                <a:solidFill>
                  <a:srgbClr val="666666"/>
                </a:solidFill>
                <a:latin typeface="Century Gothic" pitchFamily="34" charset="0"/>
                <a:sym typeface="Times New Roman" pitchFamily="18" charset="0"/>
              </a:rPr>
              <a:t>Oxşar strukturu bölüşürlər (Protokolda göstərilən hüquqlar istisna olmaqla)</a:t>
            </a:r>
            <a:r>
              <a:rPr lang="ar-SA" altLang="en-US" sz="2800">
                <a:solidFill>
                  <a:srgbClr val="666666"/>
                </a:solidFill>
                <a:latin typeface="Century Gothic" pitchFamily="34" charset="0"/>
                <a:cs typeface="Arial" charset="0"/>
                <a:sym typeface="Times New Roman" pitchFamily="18" charset="0"/>
              </a:rPr>
              <a:t>‏</a:t>
            </a:r>
            <a:endParaRPr lang="en-GB" altLang="en-US" sz="2800">
              <a:solidFill>
                <a:srgbClr val="666666"/>
              </a:solidFill>
              <a:latin typeface="Century Gothic" pitchFamily="34" charset="0"/>
              <a:cs typeface="Arial" charset="0"/>
              <a:sym typeface="Times New Roman" pitchFamily="18" charset="0"/>
            </a:endParaRPr>
          </a:p>
          <a:p>
            <a:pPr algn="jus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sz="2800">
              <a:solidFill>
                <a:srgbClr val="666666"/>
              </a:solidFill>
              <a:latin typeface="Century Gothic" pitchFamily="34" charset="0"/>
              <a:cs typeface="Arial" charset="0"/>
              <a:sym typeface="Times New Roman" pitchFamily="18" charset="0"/>
            </a:endParaRPr>
          </a:p>
          <a:p>
            <a:pPr algn="jus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2800">
                <a:solidFill>
                  <a:srgbClr val="666666"/>
                </a:solidFill>
                <a:latin typeface="Century Gothic" pitchFamily="34" charset="0"/>
                <a:sym typeface="Times New Roman" pitchFamily="18" charset="0"/>
              </a:rPr>
              <a:t>Bu hüquqlara müdaxiləyə icazə verilir (onlar nə mütləq, nə də sadəcə məhdud hüquqlardır) lakin müxtəlif şərtlərlə.</a:t>
            </a:r>
          </a:p>
          <a:p>
            <a:pPr algn="jus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sz="2800">
              <a:solidFill>
                <a:srgbClr val="666666"/>
              </a:solidFill>
              <a:latin typeface="Century Gothic" pitchFamily="34" charset="0"/>
              <a:sym typeface="Times New Roman" pitchFamily="18" charset="0"/>
            </a:endParaRPr>
          </a:p>
          <a:p>
            <a:pPr algn="jus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2800">
                <a:solidFill>
                  <a:srgbClr val="666666"/>
                </a:solidFill>
                <a:latin typeface="Century Gothic" pitchFamily="34" charset="0"/>
                <a:sym typeface="Times New Roman" pitchFamily="18" charset="0"/>
              </a:rPr>
              <a:t>Şəxsi maraqla, daha geniş icmanın ehtiyacları və ya dövlət marağı arasında balansın yaradılması.  </a:t>
            </a:r>
          </a:p>
        </p:txBody>
      </p:sp>
      <p:sp>
        <p:nvSpPr>
          <p:cNvPr id="11269" name="Segnaposto numero diapositiva 1"/>
          <p:cNvSpPr>
            <a:spLocks noGrp="1"/>
          </p:cNvSpPr>
          <p:nvPr>
            <p:ph type="sldNum" sz="quarter" idx="12"/>
          </p:nvPr>
        </p:nvSpPr>
        <p:spPr bwMode="auto">
          <a:noFill/>
          <a:ln>
            <a:miter lim="800000"/>
            <a:headEnd/>
            <a:tailEnd/>
          </a:ln>
        </p:spPr>
        <p:txBody>
          <a:bodyPr/>
          <a:lstStyle/>
          <a:p>
            <a:pPr>
              <a:buClrTx/>
            </a:pPr>
            <a:fld id="{A38EB20E-AF02-4E74-9EAF-C6DE758C600B}" type="slidenum">
              <a:rPr lang="en-GB" altLang="en-US" smtClean="0">
                <a:sym typeface="Times New Roman" pitchFamily="18" charset="0"/>
              </a:rPr>
              <a:pPr>
                <a:buClrTx/>
              </a:pPr>
              <a:t>4</a:t>
            </a:fld>
            <a:endParaRPr lang="en-GB" altLang="en-US" smtClean="0">
              <a:sym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withEffect">
                                  <p:stCondLst>
                                    <p:cond delay="0"/>
                                  </p:stCondLst>
                                  <p:childTnLst>
                                    <p:set>
                                      <p:cBhvr additive="repl">
                                        <p:cTn id="6" dur="1" fill="hold">
                                          <p:stCondLst>
                                            <p:cond delay="0"/>
                                          </p:stCondLst>
                                        </p:cTn>
                                        <p:tgtEl>
                                          <p:spTgt spid="10241"/>
                                        </p:tgtEl>
                                        <p:attrNameLst>
                                          <p:attrName>style.visibility</p:attrName>
                                        </p:attrNameLst>
                                      </p:cBhvr>
                                      <p:to>
                                        <p:strVal val="visible"/>
                                      </p:to>
                                    </p:set>
                                    <p:animEffect transition="in" filter="randombar(horizontal)">
                                      <p:cBhvr additive="repl">
                                        <p:cTn id="7" dur="600">
                                          <p:stCondLst>
                                            <p:cond delay="0"/>
                                          </p:stCondLst>
                                        </p:cTn>
                                        <p:tgtEl>
                                          <p:spTgt spid="102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endCondLst>
                                    <p:cond delay="0"/>
                                  </p:endCondLst>
                                  <p:childTnLst>
                                    <p:set>
                                      <p:cBhvr additive="repl">
                                        <p:cTn id="11" dur="1" fill="hold">
                                          <p:stCondLst>
                                            <p:cond delay="0"/>
                                          </p:stCondLst>
                                        </p:cTn>
                                        <p:tgtEl>
                                          <p:spTgt spid="10242">
                                            <p:txEl>
                                              <p:pRg st="0" end="0"/>
                                            </p:txEl>
                                          </p:spTgt>
                                        </p:tgtEl>
                                        <p:attrNameLst>
                                          <p:attrName>style.visibility</p:attrName>
                                        </p:attrNameLst>
                                      </p:cBhvr>
                                      <p:to>
                                        <p:strVal val="visible"/>
                                      </p:to>
                                    </p:set>
                                    <p:animEffect transition="in" filter="randombar(horizontal)">
                                      <p:cBhvr additive="repl">
                                        <p:cTn id="12" dur="500"/>
                                        <p:tgtEl>
                                          <p:spTgt spid="1024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9" presetClass="entr" fill="hold" nodeType="clickEffect">
                                  <p:stCondLst>
                                    <p:cond delay="0"/>
                                  </p:stCondLst>
                                  <p:childTnLst>
                                    <p:set>
                                      <p:cBhvr additive="repl">
                                        <p:cTn id="16" dur="1" fill="hold">
                                          <p:stCondLst>
                                            <p:cond delay="0"/>
                                          </p:stCondLst>
                                        </p:cTn>
                                        <p:tgtEl>
                                          <p:spTgt spid="10243">
                                            <p:txEl>
                                              <p:charRg st="0" end="76"/>
                                            </p:txEl>
                                          </p:spTgt>
                                        </p:tgtEl>
                                        <p:attrNameLst>
                                          <p:attrName>style.visibility</p:attrName>
                                        </p:attrNameLst>
                                      </p:cBhvr>
                                      <p:to>
                                        <p:strVal val="visible"/>
                                      </p:to>
                                    </p:set>
                                    <p:anim calcmode="lin" valueType="num">
                                      <p:cBhvr additive="repl">
                                        <p:cTn id="17" dur="1000" fill="hold"/>
                                        <p:tgtEl>
                                          <p:spTgt spid="10243">
                                            <p:txEl>
                                              <p:charRg st="0" end="76"/>
                                            </p:txEl>
                                          </p:spTgt>
                                        </p:tgtEl>
                                        <p:attrNameLst>
                                          <p:attrName>ppt_x</p:attrName>
                                        </p:attrNameLst>
                                      </p:cBhvr>
                                      <p:tavLst>
                                        <p:tav tm="100000">
                                          <p:val>
                                            <p:strVal val="#ppt_x-.2"/>
                                          </p:val>
                                        </p:tav>
                                        <p:tav tm="100000">
                                          <p:val>
                                            <p:strVal val="#ppt_x"/>
                                          </p:val>
                                        </p:tav>
                                      </p:tavLst>
                                    </p:anim>
                                    <p:anim calcmode="lin" valueType="num">
                                      <p:cBhvr additive="repl">
                                        <p:cTn id="18" dur="1000" fill="hold"/>
                                        <p:tgtEl>
                                          <p:spTgt spid="10243">
                                            <p:txEl>
                                              <p:charRg st="0" end="76"/>
                                            </p:txEl>
                                          </p:spTgt>
                                        </p:tgtEl>
                                        <p:attrNameLst>
                                          <p:attrName>ppt_y</p:attrName>
                                        </p:attrNameLst>
                                      </p:cBhvr>
                                      <p:tavLst>
                                        <p:tav tm="100000">
                                          <p:val>
                                            <p:strVal val="#ppt_y"/>
                                          </p:val>
                                        </p:tav>
                                        <p:tav tm="100000">
                                          <p:val>
                                            <p:strVal val="#ppt_y"/>
                                          </p:val>
                                        </p:tav>
                                      </p:tavLst>
                                    </p:anim>
                                    <p:animEffect transition="in" filter="wipe(right)">
                                      <p:cBhvr additive="repl">
                                        <p:cTn id="19" dur="1000"/>
                                        <p:tgtEl>
                                          <p:spTgt spid="10243">
                                            <p:txEl>
                                              <p:charRg st="0" end="7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a:xfrm>
            <a:off x="0" y="620713"/>
            <a:ext cx="8472488" cy="1035050"/>
          </a:xfrm>
        </p:spPr>
        <p:txBody>
          <a:bodyPr/>
          <a:lstStyle/>
          <a:p>
            <a:r>
              <a:rPr lang="en-GB" altLang="en-US" smtClean="0">
                <a:solidFill>
                  <a:srgbClr val="FFFFFF"/>
                </a:solidFill>
                <a:sym typeface="Times New Roman" pitchFamily="18" charset="0"/>
              </a:rPr>
              <a:t>Hüquqların məhdudlaşdırılması</a:t>
            </a:r>
          </a:p>
        </p:txBody>
      </p:sp>
      <p:sp>
        <p:nvSpPr>
          <p:cNvPr id="12291" name="Rectangle 2"/>
          <p:cNvSpPr>
            <a:spLocks noGrp="1" noChangeArrowheads="1"/>
          </p:cNvSpPr>
          <p:nvPr>
            <p:ph type="subTitle" idx="4294967295"/>
          </p:nvPr>
        </p:nvSpPr>
        <p:spPr>
          <a:xfrm>
            <a:off x="395288" y="1916113"/>
            <a:ext cx="8229600" cy="3889375"/>
          </a:xfrm>
        </p:spPr>
        <p:txBody>
          <a:bodyPr lIns="90000" tIns="46800" rIns="90000" bIns="46800"/>
          <a:lstStyle/>
          <a:p>
            <a:pPr marL="603250" indent="-603250">
              <a:spcBef>
                <a:spcPts val="1500"/>
              </a:spcBef>
              <a:buClrTx/>
              <a:buFont typeface="Times New Roman" pitchFamily="18" charset="0"/>
              <a:buNone/>
              <a:tabLst>
                <a:tab pos="603250" algn="l"/>
                <a:tab pos="947738" algn="l"/>
                <a:tab pos="1397000" algn="l"/>
                <a:tab pos="1846263" algn="l"/>
                <a:tab pos="2295525" algn="l"/>
                <a:tab pos="2744788" algn="l"/>
                <a:tab pos="3194050" algn="l"/>
                <a:tab pos="3643313" algn="l"/>
                <a:tab pos="4092575" algn="l"/>
                <a:tab pos="4541838" algn="l"/>
                <a:tab pos="4991100" algn="l"/>
                <a:tab pos="5440363" algn="l"/>
                <a:tab pos="5889625" algn="l"/>
                <a:tab pos="6338888" algn="l"/>
                <a:tab pos="6788150" algn="l"/>
                <a:tab pos="7237413" algn="l"/>
                <a:tab pos="7686675" algn="l"/>
                <a:tab pos="8135938" algn="l"/>
                <a:tab pos="8585200" algn="l"/>
                <a:tab pos="9034463" algn="l"/>
                <a:tab pos="9483725" algn="l"/>
              </a:tabLst>
            </a:pPr>
            <a:r>
              <a:rPr lang="en-GB" altLang="en-US" sz="2800" smtClean="0">
                <a:sym typeface="Times New Roman" pitchFamily="18" charset="0"/>
              </a:rPr>
              <a:t>Qanunla müəyyən olunub (leqallıq)</a:t>
            </a:r>
          </a:p>
          <a:p>
            <a:pPr marL="603250" indent="-603250">
              <a:spcBef>
                <a:spcPts val="1500"/>
              </a:spcBef>
              <a:buClrTx/>
              <a:buFont typeface="Times New Roman" pitchFamily="18" charset="0"/>
              <a:buNone/>
              <a:tabLst>
                <a:tab pos="603250" algn="l"/>
                <a:tab pos="947738" algn="l"/>
                <a:tab pos="1397000" algn="l"/>
                <a:tab pos="1846263" algn="l"/>
                <a:tab pos="2295525" algn="l"/>
                <a:tab pos="2744788" algn="l"/>
                <a:tab pos="3194050" algn="l"/>
                <a:tab pos="3643313" algn="l"/>
                <a:tab pos="4092575" algn="l"/>
                <a:tab pos="4541838" algn="l"/>
                <a:tab pos="4991100" algn="l"/>
                <a:tab pos="5440363" algn="l"/>
                <a:tab pos="5889625" algn="l"/>
                <a:tab pos="6338888" algn="l"/>
                <a:tab pos="6788150" algn="l"/>
                <a:tab pos="7237413" algn="l"/>
                <a:tab pos="7686675" algn="l"/>
                <a:tab pos="8135938" algn="l"/>
                <a:tab pos="8585200" algn="l"/>
                <a:tab pos="9034463" algn="l"/>
                <a:tab pos="9483725" algn="l"/>
              </a:tabLst>
            </a:pPr>
            <a:r>
              <a:rPr lang="en-GB" altLang="en-US" sz="2800" smtClean="0">
                <a:sym typeface="Times New Roman" pitchFamily="18" charset="0"/>
              </a:rPr>
              <a:t>Maddədə tanına</a:t>
            </a:r>
            <a:r>
              <a:rPr lang="az-Latn-AZ" altLang="en-US" sz="2800" smtClean="0">
                <a:sym typeface="Times New Roman" pitchFamily="18" charset="0"/>
              </a:rPr>
              <a:t>n</a:t>
            </a:r>
            <a:r>
              <a:rPr lang="en-GB" altLang="en-US" sz="2800" smtClean="0">
                <a:sym typeface="Times New Roman" pitchFamily="18" charset="0"/>
              </a:rPr>
              <a:t> legitim məqsədlərdən biri izləndikdə (legitimlik)</a:t>
            </a:r>
          </a:p>
          <a:p>
            <a:pPr marL="603250" indent="-603250">
              <a:spcBef>
                <a:spcPts val="1500"/>
              </a:spcBef>
              <a:buClrTx/>
              <a:buFont typeface="Times New Roman" pitchFamily="18" charset="0"/>
              <a:buNone/>
              <a:tabLst>
                <a:tab pos="603250" algn="l"/>
                <a:tab pos="947738" algn="l"/>
                <a:tab pos="1397000" algn="l"/>
                <a:tab pos="1846263" algn="l"/>
                <a:tab pos="2295525" algn="l"/>
                <a:tab pos="2744788" algn="l"/>
                <a:tab pos="3194050" algn="l"/>
                <a:tab pos="3643313" algn="l"/>
                <a:tab pos="4092575" algn="l"/>
                <a:tab pos="4541838" algn="l"/>
                <a:tab pos="4991100" algn="l"/>
                <a:tab pos="5440363" algn="l"/>
                <a:tab pos="5889625" algn="l"/>
                <a:tab pos="6338888" algn="l"/>
                <a:tab pos="6788150" algn="l"/>
                <a:tab pos="7237413" algn="l"/>
                <a:tab pos="7686675" algn="l"/>
                <a:tab pos="8135938" algn="l"/>
                <a:tab pos="8585200" algn="l"/>
                <a:tab pos="9034463" algn="l"/>
                <a:tab pos="9483725" algn="l"/>
              </a:tabLst>
            </a:pPr>
            <a:r>
              <a:rPr lang="en-GB" altLang="en-US" sz="2800" smtClean="0">
                <a:sym typeface="Times New Roman" pitchFamily="18" charset="0"/>
              </a:rPr>
              <a:t>“Demokratik cəmiyyətdə zəruri” və proporsional olmalıdır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0" y="404813"/>
            <a:ext cx="8229600" cy="868362"/>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solidFill>
                  <a:srgbClr val="FFFFFF"/>
                </a:solidFill>
                <a:sym typeface="Times New Roman" pitchFamily="18" charset="0"/>
              </a:rPr>
              <a:t>Qanunilik prinsipi</a:t>
            </a:r>
          </a:p>
        </p:txBody>
      </p:sp>
      <p:sp>
        <p:nvSpPr>
          <p:cNvPr id="13314" name="Rectangle 2"/>
          <p:cNvSpPr>
            <a:spLocks noGrp="1" noChangeArrowheads="1"/>
          </p:cNvSpPr>
          <p:nvPr>
            <p:ph idx="1"/>
          </p:nvPr>
        </p:nvSpPr>
        <p:spPr>
          <a:xfrm>
            <a:off x="179388" y="1125538"/>
            <a:ext cx="8507412" cy="5732462"/>
          </a:xfrm>
        </p:spPr>
        <p:txBody>
          <a:bodyPr/>
          <a:lstStyle/>
          <a:p>
            <a:pPr lvl="1" algn="just" eaLnBrk="1" hangingPunct="1">
              <a:buFont typeface="Comic Sans MS" pitchFamily="66" charset="0"/>
              <a:buNone/>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31338" algn="l"/>
              </a:tabLst>
            </a:pPr>
            <a:endParaRPr lang="en-GB" altLang="en-US" sz="1800" smtClean="0"/>
          </a:p>
          <a:p>
            <a:pPr lvl="1" algn="just" eaLnBrk="1" hangingPunct="1">
              <a:buFont typeface="Comic Sans MS" pitchFamily="66" charset="0"/>
              <a:buNone/>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31338" algn="l"/>
              </a:tabLst>
            </a:pPr>
            <a:endParaRPr lang="en-GB" altLang="en-US" sz="1800" smtClean="0"/>
          </a:p>
        </p:txBody>
      </p:sp>
      <p:sp>
        <p:nvSpPr>
          <p:cNvPr id="13315" name="Text Box 3"/>
          <p:cNvSpPr txBox="1">
            <a:spLocks noChangeArrowheads="1"/>
          </p:cNvSpPr>
          <p:nvPr/>
        </p:nvSpPr>
        <p:spPr bwMode="auto">
          <a:xfrm>
            <a:off x="611188" y="1773238"/>
            <a:ext cx="7416800" cy="2671762"/>
          </a:xfrm>
          <a:prstGeom prst="rect">
            <a:avLst/>
          </a:prstGeom>
          <a:noFill/>
          <a:ln w="9525">
            <a:noFill/>
            <a:miter lim="800000"/>
            <a:headEnd/>
            <a:tailEnd/>
          </a:ln>
        </p:spPr>
        <p:txBody>
          <a:bodyPr lIns="90000" tIns="46800" rIns="90000" bIns="46800">
            <a:spAutoFit/>
          </a:bodyPr>
          <a:lstStyle/>
          <a:p>
            <a:pPr algn="just">
              <a:spcBef>
                <a:spcPts val="1750"/>
              </a:spcBef>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2800">
                <a:solidFill>
                  <a:srgbClr val="666666"/>
                </a:solidFill>
                <a:latin typeface="Century Gothic" pitchFamily="34" charset="0"/>
                <a:sym typeface="Times New Roman" pitchFamily="18" charset="0"/>
              </a:rPr>
              <a:t>Müdaxilələr hər hansı qanun müddəasına əsaslanmalıdır</a:t>
            </a:r>
          </a:p>
          <a:p>
            <a:pPr algn="just">
              <a:spcBef>
                <a:spcPts val="1750"/>
              </a:spcBef>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sz="2800">
              <a:solidFill>
                <a:srgbClr val="666666"/>
              </a:solidFill>
              <a:latin typeface="Century Gothic" pitchFamily="34" charset="0"/>
              <a:sym typeface="Times New Roman" pitchFamily="18" charset="0"/>
            </a:endParaRPr>
          </a:p>
          <a:p>
            <a:pPr algn="just">
              <a:spcBef>
                <a:spcPts val="1750"/>
              </a:spcBef>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2800">
                <a:solidFill>
                  <a:srgbClr val="666666"/>
                </a:solidFill>
                <a:latin typeface="Century Gothic" pitchFamily="34" charset="0"/>
                <a:sym typeface="Times New Roman" pitchFamily="18" charset="0"/>
              </a:rPr>
              <a:t>Müstəqil konsepsiya olan qanun anlayışı</a:t>
            </a:r>
          </a:p>
        </p:txBody>
      </p:sp>
      <p:sp>
        <p:nvSpPr>
          <p:cNvPr id="13317" name="Segnaposto numero diapositiva 1"/>
          <p:cNvSpPr>
            <a:spLocks noGrp="1"/>
          </p:cNvSpPr>
          <p:nvPr>
            <p:ph type="sldNum" sz="quarter" idx="12"/>
          </p:nvPr>
        </p:nvSpPr>
        <p:spPr bwMode="auto">
          <a:noFill/>
          <a:ln>
            <a:miter lim="800000"/>
            <a:headEnd/>
            <a:tailEnd/>
          </a:ln>
        </p:spPr>
        <p:txBody>
          <a:bodyPr/>
          <a:lstStyle/>
          <a:p>
            <a:pPr>
              <a:buClrTx/>
            </a:pPr>
            <a:fld id="{1666A2C8-9CF6-4673-A8F8-9820C27A1ADD}" type="slidenum">
              <a:rPr lang="en-GB" altLang="en-US" smtClean="0">
                <a:sym typeface="Times New Roman" pitchFamily="18" charset="0"/>
              </a:rPr>
              <a:pPr>
                <a:buClrTx/>
              </a:pPr>
              <a:t>6</a:t>
            </a:fld>
            <a:endParaRPr lang="en-GB" altLang="en-US" smtClean="0">
              <a:sym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withEffect">
                                  <p:stCondLst>
                                    <p:cond delay="0"/>
                                  </p:stCondLst>
                                  <p:childTnLst>
                                    <p:set>
                                      <p:cBhvr additive="repl">
                                        <p:cTn id="6" dur="1" fill="hold">
                                          <p:stCondLst>
                                            <p:cond delay="0"/>
                                          </p:stCondLst>
                                        </p:cTn>
                                        <p:tgtEl>
                                          <p:spTgt spid="13313"/>
                                        </p:tgtEl>
                                        <p:attrNameLst>
                                          <p:attrName>style.visibility</p:attrName>
                                        </p:attrNameLst>
                                      </p:cBhvr>
                                      <p:to>
                                        <p:strVal val="visible"/>
                                      </p:to>
                                    </p:set>
                                    <p:animEffect transition="in" filter="randombar(horizontal)">
                                      <p:cBhvr additive="repl">
                                        <p:cTn id="7" dur="600">
                                          <p:stCondLst>
                                            <p:cond delay="0"/>
                                          </p:stCondLst>
                                        </p:cTn>
                                        <p:tgtEl>
                                          <p:spTgt spid="133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endCondLst>
                                    <p:cond delay="0"/>
                                  </p:endCondLst>
                                  <p:childTnLst>
                                    <p:set>
                                      <p:cBhvr additive="repl">
                                        <p:cTn id="11" dur="1" fill="hold">
                                          <p:stCondLst>
                                            <p:cond delay="0"/>
                                          </p:stCondLst>
                                        </p:cTn>
                                        <p:tgtEl>
                                          <p:spTgt spid="13314">
                                            <p:txEl>
                                              <p:pRg st="0" end="0"/>
                                            </p:txEl>
                                          </p:spTgt>
                                        </p:tgtEl>
                                        <p:attrNameLst>
                                          <p:attrName>style.visibility</p:attrName>
                                        </p:attrNameLst>
                                      </p:cBhvr>
                                      <p:to>
                                        <p:strVal val="visible"/>
                                      </p:to>
                                    </p:set>
                                    <p:animEffect transition="in" filter="randombar(horizontal)">
                                      <p:cBhvr additive="repl">
                                        <p:cTn id="12" dur="500"/>
                                        <p:tgtEl>
                                          <p:spTgt spid="1331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9" presetClass="entr" fill="hold" nodeType="clickEffect">
                                  <p:stCondLst>
                                    <p:cond delay="0"/>
                                  </p:stCondLst>
                                  <p:childTnLst>
                                    <p:set>
                                      <p:cBhvr additive="repl">
                                        <p:cTn id="16" dur="1" fill="hold">
                                          <p:stCondLst>
                                            <p:cond delay="0"/>
                                          </p:stCondLst>
                                        </p:cTn>
                                        <p:tgtEl>
                                          <p:spTgt spid="13315">
                                            <p:txEl>
                                              <p:charRg st="0" end="49"/>
                                            </p:txEl>
                                          </p:spTgt>
                                        </p:tgtEl>
                                        <p:attrNameLst>
                                          <p:attrName>style.visibility</p:attrName>
                                        </p:attrNameLst>
                                      </p:cBhvr>
                                      <p:to>
                                        <p:strVal val="visible"/>
                                      </p:to>
                                    </p:set>
                                    <p:anim calcmode="lin" valueType="num">
                                      <p:cBhvr additive="repl">
                                        <p:cTn id="17" dur="1000" fill="hold"/>
                                        <p:tgtEl>
                                          <p:spTgt spid="13315">
                                            <p:txEl>
                                              <p:charRg st="0" end="49"/>
                                            </p:txEl>
                                          </p:spTgt>
                                        </p:tgtEl>
                                        <p:attrNameLst>
                                          <p:attrName>ppt_x</p:attrName>
                                        </p:attrNameLst>
                                      </p:cBhvr>
                                      <p:tavLst>
                                        <p:tav tm="100000">
                                          <p:val>
                                            <p:strVal val="#ppt_x-.2"/>
                                          </p:val>
                                        </p:tav>
                                        <p:tav tm="100000">
                                          <p:val>
                                            <p:strVal val="#ppt_x"/>
                                          </p:val>
                                        </p:tav>
                                      </p:tavLst>
                                    </p:anim>
                                    <p:anim calcmode="lin" valueType="num">
                                      <p:cBhvr additive="repl">
                                        <p:cTn id="18" dur="1000" fill="hold"/>
                                        <p:tgtEl>
                                          <p:spTgt spid="13315">
                                            <p:txEl>
                                              <p:charRg st="0" end="49"/>
                                            </p:txEl>
                                          </p:spTgt>
                                        </p:tgtEl>
                                        <p:attrNameLst>
                                          <p:attrName>ppt_y</p:attrName>
                                        </p:attrNameLst>
                                      </p:cBhvr>
                                      <p:tavLst>
                                        <p:tav tm="100000">
                                          <p:val>
                                            <p:strVal val="#ppt_y"/>
                                          </p:val>
                                        </p:tav>
                                        <p:tav tm="100000">
                                          <p:val>
                                            <p:strVal val="#ppt_y"/>
                                          </p:val>
                                        </p:tav>
                                      </p:tavLst>
                                    </p:anim>
                                    <p:animEffect transition="in" filter="wipe(right)">
                                      <p:cBhvr additive="repl">
                                        <p:cTn id="19" dur="1000"/>
                                        <p:tgtEl>
                                          <p:spTgt spid="13315">
                                            <p:txEl>
                                              <p:charRg st="0" end="4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0" y="620713"/>
            <a:ext cx="8472488" cy="1035050"/>
          </a:xfrm>
        </p:spPr>
        <p:txBody>
          <a:bodyPr/>
          <a:lstStyle/>
          <a:p>
            <a:r>
              <a:rPr lang="en-GB" altLang="en-US" smtClean="0">
                <a:solidFill>
                  <a:srgbClr val="FFFFFF"/>
                </a:solidFill>
                <a:sym typeface="Times New Roman" pitchFamily="18" charset="0"/>
              </a:rPr>
              <a:t>Hüquqların məhdudlaşdırılması</a:t>
            </a:r>
          </a:p>
        </p:txBody>
      </p:sp>
      <p:sp>
        <p:nvSpPr>
          <p:cNvPr id="14339" name="Rectangle 2"/>
          <p:cNvSpPr>
            <a:spLocks noGrp="1" noChangeArrowheads="1"/>
          </p:cNvSpPr>
          <p:nvPr>
            <p:ph type="subTitle" idx="4294967295"/>
          </p:nvPr>
        </p:nvSpPr>
        <p:spPr>
          <a:xfrm>
            <a:off x="395288" y="1916113"/>
            <a:ext cx="8229600" cy="3889375"/>
          </a:xfrm>
        </p:spPr>
        <p:txBody>
          <a:bodyPr lIns="90000" tIns="46800" rIns="90000" bIns="46800"/>
          <a:lstStyle/>
          <a:p>
            <a:pPr marL="0" indent="0">
              <a:spcBef>
                <a:spcPts val="1500"/>
              </a:spcBef>
              <a:buClrTx/>
              <a:buFont typeface="Times New Roman" pitchFamily="18" charset="0"/>
              <a:buNone/>
              <a:tabLst>
                <a:tab pos="0" algn="l"/>
                <a:tab pos="947738" algn="l"/>
                <a:tab pos="1397000" algn="l"/>
                <a:tab pos="1846263" algn="l"/>
                <a:tab pos="2295525" algn="l"/>
                <a:tab pos="2744788" algn="l"/>
                <a:tab pos="3194050" algn="l"/>
                <a:tab pos="3643313" algn="l"/>
                <a:tab pos="4092575" algn="l"/>
                <a:tab pos="4541838" algn="l"/>
                <a:tab pos="4991100" algn="l"/>
                <a:tab pos="5440363" algn="l"/>
                <a:tab pos="5889625" algn="l"/>
                <a:tab pos="6338888" algn="l"/>
                <a:tab pos="6788150" algn="l"/>
                <a:tab pos="7237413" algn="l"/>
                <a:tab pos="7686675" algn="l"/>
                <a:tab pos="8135938" algn="l"/>
                <a:tab pos="8585200" algn="l"/>
                <a:tab pos="9034463" algn="l"/>
                <a:tab pos="9483725" algn="l"/>
              </a:tabLst>
            </a:pPr>
            <a:r>
              <a:rPr lang="en-GB" altLang="en-US" sz="2800" smtClean="0">
                <a:sym typeface="Times New Roman" pitchFamily="18" charset="0"/>
              </a:rPr>
              <a:t>Ayrı-seçkilik qaydasında tətbiq edilməməlidir.</a:t>
            </a:r>
          </a:p>
          <a:p>
            <a:pPr marL="0" indent="0">
              <a:spcBef>
                <a:spcPts val="1500"/>
              </a:spcBef>
              <a:buClrTx/>
              <a:buFont typeface="Times New Roman" pitchFamily="18" charset="0"/>
              <a:buNone/>
              <a:tabLst>
                <a:tab pos="0" algn="l"/>
                <a:tab pos="947738" algn="l"/>
                <a:tab pos="1397000" algn="l"/>
                <a:tab pos="1846263" algn="l"/>
                <a:tab pos="2295525" algn="l"/>
                <a:tab pos="2744788" algn="l"/>
                <a:tab pos="3194050" algn="l"/>
                <a:tab pos="3643313" algn="l"/>
                <a:tab pos="4092575" algn="l"/>
                <a:tab pos="4541838" algn="l"/>
                <a:tab pos="4991100" algn="l"/>
                <a:tab pos="5440363" algn="l"/>
                <a:tab pos="5889625" algn="l"/>
                <a:tab pos="6338888" algn="l"/>
                <a:tab pos="6788150" algn="l"/>
                <a:tab pos="7237413" algn="l"/>
                <a:tab pos="7686675" algn="l"/>
                <a:tab pos="8135938" algn="l"/>
                <a:tab pos="8585200" algn="l"/>
                <a:tab pos="9034463" algn="l"/>
                <a:tab pos="9483725" algn="l"/>
              </a:tabLst>
            </a:pPr>
            <a:r>
              <a:rPr lang="en-GB" altLang="en-US" sz="2800" smtClean="0">
                <a:sym typeface="Times New Roman" pitchFamily="18" charset="0"/>
              </a:rPr>
              <a:t>Əks halda məhdudlaşdırma qeyri-qanuni olacaq və Konvensiya hüququnu pozacaqdır.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0" y="476250"/>
            <a:ext cx="7800975" cy="892175"/>
          </a:xfrm>
        </p:spPr>
        <p:txBody>
          <a:bodyPr/>
          <a:lstStyle/>
          <a:p>
            <a:r>
              <a:rPr lang="en-GB" altLang="en-US" smtClean="0">
                <a:solidFill>
                  <a:srgbClr val="FFFFFF"/>
                </a:solidFill>
                <a:sym typeface="Times New Roman" pitchFamily="18" charset="0"/>
              </a:rPr>
              <a:t>Qanuni məqsəd</a:t>
            </a:r>
          </a:p>
        </p:txBody>
      </p:sp>
      <p:sp>
        <p:nvSpPr>
          <p:cNvPr id="15363" name="Rectangle 2"/>
          <p:cNvSpPr>
            <a:spLocks noGrp="1" noChangeArrowheads="1"/>
          </p:cNvSpPr>
          <p:nvPr>
            <p:ph type="subTitle" idx="4294967295"/>
          </p:nvPr>
        </p:nvSpPr>
        <p:spPr>
          <a:xfrm>
            <a:off x="0" y="1979613"/>
            <a:ext cx="8229600" cy="2744787"/>
          </a:xfrm>
        </p:spPr>
        <p:txBody>
          <a:bodyPr lIns="90000" tIns="46800" rIns="90000" bIns="46800"/>
          <a:lstStyle/>
          <a:p>
            <a:pPr marL="603250" indent="-603250" algn="just">
              <a:spcBef>
                <a:spcPts val="1500"/>
              </a:spcBef>
              <a:buClrTx/>
              <a:buFont typeface="Times New Roman" pitchFamily="18" charset="0"/>
              <a:buNone/>
              <a:tabLst>
                <a:tab pos="603250" algn="l"/>
                <a:tab pos="947738" algn="l"/>
                <a:tab pos="1397000" algn="l"/>
                <a:tab pos="1846263" algn="l"/>
                <a:tab pos="2295525" algn="l"/>
                <a:tab pos="2744788" algn="l"/>
                <a:tab pos="3194050" algn="l"/>
                <a:tab pos="3643313" algn="l"/>
                <a:tab pos="4092575" algn="l"/>
                <a:tab pos="4541838" algn="l"/>
                <a:tab pos="4991100" algn="l"/>
                <a:tab pos="5440363" algn="l"/>
                <a:tab pos="5889625" algn="l"/>
                <a:tab pos="6338888" algn="l"/>
                <a:tab pos="6788150" algn="l"/>
                <a:tab pos="7237413" algn="l"/>
                <a:tab pos="7686675" algn="l"/>
                <a:tab pos="8135938" algn="l"/>
                <a:tab pos="8585200" algn="l"/>
                <a:tab pos="9034463" algn="l"/>
                <a:tab pos="9483725" algn="l"/>
              </a:tabLst>
            </a:pPr>
            <a:r>
              <a:rPr lang="en-GB" altLang="en-US" sz="2800" smtClean="0">
                <a:sym typeface="Times New Roman" pitchFamily="18" charset="0"/>
              </a:rPr>
              <a:t>	Tədbir/müdaxilə qanuni məqsədin həyata keçirilməsinə yönəlib. Hər bir maddədə müəyyən edilən qanuni məqsəd (dövlət təhlükəsizliyi, ictimai təhlükəsizlik, hərc-mərcliyin və ya cinayətin qarşısının alınması, sağlamlıq və mənəviyyatın qorunması...) və maddədən maddəyə dəyişməlidir. </a:t>
            </a:r>
          </a:p>
          <a:p>
            <a:pPr marL="603250" indent="-603250">
              <a:spcBef>
                <a:spcPts val="1500"/>
              </a:spcBef>
              <a:buClrTx/>
              <a:buFont typeface="Times New Roman" pitchFamily="18" charset="0"/>
              <a:buNone/>
              <a:tabLst>
                <a:tab pos="603250" algn="l"/>
                <a:tab pos="947738" algn="l"/>
                <a:tab pos="1397000" algn="l"/>
                <a:tab pos="1846263" algn="l"/>
                <a:tab pos="2295525" algn="l"/>
                <a:tab pos="2744788" algn="l"/>
                <a:tab pos="3194050" algn="l"/>
                <a:tab pos="3643313" algn="l"/>
                <a:tab pos="4092575" algn="l"/>
                <a:tab pos="4541838" algn="l"/>
                <a:tab pos="4991100" algn="l"/>
                <a:tab pos="5440363" algn="l"/>
                <a:tab pos="5889625" algn="l"/>
                <a:tab pos="6338888" algn="l"/>
                <a:tab pos="6788150" algn="l"/>
                <a:tab pos="7237413" algn="l"/>
                <a:tab pos="7686675" algn="l"/>
                <a:tab pos="8135938" algn="l"/>
                <a:tab pos="8585200" algn="l"/>
                <a:tab pos="9034463" algn="l"/>
                <a:tab pos="9483725" algn="l"/>
              </a:tabLst>
            </a:pPr>
            <a:endParaRPr lang="en-GB" altLang="en-US" sz="2800" smtClean="0">
              <a:sym typeface="Times New Roman" pitchFamily="18" charset="0"/>
            </a:endParaRPr>
          </a:p>
          <a:p>
            <a:pPr marL="603250" indent="-603250">
              <a:spcBef>
                <a:spcPts val="1500"/>
              </a:spcBef>
              <a:buClrTx/>
              <a:buFont typeface="Times New Roman" pitchFamily="18" charset="0"/>
              <a:buNone/>
              <a:tabLst>
                <a:tab pos="603250" algn="l"/>
                <a:tab pos="947738" algn="l"/>
                <a:tab pos="1397000" algn="l"/>
                <a:tab pos="1846263" algn="l"/>
                <a:tab pos="2295525" algn="l"/>
                <a:tab pos="2744788" algn="l"/>
                <a:tab pos="3194050" algn="l"/>
                <a:tab pos="3643313" algn="l"/>
                <a:tab pos="4092575" algn="l"/>
                <a:tab pos="4541838" algn="l"/>
                <a:tab pos="4991100" algn="l"/>
                <a:tab pos="5440363" algn="l"/>
                <a:tab pos="5889625" algn="l"/>
                <a:tab pos="6338888" algn="l"/>
                <a:tab pos="6788150" algn="l"/>
                <a:tab pos="7237413" algn="l"/>
                <a:tab pos="7686675" algn="l"/>
                <a:tab pos="8135938" algn="l"/>
                <a:tab pos="8585200" algn="l"/>
                <a:tab pos="9034463" algn="l"/>
                <a:tab pos="9483725" algn="l"/>
              </a:tabLst>
            </a:pPr>
            <a:r>
              <a:rPr lang="en-GB" altLang="en-US" sz="2800" smtClean="0">
                <a:sym typeface="Times New Roman" pitchFamily="18" charset="0"/>
              </a:rPr>
              <a:t>	Yalnız dövlət açıq-aşkar vicdanla hərəkət etmədikdə, məsələ qaldırır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11113" y="404813"/>
            <a:ext cx="7800975" cy="1035050"/>
          </a:xfrm>
        </p:spPr>
        <p:txBody>
          <a:bodyPr/>
          <a:lstStyle/>
          <a:p>
            <a:r>
              <a:rPr lang="en-GB" altLang="en-US" smtClean="0">
                <a:solidFill>
                  <a:srgbClr val="FFFFFF"/>
                </a:solidFill>
                <a:sym typeface="Times New Roman" pitchFamily="18" charset="0"/>
              </a:rPr>
              <a:t>Zərur</a:t>
            </a:r>
            <a:r>
              <a:rPr lang="az-Latn-AZ" altLang="en-US" smtClean="0">
                <a:solidFill>
                  <a:srgbClr val="FFFFFF"/>
                </a:solidFill>
                <a:sym typeface="Times New Roman" pitchFamily="18" charset="0"/>
              </a:rPr>
              <a:t>ilik</a:t>
            </a:r>
            <a:r>
              <a:rPr lang="en-GB" altLang="en-US" smtClean="0">
                <a:solidFill>
                  <a:srgbClr val="FFFFFF"/>
                </a:solidFill>
                <a:sym typeface="Times New Roman" pitchFamily="18" charset="0"/>
              </a:rPr>
              <a:t> prinsipi</a:t>
            </a:r>
          </a:p>
        </p:txBody>
      </p:sp>
      <p:sp>
        <p:nvSpPr>
          <p:cNvPr id="16387" name="Rectangle 2"/>
          <p:cNvSpPr>
            <a:spLocks noGrp="1" noChangeArrowheads="1"/>
          </p:cNvSpPr>
          <p:nvPr>
            <p:ph type="subTitle" idx="4294967295"/>
          </p:nvPr>
        </p:nvSpPr>
        <p:spPr>
          <a:xfrm>
            <a:off x="0" y="1979613"/>
            <a:ext cx="8229600" cy="4338637"/>
          </a:xfrm>
        </p:spPr>
        <p:txBody>
          <a:bodyPr lIns="90000" tIns="46800" rIns="90000" bIns="46800"/>
          <a:lstStyle/>
          <a:p>
            <a:pPr marL="603250" indent="-603250" algn="just">
              <a:spcBef>
                <a:spcPts val="1500"/>
              </a:spcBef>
              <a:buClrTx/>
              <a:buFont typeface="Times New Roman" pitchFamily="18" charset="0"/>
              <a:buNone/>
              <a:tabLst>
                <a:tab pos="627063" algn="l"/>
                <a:tab pos="947738" algn="l"/>
                <a:tab pos="1397000" algn="l"/>
                <a:tab pos="1846263" algn="l"/>
                <a:tab pos="2295525" algn="l"/>
                <a:tab pos="2744788" algn="l"/>
                <a:tab pos="3194050" algn="l"/>
                <a:tab pos="3643313" algn="l"/>
                <a:tab pos="4092575" algn="l"/>
                <a:tab pos="4541838" algn="l"/>
                <a:tab pos="4991100" algn="l"/>
                <a:tab pos="5440363" algn="l"/>
                <a:tab pos="5889625" algn="l"/>
                <a:tab pos="6338888" algn="l"/>
                <a:tab pos="6788150" algn="l"/>
                <a:tab pos="7237413" algn="l"/>
                <a:tab pos="7686675" algn="l"/>
                <a:tab pos="8135938" algn="l"/>
                <a:tab pos="8585200" algn="l"/>
                <a:tab pos="9034463" algn="l"/>
                <a:tab pos="9483725" algn="l"/>
              </a:tabLst>
            </a:pPr>
            <a:r>
              <a:rPr lang="en-GB" altLang="en-US" sz="2800" smtClean="0">
                <a:sym typeface="Times New Roman" pitchFamily="18" charset="0"/>
              </a:rPr>
              <a:t>	Zəruri gərəkli, məqbul, </a:t>
            </a:r>
            <a:r>
              <a:rPr lang="az-Latn-AZ" altLang="en-US" sz="2800" smtClean="0">
                <a:sym typeface="Times New Roman" pitchFamily="18" charset="0"/>
              </a:rPr>
              <a:t>adi</a:t>
            </a:r>
            <a:r>
              <a:rPr lang="en-GB" altLang="en-US" sz="2800" smtClean="0">
                <a:sym typeface="Times New Roman" pitchFamily="18" charset="0"/>
              </a:rPr>
              <a:t>, faydalı, məqsədəuyğun və ya arzuolunanın sinonimi deyil </a:t>
            </a:r>
          </a:p>
          <a:p>
            <a:pPr marL="603250" indent="-603250" algn="just">
              <a:spcBef>
                <a:spcPts val="1750"/>
              </a:spcBef>
              <a:buClrTx/>
              <a:buFont typeface="Times New Roman" pitchFamily="18" charset="0"/>
              <a:buNone/>
              <a:tabLst>
                <a:tab pos="627063" algn="l"/>
                <a:tab pos="947738" algn="l"/>
                <a:tab pos="1397000" algn="l"/>
                <a:tab pos="1846263" algn="l"/>
                <a:tab pos="2295525" algn="l"/>
                <a:tab pos="2744788" algn="l"/>
                <a:tab pos="3194050" algn="l"/>
                <a:tab pos="3643313" algn="l"/>
                <a:tab pos="4092575" algn="l"/>
                <a:tab pos="4541838" algn="l"/>
                <a:tab pos="4991100" algn="l"/>
                <a:tab pos="5440363" algn="l"/>
                <a:tab pos="5889625" algn="l"/>
                <a:tab pos="6338888" algn="l"/>
                <a:tab pos="6788150" algn="l"/>
                <a:tab pos="7237413" algn="l"/>
                <a:tab pos="7686675" algn="l"/>
                <a:tab pos="8135938" algn="l"/>
                <a:tab pos="8585200" algn="l"/>
                <a:tab pos="9034463" algn="l"/>
                <a:tab pos="9483725" algn="l"/>
              </a:tabLst>
            </a:pPr>
            <a:r>
              <a:rPr lang="en-GB" altLang="en-US" sz="2800" smtClean="0">
                <a:sym typeface="Times New Roman" pitchFamily="18" charset="0"/>
              </a:rPr>
              <a:t>	Dövlətlər məhdudiyyətin qoyulması ilə bağlı müəyyən (qeyri-məhdud olmayan) mülahizə sərbəstliyinə malikdirlər</a:t>
            </a:r>
          </a:p>
          <a:p>
            <a:pPr marL="603250" indent="-603250" algn="just">
              <a:spcBef>
                <a:spcPts val="1500"/>
              </a:spcBef>
              <a:buClrTx/>
              <a:buFont typeface="Times New Roman" pitchFamily="18" charset="0"/>
              <a:buNone/>
              <a:tabLst>
                <a:tab pos="627063" algn="l"/>
                <a:tab pos="947738" algn="l"/>
                <a:tab pos="1397000" algn="l"/>
                <a:tab pos="1846263" algn="l"/>
                <a:tab pos="2295525" algn="l"/>
                <a:tab pos="2744788" algn="l"/>
                <a:tab pos="3194050" algn="l"/>
                <a:tab pos="3643313" algn="l"/>
                <a:tab pos="4092575" algn="l"/>
                <a:tab pos="4541838" algn="l"/>
                <a:tab pos="4991100" algn="l"/>
                <a:tab pos="5440363" algn="l"/>
                <a:tab pos="5889625" algn="l"/>
                <a:tab pos="6338888" algn="l"/>
                <a:tab pos="6788150" algn="l"/>
                <a:tab pos="7237413" algn="l"/>
                <a:tab pos="7686675" algn="l"/>
                <a:tab pos="8135938" algn="l"/>
                <a:tab pos="8585200" algn="l"/>
                <a:tab pos="9034463" algn="l"/>
                <a:tab pos="9483725" algn="l"/>
              </a:tabLst>
            </a:pPr>
            <a:r>
              <a:rPr lang="en-GB" altLang="en-US" sz="2800" smtClean="0">
                <a:sym typeface="Times New Roman" pitchFamily="18" charset="0"/>
              </a:rPr>
              <a:t>	“Təcili sosial ehtiyaca” müvafiq və proporsional olmalıdır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2416</TotalTime>
  <Words>1600</Words>
  <Application>Microsoft Office PowerPoint</Application>
  <PresentationFormat>Экран (4:3)</PresentationFormat>
  <Paragraphs>99</Paragraphs>
  <Slides>11</Slides>
  <Notes>10</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11</vt:i4>
      </vt:variant>
    </vt:vector>
  </HeadingPairs>
  <TitlesOfParts>
    <vt:vector size="21" baseType="lpstr">
      <vt:lpstr>Times New Roman</vt:lpstr>
      <vt:lpstr>MS PGothic</vt:lpstr>
      <vt:lpstr>Century Gothic</vt:lpstr>
      <vt:lpstr>Arial</vt:lpstr>
      <vt:lpstr>Wingdings 2</vt:lpstr>
      <vt:lpstr>MS Gothic</vt:lpstr>
      <vt:lpstr>Arial Unicode MS</vt:lpstr>
      <vt:lpstr>Wingdings</vt:lpstr>
      <vt:lpstr>Comic Sans MS</vt:lpstr>
      <vt:lpstr>Perception</vt:lpstr>
      <vt:lpstr>AİHK çərçivəsində nisbi hüquqlar </vt:lpstr>
      <vt:lpstr>AİHK çərçivəsində hüquqların növləri</vt:lpstr>
      <vt:lpstr>Nisbi hüquqlar </vt:lpstr>
      <vt:lpstr>Nisbi hüquqların əsas xüsusiyyətləri</vt:lpstr>
      <vt:lpstr>Hüquqların məhdudlaşdırılması</vt:lpstr>
      <vt:lpstr>Qanunilik prinsipi</vt:lpstr>
      <vt:lpstr>Hüquqların məhdudlaşdırılması</vt:lpstr>
      <vt:lpstr>Qanuni məqsəd</vt:lpstr>
      <vt:lpstr>Zərurilik prinsipi</vt:lpstr>
      <vt:lpstr>Proporsionallıq</vt:lpstr>
      <vt:lpstr>Proporsionallıq doktrinası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Nessun titolo diapositiva</dc:title>
  <dc:creator>Alessandro&amp;Ivana</dc:creator>
  <cp:lastModifiedBy>Eldar</cp:lastModifiedBy>
  <cp:revision>26</cp:revision>
  <dcterms:modified xsi:type="dcterms:W3CDTF">2016-11-05T13:12:42Z</dcterms:modified>
</cp:coreProperties>
</file>