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0" r:id="rId3"/>
    <p:sldId id="279" r:id="rId4"/>
    <p:sldId id="262" r:id="rId5"/>
    <p:sldId id="268" r:id="rId6"/>
    <p:sldId id="282" r:id="rId7"/>
    <p:sldId id="283" r:id="rId8"/>
    <p:sldId id="28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33" autoAdjust="0"/>
    <p:restoredTop sz="94660"/>
  </p:normalViewPr>
  <p:slideViewPr>
    <p:cSldViewPr>
      <p:cViewPr varScale="1">
        <p:scale>
          <a:sx n="71" d="100"/>
          <a:sy n="71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9A3E0-C7FA-47DA-8477-977B50D92347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C3A6C-B20B-4C0B-842F-1AD33F337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06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C0C19-EF1A-4A95-AF0E-417DD1FCE179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822F-2A83-43E2-BD5B-2EA239413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0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0AB7-5A2D-461B-B2E7-25E05EBCFFE5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0B54-0A8D-4C4F-A029-F78A016C9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5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1D31DE-EA9B-4A2D-8EE3-CA9B7D27AD5A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BDBB85-56E7-4371-B49B-A7FC8F62F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1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43E26-383D-4E7A-8DB4-EE1707B4DB10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DBD2D-EF7F-455A-861C-761AEB82C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402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29A2A-5E00-4790-9B1E-8F19FD764154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D9DC-E8BB-4A0A-88BD-A089329CF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9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9CACF-F116-4957-B625-CB06F26D19EB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DD0E-6A00-4C42-9ABF-82076FC4B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8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C23DB9-751A-4161-B516-F4165D46123F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A9D3F8-D357-4201-AB8D-4639521D6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2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7EC7-3987-416C-B5DE-692DB8489F0C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DE40-B082-43E6-8D5D-FFB674C44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1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ACE299-17F3-41AA-8451-F3CF7BECA298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59E3FD-53E6-45C9-A2AA-01E08D74D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54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1BBB33-327F-4A39-AA12-943CF0942C3B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78259C-2D44-4F30-B12E-6A2B27861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0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93BAE1-59AF-4414-AC1D-23D4182A3653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1494FD-BBF8-4A0C-954B-B0932ADEF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0" r:id="rId4"/>
    <p:sldLayoutId id="2147483821" r:id="rId5"/>
    <p:sldLayoutId id="2147483828" r:id="rId6"/>
    <p:sldLayoutId id="2147483822" r:id="rId7"/>
    <p:sldLayoutId id="2147483829" r:id="rId8"/>
    <p:sldLayoutId id="2147483830" r:id="rId9"/>
    <p:sldLayoutId id="2147483823" r:id="rId10"/>
    <p:sldLayoutId id="21474838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075" y="714375"/>
            <a:ext cx="6192838" cy="32908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NSAN HÜQUQLARI HAQQINDA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VROPA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ONVENSİYASININ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MADDƏSİ</a:t>
            </a:r>
            <a:br>
              <a:rPr lang="az-Latn-A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İKRİ İFADƏ ETMƏK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ZADLIĞI (DÖVLƏTİN VƏZİFƏLƏRİ: NEQATİV VƏ POZİTİV ÖHDƏLİKLƏR.  YOL VERİLƏN MƏHDUDİYYƏTLƏRİN ÜMUMİ ŞƏRHİ)</a:t>
            </a:r>
            <a:r>
              <a:rPr lang="az-Latn-AZ" sz="32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az-Latn-AZ" sz="3200" dirty="0" smtClean="0">
                <a:latin typeface="Calibri" pitchFamily="34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071938"/>
            <a:ext cx="6172200" cy="230346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r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508500"/>
            <a:ext cx="610235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Təlimçi</a:t>
            </a:r>
            <a:r>
              <a:rPr lang="az-Latn-AZ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Sevinc</a:t>
            </a:r>
            <a:r>
              <a:rPr lang="en-US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b="1" i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liyeva</a:t>
            </a:r>
            <a:endParaRPr lang="en-US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10-CU MADDƏ ÜZRƏ DÖVLƏTİN NEQATİV VƏ POZİTİV ÖHDƏLİKLƏRİ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z-Latn-AZ" sz="2100" b="1" i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b="1" i="1" smtClean="0">
                <a:latin typeface="Times New Roman" pitchFamily="18" charset="0"/>
                <a:cs typeface="Times New Roman" pitchFamily="18" charset="0"/>
              </a:rPr>
              <a:t>Neqativ öhdəliklər: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az-Latn-AZ" smtClean="0">
                <a:latin typeface="Times New Roman" pitchFamily="18" charset="0"/>
                <a:cs typeface="Times New Roman" pitchFamily="18" charset="0"/>
              </a:rPr>
              <a:t>	Dövlətlərin fikri ifadə etmək azadlığının həyata keçirilməsinə qanunsuz müdaxilələrdən çıkinməkdən ibarətdir. Məsələn:</a:t>
            </a:r>
          </a:p>
          <a:p>
            <a:pPr algn="just" eaLnBrk="1" hangingPunct="1"/>
            <a:r>
              <a:rPr lang="az-Latn-AZ" smtClean="0">
                <a:latin typeface="Times New Roman" pitchFamily="18" charset="0"/>
                <a:cs typeface="Times New Roman" pitchFamily="18" charset="0"/>
              </a:rPr>
              <a:t>Teleyayım sahəsində əsassız məhdudlaşdırıcı tədbirlərin tətbiq edilməməsi;</a:t>
            </a:r>
          </a:p>
          <a:p>
            <a:pPr algn="just" eaLnBrk="1" hangingPunct="1"/>
            <a:r>
              <a:rPr lang="az-Latn-AZ" smtClean="0">
                <a:latin typeface="Times New Roman" pitchFamily="18" charset="0"/>
                <a:cs typeface="Times New Roman" pitchFamily="18" charset="0"/>
              </a:rPr>
              <a:t>İfadə edilən məlumat və ya rəylərin məzmununu məhdudlaşdıran qanunların qəbul edilməməsi;</a:t>
            </a:r>
          </a:p>
          <a:p>
            <a:pPr algn="just" eaLnBrk="1" hangingPunct="1"/>
            <a:r>
              <a:rPr lang="az-Latn-AZ" smtClean="0">
                <a:latin typeface="Times New Roman" pitchFamily="18" charset="0"/>
                <a:cs typeface="Times New Roman" pitchFamily="18" charset="0"/>
              </a:rPr>
              <a:t>Fikrin ifadəsini yayılmasını qadağan etməmək və s.  </a:t>
            </a:r>
          </a:p>
          <a:p>
            <a:pPr algn="just" eaLnBrk="1" hangingPunct="1"/>
            <a:endParaRPr lang="az-Latn-AZ" sz="21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z-Latn-AZ" sz="21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2100" b="1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1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002588" cy="561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		POZİTİV ÖHDƏLİKLƏR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7681913" cy="4357687"/>
          </a:xfrm>
        </p:spPr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Konvensiyanın səmərəli tətbiqi məqsədilə hüquqların həyata keçirilməsi üçün ağlabatan və münasib tədbirlərin həyata keçirilməsi. Məsələn: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KİV nümayəndələrinin təhlükəsizliyinin qorunması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“Özgür Gündəm” Türkiyəyə qarşı (2000)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İnformasiya əldə etmək  hüququnun təmin edilməsi.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Kenedi Macarıstana qarşı  (2009)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İnformasiya mənbələrinin qorunması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Qudvin Birləşmiş Krallığa qarşı  (1996).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Media müxtəlifliyinin təmin edilməsi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Lentia və başqaları Avstriyaya qarşı (1993).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z-Latn-AZ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az-Latn-AZ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360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	İFADƏ AZADLIĞINA MÜDAXİLƏNİN ŞƏRTLƏRİ: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268413"/>
            <a:ext cx="7561263" cy="516096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Müdaxilə qanunla nəzərdə tutulmalıdır (şərtlər, məhdudiyyətlər və ya sanksiyalar)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z-Latn-A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Müdaxilə aşağıdakı maraq və ya dəyərlərin ən azı birinin müdafiəsinə yönəlməlidir: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2200" i="1" dirty="0" smtClean="0">
                <a:latin typeface="Times New Roman" pitchFamily="18" charset="0"/>
                <a:cs typeface="Times New Roman" pitchFamily="18" charset="0"/>
              </a:rPr>
              <a:t> milli təhlükəsizlik; ictimai asayiş; iğtişaşın və cinayətin qarşısını almaq; sağlamlığın və mənəviyyatın qorunması; digər şəxslərin hüquq və azadlıqlarının müdafiəsi, konfidensial əldə olunmuş məlumatın yayılmasının qarşısını alma; ədalət mühakiməsinin nüfuzunu və ədalət mühakiməsinin qərəzsizliyini təmin etmək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z-Latn-AZ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Müdaxilə demokratik cəmiyyətdə zəruri olmalıdır.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7064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MÜDAXİLƏ QANUNLA NƏZƏRDƏ TUTLMALIDIR</a:t>
            </a:r>
            <a:b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000125"/>
            <a:ext cx="8075613" cy="46434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Qanun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legitim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olmal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ı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Qanun əlçatan olmalı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Qanun keyfiyyətli olmalı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Qaveda Polşaya qarşı iş (2002).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dirty="0" smtClean="0"/>
              <a:t>QORUNAN MARAQLAR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az-Latn-AZ" smtClean="0"/>
              <a:t>milli təhlükəsizlik</a:t>
            </a:r>
          </a:p>
          <a:p>
            <a:pPr eaLnBrk="1" hangingPunct="1"/>
            <a:r>
              <a:rPr lang="az-Latn-AZ" smtClean="0"/>
              <a:t>ictimai asayiş</a:t>
            </a:r>
          </a:p>
          <a:p>
            <a:pPr eaLnBrk="1" hangingPunct="1"/>
            <a:r>
              <a:rPr lang="az-Latn-AZ" smtClean="0"/>
              <a:t>iğtişaşın və cinayətin qarşısını almaq</a:t>
            </a:r>
          </a:p>
          <a:p>
            <a:pPr eaLnBrk="1" hangingPunct="1"/>
            <a:r>
              <a:rPr lang="az-Latn-AZ" smtClean="0"/>
              <a:t>sağlamlığın və mənəviyyatın qorunması</a:t>
            </a:r>
          </a:p>
          <a:p>
            <a:pPr eaLnBrk="1" hangingPunct="1"/>
            <a:r>
              <a:rPr lang="az-Latn-AZ" smtClean="0"/>
              <a:t>digər şəxslərin hüquq və azadlıqlarının müdafiəsi</a:t>
            </a:r>
          </a:p>
          <a:p>
            <a:pPr eaLnBrk="1" hangingPunct="1"/>
            <a:r>
              <a:rPr lang="az-Latn-AZ" smtClean="0"/>
              <a:t>konfidensial əldə olunmuş məlumatın yayılmasının qarşısını alma</a:t>
            </a:r>
          </a:p>
          <a:p>
            <a:pPr eaLnBrk="1" hangingPunct="1"/>
            <a:r>
              <a:rPr lang="az-Latn-AZ" smtClean="0"/>
              <a:t>ədalət mühakiməsinin nüfuzunu və ədalət mühakiməsinin qərəzsizliyini təmin etmək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mtClean="0"/>
              <a:t>Nəcəfli Azərbaycana qarşı (2012)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b="1" dirty="0" smtClean="0"/>
              <a:t>Müdaxilə demokratik cəmiyyətdə zəruri olmalidir.”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z-Latn-AZ" smtClean="0"/>
              <a:t>“ZƏRURİ” anlayışı:</a:t>
            </a:r>
          </a:p>
          <a:p>
            <a:pPr eaLnBrk="1" hangingPunct="1"/>
            <a:r>
              <a:rPr lang="az-Latn-AZ" smtClean="0"/>
              <a:t>Məhdudiyyət qanuni məqsədə mütənasib olmalıdır;</a:t>
            </a:r>
          </a:p>
          <a:p>
            <a:pPr eaLnBrk="1" hangingPunct="1"/>
            <a:r>
              <a:rPr lang="az-Latn-AZ" smtClean="0"/>
              <a:t>Təxirəsalınmaz sosial tələbat mövcud olmalıdır.</a:t>
            </a:r>
          </a:p>
          <a:p>
            <a:pPr eaLnBrk="1" hangingPunct="1">
              <a:buFont typeface="Wingdings" pitchFamily="2" charset="2"/>
              <a:buNone/>
            </a:pPr>
            <a:endParaRPr lang="az-Latn-AZ" smtClean="0"/>
          </a:p>
          <a:p>
            <a:pPr eaLnBrk="1" hangingPunct="1">
              <a:buFont typeface="Wingdings" pitchFamily="2" charset="2"/>
              <a:buNone/>
            </a:pPr>
            <a:endParaRPr lang="az-Latn-AZ" smtClean="0"/>
          </a:p>
          <a:p>
            <a:pPr eaLnBrk="1" hangingPunct="1">
              <a:buFont typeface="Wingdings" pitchFamily="2" charset="2"/>
              <a:buNone/>
            </a:pPr>
            <a:r>
              <a:rPr lang="az-Latn-AZ" smtClean="0"/>
              <a:t>Mahmudov və Ağazadə Azərbaycana qarşı (2008)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mtClean="0"/>
              <a:t>Fətullayev Azərbaycana qarşı (2010).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zer2\Downloads\images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20713"/>
            <a:ext cx="7521575" cy="4643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677</TotalTime>
  <Words>185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  İNSAN HÜQUQLARI HAQQINDA AVROPA KONVENSİYASININ  10-CU MADDƏSİ FİKRİ İFADƏ ETMƏK AZADLIĞI (DÖVLƏTİN VƏZİFƏLƏRİ: NEQATİV VƏ POZİTİV ÖHDƏLİKLƏR.  YOL VERİLƏN MƏHDUDİYYƏTLƏRİN ÜMUMİ ŞƏRHİ) </vt:lpstr>
      <vt:lpstr>10-CU MADDƏ ÜZRƏ DÖVLƏTİN NEQATİV VƏ POZİTİV ÖHDƏLİKLƏRİ</vt:lpstr>
      <vt:lpstr>  POZİTİV ÖHDƏLİKLƏR</vt:lpstr>
      <vt:lpstr> İFADƏ AZADLIĞINA MÜDAXİLƏNİN ŞƏRTLƏRİ: </vt:lpstr>
      <vt:lpstr>MÜDAXİLƏ QANUNLA NƏZƏRDƏ TUTLMALIDIR </vt:lpstr>
      <vt:lpstr>QORUNAN MARAQLAR</vt:lpstr>
      <vt:lpstr>Müdaxilə demokratik cəmiyyətdə zəruri olmalidir.”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Məhkəməyədək həbs  (Pre-trial detention)</dc:title>
  <dc:creator>Azer2</dc:creator>
  <cp:lastModifiedBy>USER</cp:lastModifiedBy>
  <cp:revision>187</cp:revision>
  <dcterms:created xsi:type="dcterms:W3CDTF">2015-05-29T10:19:22Z</dcterms:created>
  <dcterms:modified xsi:type="dcterms:W3CDTF">2017-11-11T08:54:21Z</dcterms:modified>
</cp:coreProperties>
</file>