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37"/>
  </p:notesMasterIdLst>
  <p:handoutMasterIdLst>
    <p:handoutMasterId r:id="rId38"/>
  </p:handoutMasterIdLst>
  <p:sldIdLst>
    <p:sldId id="256" r:id="rId2"/>
    <p:sldId id="261" r:id="rId3"/>
    <p:sldId id="290" r:id="rId4"/>
    <p:sldId id="291" r:id="rId5"/>
    <p:sldId id="292" r:id="rId6"/>
    <p:sldId id="293" r:id="rId7"/>
    <p:sldId id="294" r:id="rId8"/>
    <p:sldId id="297" r:id="rId9"/>
    <p:sldId id="299" r:id="rId10"/>
    <p:sldId id="298" r:id="rId11"/>
    <p:sldId id="300" r:id="rId12"/>
    <p:sldId id="302" r:id="rId13"/>
    <p:sldId id="303" r:id="rId14"/>
    <p:sldId id="307" r:id="rId15"/>
    <p:sldId id="308" r:id="rId16"/>
    <p:sldId id="309" r:id="rId17"/>
    <p:sldId id="310" r:id="rId18"/>
    <p:sldId id="305" r:id="rId19"/>
    <p:sldId id="296"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5" r:id="rId34"/>
    <p:sldId id="326" r:id="rId35"/>
    <p:sldId id="327" r:id="rId36"/>
  </p:sldIdLst>
  <p:sldSz cx="9144000" cy="6858000" type="screen4x3"/>
  <p:notesSz cx="6872288" cy="10061575"/>
  <p:embeddedFontLst>
    <p:embeddedFont>
      <p:font typeface="MS PGothic" pitchFamily="34" charset="-128"/>
      <p:regular r:id="rId39"/>
    </p:embeddedFont>
    <p:embeddedFont>
      <p:font typeface="Century Gothic" pitchFamily="34" charset="0"/>
      <p:regular r:id="rId40"/>
      <p:bold r:id="rId41"/>
      <p:italic r:id="rId42"/>
      <p:boldItalic r:id="rId43"/>
    </p:embeddedFont>
    <p:embeddedFont>
      <p:font typeface="Wingdings 2" pitchFamily="18" charset="2"/>
      <p:regular r:id="rId44"/>
    </p:embeddedFont>
    <p:embeddedFont>
      <p:font typeface="Arial Unicode MS" pitchFamily="34" charset="-128"/>
      <p:regular r:id="rId45"/>
    </p:embeddedFont>
    <p:embeddedFont>
      <p:font typeface="MS Gothic" pitchFamily="49" charset="-128"/>
      <p:regular r:id="rId46"/>
    </p:embeddedFont>
  </p:embeddedFontLst>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S PGothic" pitchFamily="34" charset="-128"/>
        <a:cs typeface="+mn-cs"/>
      </a:defRPr>
    </a:lvl1pPr>
    <a:lvl2pPr marL="457200" algn="l" defTabSz="449263" rtl="0" eaLnBrk="0" fontAlgn="base" hangingPunct="0">
      <a:spcBef>
        <a:spcPct val="0"/>
      </a:spcBef>
      <a:spcAft>
        <a:spcPct val="0"/>
      </a:spcAft>
      <a:defRPr kern="1200">
        <a:solidFill>
          <a:schemeClr val="bg1"/>
        </a:solidFill>
        <a:latin typeface="Arial" charset="0"/>
        <a:ea typeface="MS PGothic" pitchFamily="34" charset="-128"/>
        <a:cs typeface="+mn-cs"/>
      </a:defRPr>
    </a:lvl2pPr>
    <a:lvl3pPr marL="914400" algn="l" defTabSz="449263" rtl="0" eaLnBrk="0" fontAlgn="base" hangingPunct="0">
      <a:spcBef>
        <a:spcPct val="0"/>
      </a:spcBef>
      <a:spcAft>
        <a:spcPct val="0"/>
      </a:spcAft>
      <a:defRPr kern="1200">
        <a:solidFill>
          <a:schemeClr val="bg1"/>
        </a:solidFill>
        <a:latin typeface="Arial" charset="0"/>
        <a:ea typeface="MS PGothic" pitchFamily="34" charset="-128"/>
        <a:cs typeface="+mn-cs"/>
      </a:defRPr>
    </a:lvl3pPr>
    <a:lvl4pPr marL="1371600" algn="l" defTabSz="449263" rtl="0" eaLnBrk="0" fontAlgn="base" hangingPunct="0">
      <a:spcBef>
        <a:spcPct val="0"/>
      </a:spcBef>
      <a:spcAft>
        <a:spcPct val="0"/>
      </a:spcAft>
      <a:defRPr kern="1200">
        <a:solidFill>
          <a:schemeClr val="bg1"/>
        </a:solidFill>
        <a:latin typeface="Arial" charset="0"/>
        <a:ea typeface="MS PGothic" pitchFamily="34" charset="-128"/>
        <a:cs typeface="+mn-cs"/>
      </a:defRPr>
    </a:lvl4pPr>
    <a:lvl5pPr marL="1828800" algn="l" defTabSz="449263" rtl="0" eaLnBrk="0" fontAlgn="base" hangingPunct="0">
      <a:spcBef>
        <a:spcPct val="0"/>
      </a:spcBef>
      <a:spcAft>
        <a:spcPct val="0"/>
      </a:spcAft>
      <a:defRPr kern="1200">
        <a:solidFill>
          <a:schemeClr val="bg1"/>
        </a:solidFill>
        <a:latin typeface="Arial" charset="0"/>
        <a:ea typeface="MS PGothic" pitchFamily="34" charset="-128"/>
        <a:cs typeface="+mn-cs"/>
      </a:defRPr>
    </a:lvl5pPr>
    <a:lvl6pPr marL="2286000" algn="l" defTabSz="914400" rtl="0" eaLnBrk="1" latinLnBrk="0" hangingPunct="1">
      <a:defRPr kern="1200">
        <a:solidFill>
          <a:schemeClr val="bg1"/>
        </a:solidFill>
        <a:latin typeface="Arial" charset="0"/>
        <a:ea typeface="MS PGothic" pitchFamily="34" charset="-128"/>
        <a:cs typeface="+mn-cs"/>
      </a:defRPr>
    </a:lvl6pPr>
    <a:lvl7pPr marL="2743200" algn="l" defTabSz="914400" rtl="0" eaLnBrk="1" latinLnBrk="0" hangingPunct="1">
      <a:defRPr kern="1200">
        <a:solidFill>
          <a:schemeClr val="bg1"/>
        </a:solidFill>
        <a:latin typeface="Arial" charset="0"/>
        <a:ea typeface="MS PGothic" pitchFamily="34" charset="-128"/>
        <a:cs typeface="+mn-cs"/>
      </a:defRPr>
    </a:lvl7pPr>
    <a:lvl8pPr marL="3200400" algn="l" defTabSz="914400" rtl="0" eaLnBrk="1" latinLnBrk="0" hangingPunct="1">
      <a:defRPr kern="1200">
        <a:solidFill>
          <a:schemeClr val="bg1"/>
        </a:solidFill>
        <a:latin typeface="Arial" charset="0"/>
        <a:ea typeface="MS PGothic" pitchFamily="34" charset="-128"/>
        <a:cs typeface="+mn-cs"/>
      </a:defRPr>
    </a:lvl8pPr>
    <a:lvl9pPr marL="3657600" algn="l" defTabSz="914400" rtl="0" eaLnBrk="1" latinLnBrk="0" hangingPunct="1">
      <a:defRPr kern="1200">
        <a:solidFill>
          <a:schemeClr val="bg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outlineViewPr>
    <p:cViewPr varScale="1">
      <p:scale>
        <a:sx n="170" d="200"/>
        <a:sy n="170" d="200"/>
      </p:scale>
      <p:origin x="0" y="13288"/>
    </p:cViewPr>
  </p:outlineViewPr>
  <p:notesTextViewPr>
    <p:cViewPr>
      <p:scale>
        <a:sx n="100" d="100"/>
        <a:sy n="100" d="100"/>
      </p:scale>
      <p:origin x="0" y="0"/>
    </p:cViewPr>
  </p:notesTextViewPr>
  <p:notesViewPr>
    <p:cSldViewPr>
      <p:cViewPr varScale="1">
        <p:scale>
          <a:sx n="68" d="100"/>
          <a:sy n="68" d="100"/>
        </p:scale>
        <p:origin x="-335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46"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8150" cy="503238"/>
          </a:xfrm>
          <a:prstGeom prst="rect">
            <a:avLst/>
          </a:prstGeom>
        </p:spPr>
        <p:txBody>
          <a:bodyPr vert="horz" lIns="91440" tIns="45720" rIns="91440" bIns="45720" rtlCol="0"/>
          <a:lstStyle>
            <a:lvl1pPr algn="l" eaLnBrk="1" hangingPunct="1">
              <a:lnSpc>
                <a:spcPct val="87000"/>
              </a:lnSpc>
              <a:buClr>
                <a:srgbClr val="FFFFFF"/>
              </a:buClr>
              <a:buSzPct val="100000"/>
              <a:buFont typeface="Arial" charset="0"/>
              <a:buNone/>
              <a:defRPr sz="1200">
                <a:latin typeface="Arial" charset="0"/>
                <a:ea typeface="ＭＳ Ｐゴシック" charset="0"/>
                <a:cs typeface="ＭＳ Ｐゴシック" charset="0"/>
              </a:defRPr>
            </a:lvl1pPr>
          </a:lstStyle>
          <a:p>
            <a:pPr>
              <a:defRPr/>
            </a:pPr>
            <a:endParaRPr lang="it-IT"/>
          </a:p>
        </p:txBody>
      </p:sp>
      <p:sp>
        <p:nvSpPr>
          <p:cNvPr id="3" name="Segnaposto data 2"/>
          <p:cNvSpPr>
            <a:spLocks noGrp="1"/>
          </p:cNvSpPr>
          <p:nvPr>
            <p:ph type="dt" sz="quarter" idx="1"/>
          </p:nvPr>
        </p:nvSpPr>
        <p:spPr>
          <a:xfrm>
            <a:off x="3892550" y="0"/>
            <a:ext cx="2978150" cy="503238"/>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87000"/>
              </a:lnSpc>
              <a:buClr>
                <a:srgbClr val="FFFFFF"/>
              </a:buClr>
              <a:buSzPct val="100000"/>
              <a:buFont typeface="Arial" panose="020B0604020202020204" pitchFamily="34" charset="0"/>
              <a:buNone/>
              <a:defRPr sz="1200">
                <a:latin typeface="Arial" panose="020B0604020202020204" pitchFamily="34" charset="0"/>
              </a:defRPr>
            </a:lvl1pPr>
          </a:lstStyle>
          <a:p>
            <a:pPr>
              <a:defRPr/>
            </a:pPr>
            <a:fld id="{566D4AD5-9D15-43C5-B7B0-7FF56AFE90E7}" type="datetimeFigureOut">
              <a:rPr lang="it-IT" altLang="lv-LV"/>
              <a:pPr>
                <a:defRPr/>
              </a:pPr>
              <a:t>13/12/2016</a:t>
            </a:fld>
            <a:endParaRPr lang="it-IT" altLang="lv-LV"/>
          </a:p>
        </p:txBody>
      </p:sp>
      <p:sp>
        <p:nvSpPr>
          <p:cNvPr id="4" name="Segnaposto piè di pagina 3"/>
          <p:cNvSpPr>
            <a:spLocks noGrp="1"/>
          </p:cNvSpPr>
          <p:nvPr>
            <p:ph type="ftr" sz="quarter" idx="2"/>
          </p:nvPr>
        </p:nvSpPr>
        <p:spPr>
          <a:xfrm>
            <a:off x="0" y="9556750"/>
            <a:ext cx="2978150" cy="503238"/>
          </a:xfrm>
          <a:prstGeom prst="rect">
            <a:avLst/>
          </a:prstGeom>
        </p:spPr>
        <p:txBody>
          <a:bodyPr vert="horz" lIns="91440" tIns="45720" rIns="91440" bIns="45720" rtlCol="0" anchor="b"/>
          <a:lstStyle>
            <a:lvl1pPr algn="l" eaLnBrk="1" hangingPunct="1">
              <a:lnSpc>
                <a:spcPct val="87000"/>
              </a:lnSpc>
              <a:buClr>
                <a:srgbClr val="FFFFFF"/>
              </a:buClr>
              <a:buSzPct val="100000"/>
              <a:buFont typeface="Arial" charset="0"/>
              <a:buNone/>
              <a:defRPr sz="1200">
                <a:latin typeface="Arial" charset="0"/>
                <a:ea typeface="ＭＳ Ｐゴシック" charset="0"/>
                <a:cs typeface="ＭＳ Ｐゴシック" charset="0"/>
              </a:defRPr>
            </a:lvl1pPr>
          </a:lstStyle>
          <a:p>
            <a:pPr>
              <a:defRPr/>
            </a:pPr>
            <a:endParaRPr lang="it-IT"/>
          </a:p>
        </p:txBody>
      </p:sp>
      <p:sp>
        <p:nvSpPr>
          <p:cNvPr id="5" name="Segnaposto numero diapositiva 4"/>
          <p:cNvSpPr>
            <a:spLocks noGrp="1"/>
          </p:cNvSpPr>
          <p:nvPr>
            <p:ph type="sldNum" sz="quarter" idx="3"/>
          </p:nvPr>
        </p:nvSpPr>
        <p:spPr>
          <a:xfrm>
            <a:off x="3892550" y="9556750"/>
            <a:ext cx="2978150" cy="503238"/>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87000"/>
              </a:lnSpc>
              <a:buClr>
                <a:srgbClr val="FFFFFF"/>
              </a:buClr>
              <a:buSzPct val="100000"/>
              <a:buFont typeface="Arial" charset="0"/>
              <a:buNone/>
              <a:defRPr sz="1200"/>
            </a:lvl1pPr>
          </a:lstStyle>
          <a:p>
            <a:pPr>
              <a:defRPr/>
            </a:pPr>
            <a:fld id="{71234312-4983-4A2E-9DE7-0ADC6089CB85}" type="slidenum">
              <a:rPr lang="it-IT" altLang="lv-LV"/>
              <a:pPr>
                <a:defRPr/>
              </a:pPr>
              <a:t>‹#›</a:t>
            </a:fld>
            <a:endParaRPr lang="it-IT" alt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AutoShape 1"/>
          <p:cNvSpPr>
            <a:spLocks noChangeArrowheads="1"/>
          </p:cNvSpPr>
          <p:nvPr/>
        </p:nvSpPr>
        <p:spPr bwMode="auto">
          <a:xfrm>
            <a:off x="0" y="0"/>
            <a:ext cx="6872288" cy="10061575"/>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lnSpc>
                <a:spcPct val="87000"/>
              </a:lnSpc>
              <a:buClr>
                <a:srgbClr val="FFFFFF"/>
              </a:buClr>
              <a:buSzPct val="100000"/>
              <a:buFont typeface="Arial" charset="0"/>
              <a:defRPr>
                <a:solidFill>
                  <a:schemeClr val="bg1"/>
                </a:solidFill>
                <a:latin typeface="Arial" charset="0"/>
                <a:ea typeface="MS PGothic" pitchFamily="34" charset="-128"/>
              </a:defRPr>
            </a:lvl1pPr>
            <a:lvl2pPr marL="742950" indent="-285750">
              <a:lnSpc>
                <a:spcPct val="87000"/>
              </a:lnSpc>
              <a:buClr>
                <a:srgbClr val="FFFFFF"/>
              </a:buClr>
              <a:buSzPct val="100000"/>
              <a:buFont typeface="Arial" charset="0"/>
              <a:defRPr>
                <a:solidFill>
                  <a:schemeClr val="bg1"/>
                </a:solidFill>
                <a:latin typeface="Arial" charset="0"/>
                <a:ea typeface="MS PGothic" pitchFamily="34" charset="-128"/>
              </a:defRPr>
            </a:lvl2pPr>
            <a:lvl3pPr marL="1143000" indent="-228600">
              <a:lnSpc>
                <a:spcPct val="87000"/>
              </a:lnSpc>
              <a:buClr>
                <a:srgbClr val="FFFFFF"/>
              </a:buClr>
              <a:buSzPct val="100000"/>
              <a:buFont typeface="Arial" charset="0"/>
              <a:defRPr>
                <a:solidFill>
                  <a:schemeClr val="bg1"/>
                </a:solidFill>
                <a:latin typeface="Arial" charset="0"/>
                <a:ea typeface="MS PGothic" pitchFamily="34" charset="-128"/>
              </a:defRPr>
            </a:lvl3pPr>
            <a:lvl4pPr marL="1600200" indent="-228600">
              <a:lnSpc>
                <a:spcPct val="87000"/>
              </a:lnSpc>
              <a:buClr>
                <a:srgbClr val="FFFFFF"/>
              </a:buClr>
              <a:buSzPct val="100000"/>
              <a:buFont typeface="Arial" charset="0"/>
              <a:defRPr>
                <a:solidFill>
                  <a:schemeClr val="bg1"/>
                </a:solidFill>
                <a:latin typeface="Arial" charset="0"/>
                <a:ea typeface="MS PGothic" pitchFamily="34" charset="-128"/>
              </a:defRPr>
            </a:lvl4pPr>
            <a:lvl5pPr marL="2057400" indent="-228600">
              <a:lnSpc>
                <a:spcPct val="87000"/>
              </a:lnSpc>
              <a:buClr>
                <a:srgbClr val="FFFFFF"/>
              </a:buClr>
              <a:buSzPct val="100000"/>
              <a:buFont typeface="Arial" charset="0"/>
              <a:defRPr>
                <a:solidFill>
                  <a:schemeClr val="bg1"/>
                </a:solidFill>
                <a:latin typeface="Arial" charset="0"/>
                <a:ea typeface="MS PGothic"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9pPr>
          </a:lstStyle>
          <a:p>
            <a:pPr eaLnBrk="1" hangingPunct="1">
              <a:defRPr/>
            </a:pPr>
            <a:endParaRPr lang="it-IT" altLang="en-US" smtClean="0">
              <a:ea typeface="Arial Unicode MS" pitchFamily="34" charset="-128"/>
              <a:cs typeface="Arial Unicode MS" pitchFamily="34" charset="-128"/>
            </a:endParaRPr>
          </a:p>
        </p:txBody>
      </p:sp>
      <p:sp>
        <p:nvSpPr>
          <p:cNvPr id="7171" name="AutoShape 2"/>
          <p:cNvSpPr>
            <a:spLocks noChangeArrowheads="1"/>
          </p:cNvSpPr>
          <p:nvPr/>
        </p:nvSpPr>
        <p:spPr bwMode="auto">
          <a:xfrm>
            <a:off x="0" y="0"/>
            <a:ext cx="6872288" cy="10061575"/>
          </a:xfrm>
          <a:prstGeom prst="roundRect">
            <a:avLst>
              <a:gd name="adj" fmla="val 19"/>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lnSpc>
                <a:spcPct val="87000"/>
              </a:lnSpc>
              <a:buClr>
                <a:srgbClr val="FFFFFF"/>
              </a:buClr>
              <a:buSzPct val="100000"/>
              <a:buFont typeface="Arial" charset="0"/>
              <a:defRPr>
                <a:solidFill>
                  <a:schemeClr val="bg1"/>
                </a:solidFill>
                <a:latin typeface="Arial" charset="0"/>
                <a:ea typeface="MS PGothic" pitchFamily="34" charset="-128"/>
              </a:defRPr>
            </a:lvl1pPr>
            <a:lvl2pPr marL="742950" indent="-285750">
              <a:lnSpc>
                <a:spcPct val="87000"/>
              </a:lnSpc>
              <a:buClr>
                <a:srgbClr val="FFFFFF"/>
              </a:buClr>
              <a:buSzPct val="100000"/>
              <a:buFont typeface="Arial" charset="0"/>
              <a:defRPr>
                <a:solidFill>
                  <a:schemeClr val="bg1"/>
                </a:solidFill>
                <a:latin typeface="Arial" charset="0"/>
                <a:ea typeface="MS PGothic" pitchFamily="34" charset="-128"/>
              </a:defRPr>
            </a:lvl2pPr>
            <a:lvl3pPr marL="1143000" indent="-228600">
              <a:lnSpc>
                <a:spcPct val="87000"/>
              </a:lnSpc>
              <a:buClr>
                <a:srgbClr val="FFFFFF"/>
              </a:buClr>
              <a:buSzPct val="100000"/>
              <a:buFont typeface="Arial" charset="0"/>
              <a:defRPr>
                <a:solidFill>
                  <a:schemeClr val="bg1"/>
                </a:solidFill>
                <a:latin typeface="Arial" charset="0"/>
                <a:ea typeface="MS PGothic" pitchFamily="34" charset="-128"/>
              </a:defRPr>
            </a:lvl3pPr>
            <a:lvl4pPr marL="1600200" indent="-228600">
              <a:lnSpc>
                <a:spcPct val="87000"/>
              </a:lnSpc>
              <a:buClr>
                <a:srgbClr val="FFFFFF"/>
              </a:buClr>
              <a:buSzPct val="100000"/>
              <a:buFont typeface="Arial" charset="0"/>
              <a:defRPr>
                <a:solidFill>
                  <a:schemeClr val="bg1"/>
                </a:solidFill>
                <a:latin typeface="Arial" charset="0"/>
                <a:ea typeface="MS PGothic" pitchFamily="34" charset="-128"/>
              </a:defRPr>
            </a:lvl4pPr>
            <a:lvl5pPr marL="2057400" indent="-228600">
              <a:lnSpc>
                <a:spcPct val="87000"/>
              </a:lnSpc>
              <a:buClr>
                <a:srgbClr val="FFFFFF"/>
              </a:buClr>
              <a:buSzPct val="100000"/>
              <a:buFont typeface="Arial" charset="0"/>
              <a:defRPr>
                <a:solidFill>
                  <a:schemeClr val="bg1"/>
                </a:solidFill>
                <a:latin typeface="Arial" charset="0"/>
                <a:ea typeface="MS PGothic" pitchFamily="34" charset="-128"/>
              </a:defRPr>
            </a:lvl5pPr>
            <a:lvl6pPr marL="25146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6pPr>
            <a:lvl7pPr marL="29718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7pPr>
            <a:lvl8pPr marL="34290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8pPr>
            <a:lvl9pPr marL="3886200" indent="-228600" defTabSz="449263" eaLnBrk="0" fontAlgn="base" hangingPunct="0">
              <a:lnSpc>
                <a:spcPct val="87000"/>
              </a:lnSpc>
              <a:spcBef>
                <a:spcPct val="0"/>
              </a:spcBef>
              <a:spcAft>
                <a:spcPct val="0"/>
              </a:spcAft>
              <a:buClr>
                <a:srgbClr val="FFFFFF"/>
              </a:buClr>
              <a:buSzPct val="100000"/>
              <a:buFont typeface="Arial" charset="0"/>
              <a:defRPr>
                <a:solidFill>
                  <a:schemeClr val="bg1"/>
                </a:solidFill>
                <a:latin typeface="Arial" charset="0"/>
                <a:ea typeface="MS PGothic" pitchFamily="34" charset="-128"/>
              </a:defRPr>
            </a:lvl9pPr>
          </a:lstStyle>
          <a:p>
            <a:pPr eaLnBrk="1" hangingPunct="1">
              <a:defRPr/>
            </a:pPr>
            <a:endParaRPr lang="it-IT" altLang="en-US" smtClean="0">
              <a:ea typeface="Arial Unicode MS" pitchFamily="34" charset="-128"/>
              <a:cs typeface="Arial Unicode MS" pitchFamily="34" charset="-128"/>
            </a:endParaRPr>
          </a:p>
        </p:txBody>
      </p:sp>
      <p:sp>
        <p:nvSpPr>
          <p:cNvPr id="43012" name="Rectangle 3"/>
          <p:cNvSpPr>
            <a:spLocks noGrp="1" noRot="1" noChangeAspect="1" noChangeArrowheads="1"/>
          </p:cNvSpPr>
          <p:nvPr>
            <p:ph type="sldImg"/>
          </p:nvPr>
        </p:nvSpPr>
        <p:spPr bwMode="auto">
          <a:xfrm>
            <a:off x="1193800" y="966788"/>
            <a:ext cx="4479925" cy="3478212"/>
          </a:xfrm>
          <a:prstGeom prst="rect">
            <a:avLst/>
          </a:prstGeom>
          <a:noFill/>
          <a:ln w="9525">
            <a:noFill/>
            <a:miter lim="800000"/>
            <a:headEnd/>
            <a:tailEnd/>
          </a:ln>
        </p:spPr>
      </p:sp>
      <p:sp>
        <p:nvSpPr>
          <p:cNvPr id="2052" name="Rectangle 4"/>
          <p:cNvSpPr>
            <a:spLocks noGrp="1" noChangeArrowheads="1"/>
          </p:cNvSpPr>
          <p:nvPr>
            <p:ph type="body"/>
          </p:nvPr>
        </p:nvSpPr>
        <p:spPr bwMode="auto">
          <a:xfrm>
            <a:off x="1063625" y="4786313"/>
            <a:ext cx="4746625" cy="38608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p>
            <a:pPr lvl="0"/>
            <a:endParaRPr lang="it-IT" noProof="0" smtClean="0"/>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686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z="1400" dirty="0" smtClean="0">
              <a:ea typeface="ＭＳ Ｐゴシック"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r>
              <a:rPr lang="az">
                <a:ea typeface="ＭＳ Ｐゴシック" charset="0"/>
                <a:cs typeface="+mn-cs"/>
              </a:rPr>
              <a:t>AİHK milli xüsusiyyətlərə əsaslanmayan sazişdir.  AİHK-nın 1-ci maddəsi konvensiyanın əsas müddəası olmasa belə, onun əsasını təşkil edir.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dirty="0" smtClean="0">
              <a:ea typeface="ＭＳ Ｐゴシック" charset="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dirty="0"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920750" y="754063"/>
            <a:ext cx="5032375" cy="3775075"/>
          </a:xfrm>
          <a:prstGeom prst="rect">
            <a:avLst/>
          </a:prstGeom>
          <a:solidFill>
            <a:srgbClr val="FFFFFF"/>
          </a:solidFill>
          <a:ln w="9360">
            <a:solidFill>
              <a:srgbClr val="000000"/>
            </a:solid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6" name="Text Box 2"/>
          <p:cNvSpPr>
            <a:spLocks noGrp="1" noChangeArrowheads="1"/>
          </p:cNvSpPr>
          <p:nvPr>
            <p:ph type="body"/>
          </p:nvPr>
        </p:nvSpPr>
        <p:spPr>
          <a:xfrm>
            <a:off x="1063625" y="4786313"/>
            <a:ext cx="4748213" cy="386238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az"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lvl1pPr>
              <a:defRPr/>
            </a:lvl1pPr>
          </a:lstStyle>
          <a:p>
            <a:pPr>
              <a:defRPr/>
            </a:pPr>
            <a:r>
              <a:rPr lang="it-IT"/>
              <a:t>25/05/15</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D13450-745F-4419-8D84-C19C076E7613}" type="slidenum">
              <a:rPr lang="en-US" altLang="lv-LV"/>
              <a:pPr>
                <a:defRPr/>
              </a:pPr>
              <a:t>‹#›</a:t>
            </a:fld>
            <a:endParaRPr lang="en-US"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r>
              <a:rPr lang="it-IT"/>
              <a:t>25/05/15</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BBE70E-C5C3-43BA-8BE8-4DF9C8DCC6CC}" type="slidenum">
              <a:rPr lang="en-US" altLang="lv-LV"/>
              <a:pPr>
                <a:defRPr/>
              </a:pPr>
              <a:t>‹#›</a:t>
            </a:fld>
            <a:endParaRPr lang="en-US"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r>
              <a:rPr lang="it-IT"/>
              <a:t>25/05/15</a:t>
            </a: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6" name="Date Placeholder 3"/>
          <p:cNvSpPr>
            <a:spLocks noGrp="1"/>
          </p:cNvSpPr>
          <p:nvPr>
            <p:ph type="dt" sz="half" idx="15"/>
          </p:nvPr>
        </p:nvSpPr>
        <p:spPr/>
        <p:txBody>
          <a:bodyPr/>
          <a:lstStyle>
            <a:lvl1pPr>
              <a:defRPr/>
            </a:lvl1pPr>
          </a:lstStyle>
          <a:p>
            <a:pPr>
              <a:defRPr/>
            </a:pPr>
            <a:r>
              <a:rPr lang="it-IT"/>
              <a:t>25/05/15</a:t>
            </a: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10" name="Date Placeholder 3"/>
          <p:cNvSpPr>
            <a:spLocks noGrp="1"/>
          </p:cNvSpPr>
          <p:nvPr>
            <p:ph type="dt" sz="half" idx="16"/>
          </p:nvPr>
        </p:nvSpPr>
        <p:spPr/>
        <p:txBody>
          <a:bodyPr/>
          <a:lstStyle>
            <a:lvl1pPr>
              <a:defRPr/>
            </a:lvl1pPr>
          </a:lstStyle>
          <a:p>
            <a:pPr>
              <a:defRPr/>
            </a:pPr>
            <a:r>
              <a:rPr lang="it-IT"/>
              <a:t>25/05/15</a:t>
            </a:r>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r>
              <a:rPr lang="it-IT"/>
              <a:t>25/05/15</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1BB03B-41CD-4D04-9B25-194DCB66158C}" type="slidenum">
              <a:rPr lang="en-US" altLang="lv-LV"/>
              <a:pPr>
                <a:defRPr/>
              </a:pPr>
              <a:t>‹#›</a:t>
            </a:fld>
            <a:endParaRPr lang="en-US" altLang="lv-LV"/>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r>
              <a:rPr lang="it-IT"/>
              <a:t>25/05/15</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D396B0-12F1-4287-BD40-08218804994F}" type="slidenum">
              <a:rPr lang="en-US" altLang="lv-LV"/>
              <a:pPr>
                <a:defRPr/>
              </a:pPr>
              <a:t>‹#›</a:t>
            </a:fld>
            <a:endParaRPr lang="en-US" alt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lvl1pPr>
              <a:defRPr/>
            </a:lvl1pPr>
          </a:lstStyle>
          <a:p>
            <a:pPr>
              <a:defRPr/>
            </a:pPr>
            <a:r>
              <a:rPr lang="it-IT"/>
              <a:t>25/05/15</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225105-5480-4561-B21A-3279260E29BD}"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it-IT" noProof="0" smtClean="0"/>
              <a:t>Trascinare l'immagine su un segnaposto o fare clic sull'icona per aggiungerla</a:t>
            </a:r>
            <a:endParaRPr noProof="0"/>
          </a:p>
        </p:txBody>
      </p:sp>
      <p:sp>
        <p:nvSpPr>
          <p:cNvPr id="5" name="Date Placeholder 3"/>
          <p:cNvSpPr>
            <a:spLocks noGrp="1"/>
          </p:cNvSpPr>
          <p:nvPr>
            <p:ph type="dt" sz="half" idx="14"/>
          </p:nvPr>
        </p:nvSpPr>
        <p:spPr/>
        <p:txBody>
          <a:bodyPr/>
          <a:lstStyle>
            <a:lvl1pPr>
              <a:defRPr/>
            </a:lvl1pPr>
          </a:lstStyle>
          <a:p>
            <a:pPr>
              <a:defRPr/>
            </a:pPr>
            <a:r>
              <a:rPr lang="it-IT"/>
              <a:t>25/05/15</a:t>
            </a: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lvl1pPr>
              <a:defRPr/>
            </a:lvl1pPr>
          </a:lstStyle>
          <a:p>
            <a:pPr>
              <a:defRPr/>
            </a:pPr>
            <a:r>
              <a:rPr lang="it-IT"/>
              <a:t>25/05/15</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6C8BB0-20E6-4A81-AC2B-E9CEBCD4B680}"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3"/>
          <p:cNvSpPr>
            <a:spLocks noGrp="1"/>
          </p:cNvSpPr>
          <p:nvPr>
            <p:ph type="dt" sz="half" idx="10"/>
          </p:nvPr>
        </p:nvSpPr>
        <p:spPr/>
        <p:txBody>
          <a:bodyPr/>
          <a:lstStyle>
            <a:lvl1pPr>
              <a:defRPr/>
            </a:lvl1pPr>
          </a:lstStyle>
          <a:p>
            <a:pPr>
              <a:defRPr/>
            </a:pPr>
            <a:r>
              <a:rPr lang="it-IT"/>
              <a:t>25/05/15</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28BFC5-6ED1-4403-8792-708D00B590E1}"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13" name="Date Placeholder 6"/>
          <p:cNvSpPr>
            <a:spLocks noGrp="1"/>
          </p:cNvSpPr>
          <p:nvPr>
            <p:ph type="dt" sz="half" idx="10"/>
          </p:nvPr>
        </p:nvSpPr>
        <p:spPr/>
        <p:txBody>
          <a:bodyPr/>
          <a:lstStyle>
            <a:lvl1pPr>
              <a:defRPr/>
            </a:lvl1pPr>
          </a:lstStyle>
          <a:p>
            <a:pPr>
              <a:defRPr/>
            </a:pPr>
            <a:r>
              <a:rPr lang="it-IT"/>
              <a:t>25/05/15</a:t>
            </a:r>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F17936FC-2C67-43AF-ADE3-2EDB9199A8C2}"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3"/>
          <p:cNvSpPr>
            <a:spLocks noGrp="1"/>
          </p:cNvSpPr>
          <p:nvPr>
            <p:ph type="dt" sz="half" idx="10"/>
          </p:nvPr>
        </p:nvSpPr>
        <p:spPr/>
        <p:txBody>
          <a:bodyPr/>
          <a:lstStyle>
            <a:lvl1pPr>
              <a:defRPr/>
            </a:lvl1pPr>
          </a:lstStyle>
          <a:p>
            <a:pPr>
              <a:defRPr/>
            </a:pPr>
            <a:r>
              <a:rPr lang="it-IT"/>
              <a:t>25/05/15</a:t>
            </a: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85F1D4D-0C32-42D4-A319-5DD8F939DA0C}"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it-IT"/>
              <a:t>25/05/15</a:t>
            </a: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F7B4A1-F6B4-437A-876F-4D89C1B5D9C9}"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3"/>
          <p:cNvSpPr>
            <a:spLocks noGrp="1"/>
          </p:cNvSpPr>
          <p:nvPr>
            <p:ph type="dt" sz="half" idx="10"/>
          </p:nvPr>
        </p:nvSpPr>
        <p:spPr/>
        <p:txBody>
          <a:bodyPr/>
          <a:lstStyle>
            <a:lvl1pPr>
              <a:defRPr/>
            </a:lvl1pPr>
          </a:lstStyle>
          <a:p>
            <a:pPr>
              <a:defRPr/>
            </a:pPr>
            <a:r>
              <a:rPr lang="it-IT"/>
              <a:t>25/05/15</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5E93CC-E635-40A5-B0CB-91DE4067A884}" type="slidenum">
              <a:rPr lang="en-US" altLang="lv-LV"/>
              <a:pPr>
                <a:defRPr/>
              </a:pPr>
              <a:t>‹#›</a:t>
            </a:fld>
            <a:endParaRPr lang="en-US"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it-IT" altLang="lv-LV" smtClean="0"/>
              <a:t>Fare clic per modificare stile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lv-LV" smtClean="0"/>
              <a:t>Fare clic per modificare gli stili del testo dello schema</a:t>
            </a:r>
          </a:p>
          <a:p>
            <a:pPr lvl="1"/>
            <a:r>
              <a:rPr lang="it-IT" altLang="lv-LV" smtClean="0"/>
              <a:t>Secondo livello</a:t>
            </a:r>
          </a:p>
          <a:p>
            <a:pPr lvl="2"/>
            <a:r>
              <a:rPr lang="it-IT" altLang="lv-LV" smtClean="0"/>
              <a:t>Terzo livello</a:t>
            </a:r>
          </a:p>
          <a:p>
            <a:pPr lvl="3"/>
            <a:r>
              <a:rPr lang="it-IT" altLang="lv-LV" smtClean="0"/>
              <a:t>Quarto livello</a:t>
            </a:r>
          </a:p>
          <a:p>
            <a:pPr lvl="4"/>
            <a:r>
              <a:rPr lang="it-IT" altLang="lv-LV" smtClean="0"/>
              <a:t>Quinto livello</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eaLnBrk="1" hangingPunct="1">
              <a:lnSpc>
                <a:spcPct val="87000"/>
              </a:lnSpc>
              <a:buClr>
                <a:srgbClr val="FFFFFF"/>
              </a:buClr>
              <a:buSzPct val="100000"/>
              <a:buFont typeface="Arial" charset="0"/>
              <a:buNone/>
              <a:defRPr sz="1000">
                <a:solidFill>
                  <a:schemeClr val="tx1">
                    <a:lumMod val="65000"/>
                    <a:lumOff val="35000"/>
                  </a:schemeClr>
                </a:solidFill>
                <a:latin typeface="Arial" charset="0"/>
                <a:ea typeface="ＭＳ Ｐゴシック" charset="0"/>
                <a:cs typeface="ＭＳ Ｐゴシック" charset="0"/>
              </a:defRPr>
            </a:lvl1pPr>
          </a:lstStyle>
          <a:p>
            <a:pPr>
              <a:defRPr/>
            </a:pPr>
            <a:r>
              <a:rPr lang="it-IT"/>
              <a:t>25/05/15</a:t>
            </a:r>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eaLnBrk="1" hangingPunct="1">
              <a:lnSpc>
                <a:spcPct val="87000"/>
              </a:lnSpc>
              <a:buClr>
                <a:srgbClr val="FFFFFF"/>
              </a:buClr>
              <a:buSzPct val="100000"/>
              <a:buFont typeface="Arial" charset="0"/>
              <a:buNone/>
              <a:defRPr sz="1000">
                <a:solidFill>
                  <a:schemeClr val="tx1">
                    <a:lumMod val="65000"/>
                    <a:lumOff val="3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lnSpc>
                <a:spcPct val="87000"/>
              </a:lnSpc>
              <a:buClr>
                <a:srgbClr val="FFFFFF"/>
              </a:buClr>
              <a:buSzPct val="100000"/>
              <a:buFont typeface="Arial" charset="0"/>
              <a:buNone/>
              <a:defRPr sz="800">
                <a:solidFill>
                  <a:srgbClr val="595959"/>
                </a:solidFill>
              </a:defRPr>
            </a:lvl1pPr>
          </a:lstStyle>
          <a:p>
            <a:pPr>
              <a:defRPr/>
            </a:pPr>
            <a:fld id="{3C22AF8F-7F87-44C1-8E17-57524F26EE1A}" type="slidenum">
              <a:rPr lang="en-US" altLang="lv-LV"/>
              <a:pPr>
                <a:defRPr/>
              </a:pPr>
              <a:t>‹#›</a:t>
            </a:fld>
            <a:endParaRPr lang="en-US" altLang="lv-LV"/>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7000"/>
              </a:lnSpc>
              <a:buClr>
                <a:srgbClr val="FFFFFF"/>
              </a:buClr>
              <a:buSzPct val="100000"/>
              <a:buFont typeface="Arial" charset="0"/>
              <a:buNone/>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7000"/>
              </a:lnSpc>
              <a:buClr>
                <a:srgbClr val="FFFFFF"/>
              </a:buClr>
              <a:buSzPct val="100000"/>
              <a:buFont typeface="Arial" charset="0"/>
              <a:buNone/>
              <a:defRPr/>
            </a:pPr>
            <a:endParaRP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52" r:id="rId3"/>
    <p:sldLayoutId id="2147483744" r:id="rId4"/>
    <p:sldLayoutId id="2147483745" r:id="rId5"/>
    <p:sldLayoutId id="2147483753" r:id="rId6"/>
    <p:sldLayoutId id="2147483746" r:id="rId7"/>
    <p:sldLayoutId id="2147483747" r:id="rId8"/>
    <p:sldLayoutId id="2147483748" r:id="rId9"/>
    <p:sldLayoutId id="2147483749" r:id="rId10"/>
    <p:sldLayoutId id="2147483754" r:id="rId11"/>
    <p:sldLayoutId id="2147483755" r:id="rId12"/>
    <p:sldLayoutId id="2147483756" r:id="rId13"/>
    <p:sldLayoutId id="2147483750" r:id="rId14"/>
    <p:sldLayoutId id="2147483751" r:id="rId15"/>
  </p:sldLayoutIdLst>
  <p:hf hdr="0" ftr="0" dt="0"/>
  <p:txStyles>
    <p:titleStyle>
      <a:lvl1pPr algn="l" rtl="0" eaLnBrk="0" fontAlgn="base" hangingPunct="0">
        <a:spcBef>
          <a:spcPct val="0"/>
        </a:spcBef>
        <a:spcAft>
          <a:spcPct val="0"/>
        </a:spcAft>
        <a:defRPr sz="3600" kern="1200">
          <a:solidFill>
            <a:schemeClr val="bg1"/>
          </a:solidFill>
          <a:latin typeface="+mj-lt"/>
          <a:ea typeface="MS PGothic" panose="020B0600070205080204" pitchFamily="34" charset="-128"/>
          <a:cs typeface="+mj-cs"/>
        </a:defRPr>
      </a:lvl1pPr>
      <a:lvl2pPr algn="l" rtl="0" eaLnBrk="0" fontAlgn="base" hangingPunct="0">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2pPr>
      <a:lvl3pPr algn="l" rtl="0" eaLnBrk="0" fontAlgn="base" hangingPunct="0">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3pPr>
      <a:lvl4pPr algn="l" rtl="0" eaLnBrk="0" fontAlgn="base" hangingPunct="0">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4pPr>
      <a:lvl5pPr algn="l" rtl="0" eaLnBrk="0" fontAlgn="base" hangingPunct="0">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5pPr>
      <a:lvl6pPr marL="457200" algn="l" rtl="0" fontAlgn="base">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6pPr>
      <a:lvl7pPr marL="914400" algn="l" rtl="0" fontAlgn="base">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7pPr>
      <a:lvl8pPr marL="1371600" algn="l" rtl="0" fontAlgn="base">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8pPr>
      <a:lvl9pPr marL="1828800" algn="l" rtl="0" fontAlgn="base">
        <a:spcBef>
          <a:spcPct val="0"/>
        </a:spcBef>
        <a:spcAft>
          <a:spcPct val="0"/>
        </a:spcAft>
        <a:defRPr sz="3600">
          <a:solidFill>
            <a:schemeClr val="bg1"/>
          </a:solidFill>
          <a:latin typeface="Century Gothic" panose="020B0502020202020204" pitchFamily="34" charset="0"/>
          <a:ea typeface="MS PGothic" panose="020B0600070205080204" pitchFamily="34" charset="-128"/>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S PGothic" panose="020B0600070205080204" pitchFamily="34" charset="-128"/>
          <a:cs typeface="+mn-cs"/>
        </a:defRPr>
      </a:lvl1pPr>
      <a:lvl2pPr marL="6858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S PGothic" panose="020B0600070205080204" pitchFamily="34" charset="-128"/>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S PGothic" panose="020B0600070205080204" pitchFamily="34" charset="-128"/>
          <a:cs typeface="+mn-cs"/>
        </a:defRPr>
      </a:lvl3pPr>
      <a:lvl4pPr marL="13716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S PGothic" panose="020B0600070205080204" pitchFamily="34" charset="-128"/>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S PGothic" panose="020B0600070205080204" pitchFamily="34" charset="-128"/>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395288" y="68263"/>
            <a:ext cx="8569325" cy="4689475"/>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400" b="1">
                <a:solidFill>
                  <a:srgbClr val="333366"/>
                </a:solidFill>
                <a:latin typeface="Century Gothic" pitchFamily="34" charset="0"/>
              </a:rPr>
              <a:t/>
            </a:r>
            <a:br>
              <a:rPr lang="en-US" altLang="en-US" sz="4400" b="1">
                <a:solidFill>
                  <a:srgbClr val="333366"/>
                </a:solidFill>
                <a:latin typeface="Century Gothic" pitchFamily="34" charset="0"/>
              </a:rPr>
            </a:br>
            <a:r>
              <a:rPr lang="en-US" altLang="en-US" sz="4400" b="1">
                <a:solidFill>
                  <a:srgbClr val="333366"/>
                </a:solidFill>
                <a:latin typeface="Century Gothic" pitchFamily="34" charset="0"/>
              </a:rPr>
              <a:t/>
            </a:r>
            <a:br>
              <a:rPr lang="en-US" altLang="en-US" sz="4400" b="1">
                <a:solidFill>
                  <a:srgbClr val="333366"/>
                </a:solidFill>
                <a:latin typeface="Century Gothic" pitchFamily="34" charset="0"/>
              </a:rPr>
            </a:br>
            <a:r>
              <a:rPr lang="en-US" altLang="en-US" sz="4400" b="1">
                <a:solidFill>
                  <a:srgbClr val="333366"/>
                </a:solidFill>
                <a:latin typeface="Century Gothic" pitchFamily="34" charset="0"/>
              </a:rPr>
              <a:t>Ayrı-seçkilik əleyhinə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400" b="1">
                <a:solidFill>
                  <a:srgbClr val="333366"/>
                </a:solidFill>
                <a:latin typeface="Century Gothic" pitchFamily="34" charset="0"/>
              </a:rPr>
              <a:t>Avropa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400" b="1">
                <a:solidFill>
                  <a:srgbClr val="333366"/>
                </a:solidFill>
                <a:latin typeface="Century Gothic" pitchFamily="34" charset="0"/>
              </a:rPr>
              <a:t>hüquq sisteminə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400" b="1">
                <a:solidFill>
                  <a:srgbClr val="333366"/>
                </a:solidFill>
                <a:latin typeface="Century Gothic" pitchFamily="34" charset="0"/>
              </a:rPr>
              <a:t>giriş</a:t>
            </a:r>
          </a:p>
        </p:txBody>
      </p:sp>
      <p:sp>
        <p:nvSpPr>
          <p:cNvPr id="7171" name="Text Box 2"/>
          <p:cNvSpPr txBox="1">
            <a:spLocks noChangeArrowheads="1"/>
          </p:cNvSpPr>
          <p:nvPr/>
        </p:nvSpPr>
        <p:spPr bwMode="auto">
          <a:xfrm>
            <a:off x="4454525" y="5013325"/>
            <a:ext cx="3573463" cy="1368425"/>
          </a:xfrm>
          <a:prstGeom prst="rect">
            <a:avLst/>
          </a:prstGeom>
          <a:noFill/>
          <a:ln w="9525">
            <a:noFill/>
            <a:miter lim="800000"/>
            <a:headEnd/>
            <a:tailEnd/>
          </a:ln>
        </p:spPr>
        <p:txBody>
          <a:bodyPr lIns="92160" tIns="46080" rIns="92160" bIns="46080"/>
          <a:lstStyle/>
          <a:p>
            <a:pPr marL="212725" lvl="1" algn="ctr" eaLnBrk="1">
              <a:lnSpc>
                <a:spcPct val="117000"/>
              </a:lnSpc>
              <a:buClr>
                <a:srgbClr val="000000"/>
              </a:buClr>
              <a:buSzPct val="45000"/>
              <a:buFont typeface="Wingdings" pitchFamily="2" charset="2"/>
              <a:buNone/>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lang="en-US" altLang="en-US" sz="3200">
                <a:solidFill>
                  <a:srgbClr val="333366"/>
                </a:solidFill>
                <a:latin typeface="Century Gothic" pitchFamily="34" charset="0"/>
              </a:rPr>
              <a:t>İvana Roaqna</a:t>
            </a:r>
          </a:p>
          <a:p>
            <a:pPr marL="212725" lvl="1" algn="r" eaLnBrk="1">
              <a:lnSpc>
                <a:spcPct val="117000"/>
              </a:lnSpc>
              <a:buClr>
                <a:srgbClr val="000000"/>
              </a:buClr>
              <a:buSzPct val="45000"/>
              <a:buFont typeface="Wingdings" pitchFamily="2" charset="2"/>
              <a:buNone/>
              <a:tabLst>
                <a:tab pos="212725" algn="l"/>
                <a:tab pos="660400" algn="l"/>
                <a:tab pos="1109663" algn="l"/>
                <a:tab pos="1558925" algn="l"/>
                <a:tab pos="2008188" algn="l"/>
                <a:tab pos="2457450" algn="l"/>
                <a:tab pos="2906713" algn="l"/>
                <a:tab pos="3355975" algn="l"/>
                <a:tab pos="3805238" algn="l"/>
                <a:tab pos="4254500" algn="l"/>
                <a:tab pos="4703763" algn="l"/>
                <a:tab pos="5153025" algn="l"/>
                <a:tab pos="5602288" algn="l"/>
                <a:tab pos="6051550" algn="l"/>
                <a:tab pos="6500813" algn="l"/>
                <a:tab pos="6950075" algn="l"/>
                <a:tab pos="7399338" algn="l"/>
                <a:tab pos="7848600" algn="l"/>
                <a:tab pos="8297863" algn="l"/>
                <a:tab pos="8747125" algn="l"/>
                <a:tab pos="9196388" algn="l"/>
              </a:tabLst>
            </a:pPr>
            <a:r>
              <a:rPr lang="en-US" altLang="en-US" sz="2200">
                <a:solidFill>
                  <a:srgbClr val="333366"/>
                </a:solidFill>
                <a:latin typeface="Century Gothic" pitchFamily="34" charset="0"/>
              </a:rPr>
              <a:t>2015</a:t>
            </a:r>
          </a:p>
        </p:txBody>
      </p:sp>
      <p:sp>
        <p:nvSpPr>
          <p:cNvPr id="7172" name="Text Box 3"/>
          <p:cNvSpPr txBox="1">
            <a:spLocks noChangeArrowheads="1"/>
          </p:cNvSpPr>
          <p:nvPr/>
        </p:nvSpPr>
        <p:spPr bwMode="auto">
          <a:xfrm>
            <a:off x="250825" y="6524625"/>
            <a:ext cx="8497888" cy="366713"/>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7173" name="Segnaposto numero diapositiva 1"/>
          <p:cNvSpPr>
            <a:spLocks noGrp="1"/>
          </p:cNvSpPr>
          <p:nvPr>
            <p:ph type="sldNum" sz="quarter" idx="12"/>
          </p:nvPr>
        </p:nvSpPr>
        <p:spPr bwMode="auto">
          <a:noFill/>
          <a:ln>
            <a:miter lim="800000"/>
            <a:headEnd/>
            <a:tailEnd/>
          </a:ln>
        </p:spPr>
        <p:txBody>
          <a:bodyPr/>
          <a:lstStyle/>
          <a:p>
            <a:fld id="{49351F55-6F95-41B8-BA4F-E5765D5FE7AE}" type="slidenum">
              <a:rPr lang="en-US" altLang="en-US" smtClean="0"/>
              <a:pPr/>
              <a:t>1</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Avropa Sosial Xartiyası</a:t>
            </a:r>
          </a:p>
        </p:txBody>
      </p:sp>
      <p:sp>
        <p:nvSpPr>
          <p:cNvPr id="1638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6388" name="Text Box 3"/>
          <p:cNvSpPr txBox="1">
            <a:spLocks noChangeArrowheads="1"/>
          </p:cNvSpPr>
          <p:nvPr/>
        </p:nvSpPr>
        <p:spPr bwMode="auto">
          <a:xfrm>
            <a:off x="611188" y="1412875"/>
            <a:ext cx="8064500" cy="3128963"/>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Maddə 4-Ədalətli mükafatlandırılma hüququ</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Ədalətli mükafatlandırılma hüququnun səmərəli şəkildə həyata keçirilməsini təmin etmək məqsədilə Tərəflər aşağıdakıları öhdələrinə götürürlər: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3. kişi və qadın işçilərin bərabər dəyərli əməyə görə bərabər əməkhaqqı alması hüququnu təsdiq etmək</a:t>
            </a:r>
          </a:p>
        </p:txBody>
      </p:sp>
      <p:sp>
        <p:nvSpPr>
          <p:cNvPr id="16389" name="Segnaposto numero diapositiva 1"/>
          <p:cNvSpPr>
            <a:spLocks noGrp="1"/>
          </p:cNvSpPr>
          <p:nvPr>
            <p:ph type="sldNum" sz="quarter" idx="12"/>
          </p:nvPr>
        </p:nvSpPr>
        <p:spPr bwMode="auto">
          <a:noFill/>
          <a:ln>
            <a:miter lim="800000"/>
            <a:headEnd/>
            <a:tailEnd/>
          </a:ln>
        </p:spPr>
        <p:txBody>
          <a:bodyPr/>
          <a:lstStyle/>
          <a:p>
            <a:fld id="{542128D7-7707-4650-803B-57F039CC7616}" type="slidenum">
              <a:rPr lang="en-US" altLang="en-US" smtClean="0"/>
              <a:pPr/>
              <a:t>10</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Avropa Sosial Xartiyası</a:t>
            </a:r>
          </a:p>
        </p:txBody>
      </p:sp>
      <p:sp>
        <p:nvSpPr>
          <p:cNvPr id="1741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7412" name="Text Box 3"/>
          <p:cNvSpPr txBox="1">
            <a:spLocks noChangeArrowheads="1"/>
          </p:cNvSpPr>
          <p:nvPr/>
        </p:nvSpPr>
        <p:spPr bwMode="auto">
          <a:xfrm>
            <a:off x="611188" y="1412875"/>
            <a:ext cx="80645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Maddə E-Ayrı-seçkiliyin qarşısının alınması</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Bu Xartiyada irəli sürülən hüquq və azadlıqlardan istifadə irq, dərinin rəngi, cins, dil, din, siyasi və digər baxışlar, milli və ya sosial mənşə, sağlamlıq vəziyyəti, milli azlıqlara mənsubiyyət, doğum və ya digər əlamətlərə görə ayrı-seçkiliyə yol vermədən təmin olunmalıdır.</a:t>
            </a:r>
          </a:p>
        </p:txBody>
      </p:sp>
      <p:sp>
        <p:nvSpPr>
          <p:cNvPr id="17413" name="Segnaposto numero diapositiva 1"/>
          <p:cNvSpPr>
            <a:spLocks noGrp="1"/>
          </p:cNvSpPr>
          <p:nvPr>
            <p:ph type="sldNum" sz="quarter" idx="12"/>
          </p:nvPr>
        </p:nvSpPr>
        <p:spPr bwMode="auto">
          <a:noFill/>
          <a:ln>
            <a:miter lim="800000"/>
            <a:headEnd/>
            <a:tailEnd/>
          </a:ln>
        </p:spPr>
        <p:txBody>
          <a:bodyPr/>
          <a:lstStyle/>
          <a:p>
            <a:fld id="{55DF2118-48E0-4CD1-90FC-77DEC96714CF}" type="slidenum">
              <a:rPr lang="en-US" altLang="en-US" smtClean="0"/>
              <a:pPr/>
              <a:t>11</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Avropa Sosial Xartiyası</a:t>
            </a:r>
          </a:p>
        </p:txBody>
      </p:sp>
      <p:sp>
        <p:nvSpPr>
          <p:cNvPr id="1843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8436" name="Text Box 3"/>
          <p:cNvSpPr txBox="1">
            <a:spLocks noChangeArrowheads="1"/>
          </p:cNvSpPr>
          <p:nvPr/>
        </p:nvSpPr>
        <p:spPr bwMode="auto">
          <a:xfrm>
            <a:off x="611188" y="1412875"/>
            <a:ext cx="80645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Maddə E AİHK-nın 1-ci maddəsinə əsaslanır və yardımçı mahiyyət daşıyır (bu o deməkdir ki, onun müdafiə etdiyi hüquqlar “bu Xartiyada təsbit olunmuş hüquqlar”la məhdudlaşır)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Maddə E-nin Əlavəsinə əsasən, obyektiv və ağlabatan səbəblərə əsaslanan qeyri-bərabər rəftar ayrı-seçkiliyə yol verən hesab edilməməlidir.</a:t>
            </a:r>
            <a:endParaRPr lang="en-US" altLang="lv-LV" sz="2800">
              <a:solidFill>
                <a:srgbClr val="333366"/>
              </a:solidFill>
              <a:latin typeface="Century Gothic" pitchFamily="34" charset="0"/>
            </a:endParaRPr>
          </a:p>
        </p:txBody>
      </p:sp>
      <p:sp>
        <p:nvSpPr>
          <p:cNvPr id="18437" name="Segnaposto numero diapositiva 1"/>
          <p:cNvSpPr>
            <a:spLocks noGrp="1"/>
          </p:cNvSpPr>
          <p:nvPr>
            <p:ph type="sldNum" sz="quarter" idx="12"/>
          </p:nvPr>
        </p:nvSpPr>
        <p:spPr bwMode="auto">
          <a:noFill/>
          <a:ln>
            <a:miter lim="800000"/>
            <a:headEnd/>
            <a:tailEnd/>
          </a:ln>
        </p:spPr>
        <p:txBody>
          <a:bodyPr/>
          <a:lstStyle/>
          <a:p>
            <a:fld id="{CD05175A-D7B5-4846-BC80-B798B24F2014}" type="slidenum">
              <a:rPr lang="en-US" altLang="en-US" smtClean="0"/>
              <a:pPr/>
              <a:t>12</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Avropa İttifaqı (Aİ)</a:t>
            </a:r>
          </a:p>
        </p:txBody>
      </p:sp>
      <p:sp>
        <p:nvSpPr>
          <p:cNvPr id="1945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9460" name="Text Box 3"/>
          <p:cNvSpPr txBox="1">
            <a:spLocks noChangeArrowheads="1"/>
          </p:cNvSpPr>
          <p:nvPr/>
        </p:nvSpPr>
        <p:spPr bwMode="auto">
          <a:xfrm>
            <a:off x="611188" y="1412875"/>
            <a:ext cx="8064500" cy="290353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ea typeface="MS Gothic" pitchFamily="49" charset="-128"/>
              </a:rPr>
              <a:t>Maddə 10 (Aİ-nın fəaliyyəti üzrə Saziş)</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Aİ öz strategiyalarını və fəaliyyətlərini müəyyənləşdirərkən və həyata keçirərkən cins, irq və ya etnik mənşə, din və ya inanclar, əlillik, yaş və ya cinsi mənsubiyyətə görə ayrı-seçkiliklə mübarizə aparmağı qarşısına məqsəd qoyur.</a:t>
            </a:r>
          </a:p>
        </p:txBody>
      </p:sp>
      <p:sp>
        <p:nvSpPr>
          <p:cNvPr id="19461" name="Segnaposto numero diapositiva 1"/>
          <p:cNvSpPr>
            <a:spLocks noGrp="1"/>
          </p:cNvSpPr>
          <p:nvPr>
            <p:ph type="sldNum" sz="quarter" idx="12"/>
          </p:nvPr>
        </p:nvSpPr>
        <p:spPr bwMode="auto">
          <a:noFill/>
          <a:ln>
            <a:miter lim="800000"/>
            <a:headEnd/>
            <a:tailEnd/>
          </a:ln>
        </p:spPr>
        <p:txBody>
          <a:bodyPr/>
          <a:lstStyle/>
          <a:p>
            <a:fld id="{845CA506-03E5-4F9D-85EE-66192586391D}" type="slidenum">
              <a:rPr lang="en-US" altLang="en-US" smtClean="0"/>
              <a:pPr/>
              <a:t>13</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Aİ-nın Bəyannaməsi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Təməl hüquqlar üzrə </a:t>
            </a:r>
          </a:p>
        </p:txBody>
      </p:sp>
      <p:sp>
        <p:nvSpPr>
          <p:cNvPr id="2048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0484" name="Text Box 3"/>
          <p:cNvSpPr txBox="1">
            <a:spLocks noChangeArrowheads="1"/>
          </p:cNvSpPr>
          <p:nvPr/>
        </p:nvSpPr>
        <p:spPr bwMode="auto">
          <a:xfrm>
            <a:off x="611188" y="1412875"/>
            <a:ext cx="8064500" cy="5076825"/>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Maddə 20 (Qanun qarşısında bərabərlik)</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Hər kəs qanun qarşısında bərabərdir.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Maddə 21 (Ayrı-seçkiliyin yolverilməzliyi)</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1. Cins, irq, dərinin rəngi, etnik və ya sosial mənşə, genetik xüsusiyyətlər, dil, din və ya inanclar, siyasi və ya digər baxışlar, milli azlıqlara mənsubluq, əmlak vəziyyəti, doğum statusu, əlillik, yaş və ya cinsi mənsubiyyətə görə istənilən növ ayrı-seçkilik qadağan olunmalıdır.</a:t>
            </a:r>
            <a:endParaRPr lang="en-US" altLang="lv-LV" sz="2800">
              <a:solidFill>
                <a:srgbClr val="333366"/>
              </a:solidFill>
              <a:latin typeface="Century Gothic" pitchFamily="34" charset="0"/>
            </a:endParaRPr>
          </a:p>
        </p:txBody>
      </p:sp>
      <p:sp>
        <p:nvSpPr>
          <p:cNvPr id="20485" name="Segnaposto numero diapositiva 1"/>
          <p:cNvSpPr>
            <a:spLocks noGrp="1"/>
          </p:cNvSpPr>
          <p:nvPr>
            <p:ph type="sldNum" sz="quarter" idx="12"/>
          </p:nvPr>
        </p:nvSpPr>
        <p:spPr bwMode="auto">
          <a:noFill/>
          <a:ln>
            <a:miter lim="800000"/>
            <a:headEnd/>
            <a:tailEnd/>
          </a:ln>
        </p:spPr>
        <p:txBody>
          <a:bodyPr/>
          <a:lstStyle/>
          <a:p>
            <a:fld id="{A6D6EFA7-764A-4432-A4B7-AF1BF088D8B0}" type="slidenum">
              <a:rPr lang="en-US" altLang="en-US" smtClean="0"/>
              <a:pPr/>
              <a:t>14</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Aİ-nın Bəyannaməsi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Təməl hüquqlar üzrə </a:t>
            </a:r>
          </a:p>
        </p:txBody>
      </p:sp>
      <p:sp>
        <p:nvSpPr>
          <p:cNvPr id="2150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1508" name="Text Box 3"/>
          <p:cNvSpPr txBox="1">
            <a:spLocks noChangeArrowheads="1"/>
          </p:cNvSpPr>
          <p:nvPr/>
        </p:nvSpPr>
        <p:spPr bwMode="auto">
          <a:xfrm>
            <a:off x="611188" y="1412875"/>
            <a:ext cx="8064500" cy="267970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2. Avropa Birliyinin yaradılması üzrə Sazişin, eləcə də, Avropa İttifaqı üzrə Sazişin tətbiq dairəsi çərçivəsində və sözügedən Sazişlərin xüsusi müddəalarına münasibətdə qərəzə yol vermədən milli xüsusiyyətlərə görə ayrı-seçkilik qadağan olunmalıdır.</a:t>
            </a:r>
          </a:p>
        </p:txBody>
      </p:sp>
      <p:sp>
        <p:nvSpPr>
          <p:cNvPr id="21509" name="Segnaposto numero diapositiva 1"/>
          <p:cNvSpPr>
            <a:spLocks noGrp="1"/>
          </p:cNvSpPr>
          <p:nvPr>
            <p:ph type="sldNum" sz="quarter" idx="12"/>
          </p:nvPr>
        </p:nvSpPr>
        <p:spPr bwMode="auto">
          <a:noFill/>
          <a:ln>
            <a:miter lim="800000"/>
            <a:headEnd/>
            <a:tailEnd/>
          </a:ln>
        </p:spPr>
        <p:txBody>
          <a:bodyPr/>
          <a:lstStyle/>
          <a:p>
            <a:fld id="{46B08008-745E-40AF-9653-80970CAF0542}" type="slidenum">
              <a:rPr lang="en-US" altLang="en-US" smtClean="0"/>
              <a:pPr/>
              <a:t>15</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Aİ-nın Bəyannaməsi </a:t>
            </a:r>
          </a:p>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Təməl hüquqlar üzrə </a:t>
            </a:r>
          </a:p>
        </p:txBody>
      </p:sp>
      <p:sp>
        <p:nvSpPr>
          <p:cNvPr id="2253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2532" name="Text Box 3"/>
          <p:cNvSpPr txBox="1">
            <a:spLocks noChangeArrowheads="1"/>
          </p:cNvSpPr>
          <p:nvPr/>
        </p:nvSpPr>
        <p:spPr bwMode="auto">
          <a:xfrm>
            <a:off x="611188" y="1412875"/>
            <a:ext cx="80645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ea typeface="MS Gothic" pitchFamily="49" charset="-128"/>
              </a:rPr>
              <a:t>Maddə 23 (Kişilər və qadınların bərabərliyi)</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Bütün sahələrdə, o cümlədən, məşğulluq, iş və mükafatlandırma baxımından kişi və qadınların bərabərliyi təmin olunmalıdır. Bərabərlik prinsipi cinsi mənsubiyyəti bəlli olmayanları xüsusi imtiyazlarla təmin edən tədbirlərin həyata keçirilməsinin qarşısını almır.</a:t>
            </a:r>
          </a:p>
        </p:txBody>
      </p:sp>
      <p:sp>
        <p:nvSpPr>
          <p:cNvPr id="22533" name="Segnaposto numero diapositiva 1"/>
          <p:cNvSpPr>
            <a:spLocks noGrp="1"/>
          </p:cNvSpPr>
          <p:nvPr>
            <p:ph type="sldNum" sz="quarter" idx="12"/>
          </p:nvPr>
        </p:nvSpPr>
        <p:spPr bwMode="auto">
          <a:noFill/>
          <a:ln>
            <a:miter lim="800000"/>
            <a:headEnd/>
            <a:tailEnd/>
          </a:ln>
        </p:spPr>
        <p:txBody>
          <a:bodyPr/>
          <a:lstStyle/>
          <a:p>
            <a:fld id="{93F3D081-C681-4655-BDF8-BB4F5D74A4B5}" type="slidenum">
              <a:rPr lang="en-US" altLang="en-US" smtClean="0"/>
              <a:pPr/>
              <a:t>16</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 qanunvericiliyi</a:t>
            </a:r>
          </a:p>
        </p:txBody>
      </p:sp>
      <p:sp>
        <p:nvSpPr>
          <p:cNvPr id="2355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3556" name="Text Box 3"/>
          <p:cNvSpPr txBox="1">
            <a:spLocks noChangeArrowheads="1"/>
          </p:cNvSpPr>
          <p:nvPr/>
        </p:nvSpPr>
        <p:spPr bwMode="auto">
          <a:xfrm>
            <a:off x="611188" y="1412875"/>
            <a:ext cx="80645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İrqindən və etnik mənşəyindən asılı olmayaraq, insanlara bərabər rəftar göstərilməsi prinsipinin həyata keçirilməsi üzrə Avropa Şurasının 2 iyun 2000-ci il tarixli </a:t>
            </a:r>
            <a:r>
              <a:rPr lang="en-US" altLang="en-US" sz="2800" b="1">
                <a:solidFill>
                  <a:srgbClr val="333366"/>
                </a:solidFill>
                <a:latin typeface="Century Gothic" pitchFamily="34" charset="0"/>
                <a:ea typeface="MS Gothic" pitchFamily="49" charset="-128"/>
              </a:rPr>
              <a:t>Direktivi (2000/43/AŞ) (İrq Direktivi)</a:t>
            </a:r>
            <a:r>
              <a:rPr lang="en-US" altLang="en-US" sz="2800">
                <a:solidFill>
                  <a:srgbClr val="333366"/>
                </a:solidFill>
                <a:latin typeface="Century Gothic" pitchFamily="34" charset="0"/>
                <a:ea typeface="MS Gothic" pitchFamily="49" charset="-128"/>
              </a:rPr>
              <a:t> </a:t>
            </a:r>
            <a:endParaRPr lang="en-US" altLang="en-US" sz="2800" b="1">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Məşğulluq və peşə sahələrində bərabər rəftar üzrə ümumi sistemin təsis edilməsi üzrə Avropa Şurasının 2 noyabr 2000-ci il tarixli </a:t>
            </a:r>
            <a:r>
              <a:rPr lang="en-US" altLang="en-US" sz="2800" b="1">
                <a:solidFill>
                  <a:srgbClr val="333366"/>
                </a:solidFill>
                <a:latin typeface="Century Gothic" pitchFamily="34" charset="0"/>
                <a:ea typeface="MS Gothic" pitchFamily="49" charset="-128"/>
              </a:rPr>
              <a:t>Direktivi (2000/78/AŞ) (Çərçivə Direktivi)</a:t>
            </a:r>
          </a:p>
        </p:txBody>
      </p:sp>
      <p:sp>
        <p:nvSpPr>
          <p:cNvPr id="23557" name="Segnaposto numero diapositiva 1"/>
          <p:cNvSpPr>
            <a:spLocks noGrp="1"/>
          </p:cNvSpPr>
          <p:nvPr>
            <p:ph type="sldNum" sz="quarter" idx="12"/>
          </p:nvPr>
        </p:nvSpPr>
        <p:spPr bwMode="auto">
          <a:noFill/>
          <a:ln>
            <a:miter lim="800000"/>
            <a:headEnd/>
            <a:tailEnd/>
          </a:ln>
        </p:spPr>
        <p:txBody>
          <a:bodyPr/>
          <a:lstStyle/>
          <a:p>
            <a:fld id="{DF6F7394-2819-4012-8A9A-3B7137EFFC6C}" type="slidenum">
              <a:rPr lang="en-US" altLang="en-US" smtClean="0"/>
              <a:pPr/>
              <a:t>17</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Birbaşa ayrı-seçkilik</a:t>
            </a:r>
          </a:p>
        </p:txBody>
      </p:sp>
      <p:sp>
        <p:nvSpPr>
          <p:cNvPr id="2457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4580" name="Text Box 3"/>
          <p:cNvSpPr txBox="1">
            <a:spLocks noChangeArrowheads="1"/>
          </p:cNvSpPr>
          <p:nvPr/>
        </p:nvSpPr>
        <p:spPr bwMode="auto">
          <a:xfrm>
            <a:off x="755650" y="1412875"/>
            <a:ext cx="8064500" cy="2473325"/>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İrq, cins və ya əlillik vəziyyəti kimi qadağan olunmuş xüsusiyyətlərə və ya əlamətlərə görə fərdlərə və ya fərdlər qrupuna qarşı qeyri-bərabər yaxud zərərli rəftar</a:t>
            </a:r>
          </a:p>
        </p:txBody>
      </p:sp>
      <p:sp>
        <p:nvSpPr>
          <p:cNvPr id="24581" name="Segnaposto numero diapositiva 1"/>
          <p:cNvSpPr>
            <a:spLocks noGrp="1"/>
          </p:cNvSpPr>
          <p:nvPr>
            <p:ph type="sldNum" sz="quarter" idx="12"/>
          </p:nvPr>
        </p:nvSpPr>
        <p:spPr bwMode="auto">
          <a:noFill/>
          <a:ln>
            <a:miter lim="800000"/>
            <a:headEnd/>
            <a:tailEnd/>
          </a:ln>
        </p:spPr>
        <p:txBody>
          <a:bodyPr/>
          <a:lstStyle/>
          <a:p>
            <a:fld id="{52C90CA3-E478-438B-BDCB-1A77D739B978}" type="slidenum">
              <a:rPr lang="en-US" altLang="en-US" smtClean="0"/>
              <a:pPr/>
              <a:t>18</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Dolayı ayrı-seçkilik</a:t>
            </a:r>
          </a:p>
        </p:txBody>
      </p:sp>
      <p:sp>
        <p:nvSpPr>
          <p:cNvPr id="2560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5604" name="Text Box 3"/>
          <p:cNvSpPr txBox="1">
            <a:spLocks noChangeArrowheads="1"/>
          </p:cNvSpPr>
          <p:nvPr/>
        </p:nvSpPr>
        <p:spPr bwMode="auto">
          <a:xfrm>
            <a:off x="755650" y="1412875"/>
            <a:ext cx="8064500" cy="290353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Əgər metod, qayda, tələb və ya şərait əsaslandırılmayıbsa və görünüşcə neytral olsa da, xüsusi qruplara qeyri-mütənasib qaydada təsir edirsə</a:t>
            </a:r>
          </a:p>
        </p:txBody>
      </p:sp>
      <p:sp>
        <p:nvSpPr>
          <p:cNvPr id="25605" name="Segnaposto numero diapositiva 1"/>
          <p:cNvSpPr>
            <a:spLocks noGrp="1"/>
          </p:cNvSpPr>
          <p:nvPr>
            <p:ph type="sldNum" sz="quarter" idx="12"/>
          </p:nvPr>
        </p:nvSpPr>
        <p:spPr bwMode="auto">
          <a:noFill/>
          <a:ln>
            <a:miter lim="800000"/>
            <a:headEnd/>
            <a:tailEnd/>
          </a:ln>
        </p:spPr>
        <p:txBody>
          <a:bodyPr/>
          <a:lstStyle/>
          <a:p>
            <a:fld id="{226E7AD4-4D5A-4FA8-89EF-BD34F4B04360}" type="slidenum">
              <a:rPr lang="en-US" altLang="en-US" smtClean="0"/>
              <a:pPr/>
              <a:t>19</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685800" y="609600"/>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a:t>
            </a:r>
          </a:p>
        </p:txBody>
      </p:sp>
      <p:sp>
        <p:nvSpPr>
          <p:cNvPr id="819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8196" name="Text Box 3"/>
          <p:cNvSpPr txBox="1">
            <a:spLocks noChangeArrowheads="1"/>
          </p:cNvSpPr>
          <p:nvPr/>
        </p:nvSpPr>
        <p:spPr bwMode="auto">
          <a:xfrm>
            <a:off x="755650" y="1773238"/>
            <a:ext cx="7848600" cy="2903537"/>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ea typeface="MS Gothic" pitchFamily="49" charset="-128"/>
              </a:rPr>
              <a:t>Maddə 1 (İnsan hüquqlarına hörmət olunması öhdəliyi)</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Razılığa gələn Ali Tərəflər öz yurisdiksiyaları daxilində hər kəs üçün bu Konvensiyanın 1-ci bölməsində müəyyən olunmuş hüquq və azadlıqları təmin edirlər.</a:t>
            </a:r>
          </a:p>
        </p:txBody>
      </p:sp>
      <p:sp>
        <p:nvSpPr>
          <p:cNvPr id="8197" name="Segnaposto numero diapositiva 1"/>
          <p:cNvSpPr>
            <a:spLocks noGrp="1"/>
          </p:cNvSpPr>
          <p:nvPr>
            <p:ph type="sldNum" sz="quarter" idx="12"/>
          </p:nvPr>
        </p:nvSpPr>
        <p:spPr bwMode="auto">
          <a:noFill/>
          <a:ln>
            <a:miter lim="800000"/>
            <a:headEnd/>
            <a:tailEnd/>
          </a:ln>
        </p:spPr>
        <p:txBody>
          <a:bodyPr/>
          <a:lstStyle/>
          <a:p>
            <a:fld id="{22C0E06E-7BF7-4596-BEFB-A5861C3A8205}" type="slidenum">
              <a:rPr lang="en-US" altLang="en-US" smtClean="0"/>
              <a:pPr/>
              <a:t>2</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Narahatçılıq vermə</a:t>
            </a:r>
          </a:p>
        </p:txBody>
      </p:sp>
      <p:sp>
        <p:nvSpPr>
          <p:cNvPr id="2662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6628" name="Text Box 3"/>
          <p:cNvSpPr txBox="1">
            <a:spLocks noChangeArrowheads="1"/>
          </p:cNvSpPr>
          <p:nvPr/>
        </p:nvSpPr>
        <p:spPr bwMode="auto">
          <a:xfrm>
            <a:off x="755650" y="1412875"/>
            <a:ext cx="8064500" cy="483393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Şəxsin ləyaqətini alçaltmaq və ya qorxuducu, qərəzli, alçaldıcı, utandırıcı və ya təhqiramiz mühit yaratmaq məqsədi daşıyan yaxud buna səbəb olan, irqi və ya etnik mənsubiyyətlə bağlı arzuolunmaz davranış baş verdikdə 1-ci Bölmənin mahiyyətinə uyğun olaraq, narahatçılıq vermə ayri-seçkilik hesab olunmalıdır. Bu kontekstdə narahatçılıq vermə məfhumu milli qanunvericiliklərə və Üzv Dövlətlərin təcrübəsinə uyğun olaraq xarakterizə edilə bilər.</a:t>
            </a:r>
          </a:p>
        </p:txBody>
      </p:sp>
      <p:sp>
        <p:nvSpPr>
          <p:cNvPr id="26629" name="Segnaposto numero diapositiva 1"/>
          <p:cNvSpPr>
            <a:spLocks noGrp="1"/>
          </p:cNvSpPr>
          <p:nvPr>
            <p:ph type="sldNum" sz="quarter" idx="12"/>
          </p:nvPr>
        </p:nvSpPr>
        <p:spPr bwMode="auto">
          <a:noFill/>
          <a:ln>
            <a:miter lim="800000"/>
            <a:headEnd/>
            <a:tailEnd/>
          </a:ln>
        </p:spPr>
        <p:txBody>
          <a:bodyPr/>
          <a:lstStyle/>
          <a:p>
            <a:fld id="{584EDD17-2DCE-4823-8103-93F0772ED2A6}" type="slidenum">
              <a:rPr lang="en-US" altLang="en-US" smtClean="0"/>
              <a:pPr/>
              <a:t>20</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Müsbət davranış</a:t>
            </a:r>
          </a:p>
        </p:txBody>
      </p:sp>
      <p:sp>
        <p:nvSpPr>
          <p:cNvPr id="2765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7652" name="Text Box 3"/>
          <p:cNvSpPr txBox="1">
            <a:spLocks noChangeArrowheads="1"/>
          </p:cNvSpPr>
          <p:nvPr/>
        </p:nvSpPr>
        <p:spPr bwMode="auto">
          <a:xfrm>
            <a:off x="755650" y="1412875"/>
            <a:ext cx="8064500" cy="267970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Tam bərabərlik prinsipinin təcrübəyə tətbiq olunmasını təmin etmək məqsədilə, bərabər münasibət prinsipi istənilən Üzv Dövlətin irqi və ya dini mənşə ilə bağlı imtiyazların aradan qaldırılması və ya əvəz edilməsi üçün xüsusi tədbirlər həyata keçirməinə qadağa qoymamalıdır.</a:t>
            </a:r>
          </a:p>
        </p:txBody>
      </p:sp>
      <p:sp>
        <p:nvSpPr>
          <p:cNvPr id="27653" name="Segnaposto numero diapositiva 1"/>
          <p:cNvSpPr>
            <a:spLocks noGrp="1"/>
          </p:cNvSpPr>
          <p:nvPr>
            <p:ph type="sldNum" sz="quarter" idx="12"/>
          </p:nvPr>
        </p:nvSpPr>
        <p:spPr bwMode="auto">
          <a:noFill/>
          <a:ln>
            <a:miter lim="800000"/>
            <a:headEnd/>
            <a:tailEnd/>
          </a:ln>
        </p:spPr>
        <p:txBody>
          <a:bodyPr/>
          <a:lstStyle/>
          <a:p>
            <a:fld id="{26EF2977-2891-44CF-B400-B8C6482DEA2A}" type="slidenum">
              <a:rPr lang="en-US" altLang="en-US" smtClean="0"/>
              <a:pPr/>
              <a:t>21</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Sübutetmə yükü</a:t>
            </a:r>
          </a:p>
        </p:txBody>
      </p:sp>
      <p:sp>
        <p:nvSpPr>
          <p:cNvPr id="2867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8676" name="Text Box 3"/>
          <p:cNvSpPr txBox="1">
            <a:spLocks noChangeArrowheads="1"/>
          </p:cNvSpPr>
          <p:nvPr/>
        </p:nvSpPr>
        <p:spPr bwMode="auto">
          <a:xfrm>
            <a:off x="755650" y="1412875"/>
            <a:ext cx="8064500" cy="526573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Üzv Dövlətlər öz milli məhkəmə sistemlərinə uyğun olaraq, bərabər rəftar prinsipi onlara şamil edilmədiyi üçün özlərinə qarşı haqsız davranıldığını hesab edən insanların məhkəmə və ya digər səlahiyyətli orqan qarşısında birbaşa və ya dolayı ayrı-seçkiliyə məruz qaldıqlarını göstərən faktlarla çıxış etmələrini təmin edən tədbirləri zəruri hesab etməlidirlər, cavabdeh tərəf bərabər rəftar prinsipinin pozulmadığını sübuta yetirməlidir.</a:t>
            </a:r>
          </a:p>
        </p:txBody>
      </p:sp>
      <p:sp>
        <p:nvSpPr>
          <p:cNvPr id="28677" name="Segnaposto numero diapositiva 1"/>
          <p:cNvSpPr>
            <a:spLocks noGrp="1"/>
          </p:cNvSpPr>
          <p:nvPr>
            <p:ph type="sldNum" sz="quarter" idx="12"/>
          </p:nvPr>
        </p:nvSpPr>
        <p:spPr bwMode="auto">
          <a:noFill/>
          <a:ln>
            <a:miter lim="800000"/>
            <a:headEnd/>
            <a:tailEnd/>
          </a:ln>
        </p:spPr>
        <p:txBody>
          <a:bodyPr/>
          <a:lstStyle/>
          <a:p>
            <a:fld id="{7777BAD5-12B4-4BB4-9768-5E286E5B109B}" type="slidenum">
              <a:rPr lang="en-US" altLang="en-US" smtClean="0"/>
              <a:pPr/>
              <a:t>22</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Qurban vermə</a:t>
            </a:r>
          </a:p>
        </p:txBody>
      </p:sp>
      <p:sp>
        <p:nvSpPr>
          <p:cNvPr id="2969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29700" name="Text Box 3"/>
          <p:cNvSpPr txBox="1">
            <a:spLocks noChangeArrowheads="1"/>
          </p:cNvSpPr>
          <p:nvPr/>
        </p:nvSpPr>
        <p:spPr bwMode="auto">
          <a:xfrm>
            <a:off x="755650" y="1412875"/>
            <a:ext cx="8064500" cy="3109913"/>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Üzv Dövlətlər bərabər rəftar prinsipinə riayət olunmasının təşviqini nəzərdə tutan prosedurlara və ya şikayətlərə cavab olaraq, fərdləri istənilən mənfi rəftardan və ya onun mənfi nəticələrindən qorumaq üçün bəzi tədbirləri zəruri hesab edərək onları öz milli qanunvericilik sistemlərinə daxil edirlər.</a:t>
            </a:r>
          </a:p>
        </p:txBody>
      </p:sp>
      <p:sp>
        <p:nvSpPr>
          <p:cNvPr id="29701" name="Segnaposto numero diapositiva 1"/>
          <p:cNvSpPr>
            <a:spLocks noGrp="1"/>
          </p:cNvSpPr>
          <p:nvPr>
            <p:ph type="sldNum" sz="quarter" idx="12"/>
          </p:nvPr>
        </p:nvSpPr>
        <p:spPr bwMode="auto">
          <a:noFill/>
          <a:ln>
            <a:miter lim="800000"/>
            <a:headEnd/>
            <a:tailEnd/>
          </a:ln>
        </p:spPr>
        <p:txBody>
          <a:bodyPr/>
          <a:lstStyle/>
          <a:p>
            <a:fld id="{8E6C19F3-798F-4BF8-A9C6-94776C9092AC}" type="slidenum">
              <a:rPr lang="en-US" altLang="en-US" smtClean="0"/>
              <a:pPr/>
              <a:t>23</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Ayrı-seçkiliyin əlamətləri</a:t>
            </a:r>
          </a:p>
        </p:txBody>
      </p:sp>
      <p:sp>
        <p:nvSpPr>
          <p:cNvPr id="3072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0724" name="Text Box 3"/>
          <p:cNvSpPr txBox="1">
            <a:spLocks noChangeArrowheads="1"/>
          </p:cNvSpPr>
          <p:nvPr/>
        </p:nvSpPr>
        <p:spPr bwMode="auto">
          <a:xfrm>
            <a:off x="755650" y="1412875"/>
            <a:ext cx="8064500" cy="51117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Cins və gender (o cümlədən, cinsi orientasiya)</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Irq, dərinin rəngi, nəsil və etnik mənşə</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Milliyyət</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Dil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Din və inaclar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Əlillik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Yaş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p:txBody>
      </p:sp>
      <p:sp>
        <p:nvSpPr>
          <p:cNvPr id="30725" name="Segnaposto numero diapositiva 1"/>
          <p:cNvSpPr>
            <a:spLocks noGrp="1"/>
          </p:cNvSpPr>
          <p:nvPr>
            <p:ph type="sldNum" sz="quarter" idx="12"/>
          </p:nvPr>
        </p:nvSpPr>
        <p:spPr bwMode="auto">
          <a:noFill/>
          <a:ln>
            <a:miter lim="800000"/>
            <a:headEnd/>
            <a:tailEnd/>
          </a:ln>
        </p:spPr>
        <p:txBody>
          <a:bodyPr/>
          <a:lstStyle/>
          <a:p>
            <a:fld id="{A83BCB9D-16FA-4586-89FD-F5A86AC02718}" type="slidenum">
              <a:rPr lang="en-US" altLang="en-US" smtClean="0"/>
              <a:pPr/>
              <a:t>24</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Ayrı-seçkiliyin əlamətləri</a:t>
            </a:r>
          </a:p>
        </p:txBody>
      </p:sp>
      <p:sp>
        <p:nvSpPr>
          <p:cNvPr id="3174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1748" name="Text Box 3"/>
          <p:cNvSpPr txBox="1">
            <a:spLocks noChangeArrowheads="1"/>
          </p:cNvSpPr>
          <p:nvPr/>
        </p:nvSpPr>
        <p:spPr bwMode="auto">
          <a:xfrm>
            <a:off x="755650" y="1412875"/>
            <a:ext cx="8064500" cy="249078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Siyasi və ya digər baxışlar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Nikah, valideynlik və ailə vəziyyəti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p:txBody>
      </p:sp>
      <p:sp>
        <p:nvSpPr>
          <p:cNvPr id="31749" name="Segnaposto numero diapositiva 1"/>
          <p:cNvSpPr>
            <a:spLocks noGrp="1"/>
          </p:cNvSpPr>
          <p:nvPr>
            <p:ph type="sldNum" sz="quarter" idx="12"/>
          </p:nvPr>
        </p:nvSpPr>
        <p:spPr bwMode="auto">
          <a:noFill/>
          <a:ln>
            <a:miter lim="800000"/>
            <a:headEnd/>
            <a:tailEnd/>
          </a:ln>
        </p:spPr>
        <p:txBody>
          <a:bodyPr/>
          <a:lstStyle/>
          <a:p>
            <a:fld id="{EFFF0AC0-B3D9-4594-B1EC-B12FF1B2A351}" type="slidenum">
              <a:rPr lang="en-US" altLang="en-US" smtClean="0"/>
              <a:pPr/>
              <a:t>25</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Cins və gender </a:t>
            </a:r>
          </a:p>
        </p:txBody>
      </p:sp>
      <p:sp>
        <p:nvSpPr>
          <p:cNvPr id="3277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2772" name="Text Box 3"/>
          <p:cNvSpPr txBox="1">
            <a:spLocks noChangeArrowheads="1"/>
          </p:cNvSpPr>
          <p:nvPr/>
        </p:nvSpPr>
        <p:spPr bwMode="auto">
          <a:xfrm>
            <a:off x="611188" y="1557338"/>
            <a:ext cx="8064500" cy="4195762"/>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Əsas etibarilə, kişi və qadın arasındakı fərq kimi başa düşülür. Buna baxmayaraq, məhkəmələr cins anlayışının əhatə dairəsini genişləndirərək bioloji və ya ənənəvi olaraq qadınların üzərinə düşən fəaliyyətlər və ya öhdəliklərlə, məsələn hamiləlik və uşaqlara qayğı ilə əlaqədar ayrı-seçkiliyi də buraya daxil edirlər.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lv-LV" sz="2800">
              <a:solidFill>
                <a:srgbClr val="333366"/>
              </a:solidFill>
              <a:latin typeface="Century Gothic" pitchFamily="34" charset="0"/>
            </a:endParaRPr>
          </a:p>
        </p:txBody>
      </p:sp>
      <p:sp>
        <p:nvSpPr>
          <p:cNvPr id="32773" name="Segnaposto numero diapositiva 1"/>
          <p:cNvSpPr>
            <a:spLocks noGrp="1"/>
          </p:cNvSpPr>
          <p:nvPr>
            <p:ph type="sldNum" sz="quarter" idx="12"/>
          </p:nvPr>
        </p:nvSpPr>
        <p:spPr bwMode="auto">
          <a:noFill/>
          <a:ln>
            <a:miter lim="800000"/>
            <a:headEnd/>
            <a:tailEnd/>
          </a:ln>
        </p:spPr>
        <p:txBody>
          <a:bodyPr/>
          <a:lstStyle/>
          <a:p>
            <a:fld id="{F66759E8-B273-46F8-B22D-ABA855085A60}" type="slidenum">
              <a:rPr lang="en-US" altLang="en-US" smtClean="0"/>
              <a:pPr/>
              <a:t>26</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Cins və gender </a:t>
            </a:r>
          </a:p>
        </p:txBody>
      </p:sp>
      <p:sp>
        <p:nvSpPr>
          <p:cNvPr id="3379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3796" name="Text Box 3"/>
          <p:cNvSpPr txBox="1">
            <a:spLocks noChangeArrowheads="1"/>
          </p:cNvSpPr>
          <p:nvPr/>
        </p:nvSpPr>
        <p:spPr bwMode="auto">
          <a:xfrm>
            <a:off x="611188" y="1557338"/>
            <a:ext cx="8064500" cy="4402137"/>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Gender şəxsiyyəti hər bir şəxsin cinslə bağlı daxilən və fərdi olaraq duyduğu təcrübə olub, onun anadangəlmə cinsiyyəti ilə, məsələn orqanizmin şəxsi hissiyatı (belə ki, sərbəst seçim hüququ verilərsə, tibbi üsullar, cərrahiyə və digər vasitələrlə bədən görünüşünün yaxud funksiyalarının dəyişdirilməsi) və genderin digər əlamətləri, o cümlədən geyim, nitq və davranışlarla üst-üstə düşməyə bilər.</a:t>
            </a:r>
          </a:p>
        </p:txBody>
      </p:sp>
      <p:sp>
        <p:nvSpPr>
          <p:cNvPr id="33797" name="Segnaposto numero diapositiva 1"/>
          <p:cNvSpPr>
            <a:spLocks noGrp="1"/>
          </p:cNvSpPr>
          <p:nvPr>
            <p:ph type="sldNum" sz="quarter" idx="12"/>
          </p:nvPr>
        </p:nvSpPr>
        <p:spPr bwMode="auto">
          <a:noFill/>
          <a:ln>
            <a:miter lim="800000"/>
            <a:headEnd/>
            <a:tailEnd/>
          </a:ln>
        </p:spPr>
        <p:txBody>
          <a:bodyPr/>
          <a:lstStyle/>
          <a:p>
            <a:fld id="{AC52E130-75E8-495D-8BDE-A35C6BA3ACD0}" type="slidenum">
              <a:rPr lang="en-US" altLang="en-US" smtClean="0"/>
              <a:pPr/>
              <a:t>27</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Cins və gender </a:t>
            </a:r>
          </a:p>
        </p:txBody>
      </p:sp>
      <p:sp>
        <p:nvSpPr>
          <p:cNvPr id="3481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4820" name="Text Box 3"/>
          <p:cNvSpPr txBox="1">
            <a:spLocks noChangeArrowheads="1"/>
          </p:cNvSpPr>
          <p:nvPr/>
        </p:nvSpPr>
        <p:spPr bwMode="auto">
          <a:xfrm>
            <a:off x="611188" y="1557338"/>
            <a:ext cx="8064500" cy="224790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“Cinsi orientasiya” əks cinsin (hetereoseksual), eyni cinsin (homoseksual) yaxud hər iki cinsin (biseksual) nümayəndəsi olmasından asılı olmayaraq, digər şəxsə qarşı duyulan romantik və ya cinsi meyli bildirir.</a:t>
            </a:r>
          </a:p>
        </p:txBody>
      </p:sp>
      <p:sp>
        <p:nvSpPr>
          <p:cNvPr id="34821" name="Segnaposto numero diapositiva 1"/>
          <p:cNvSpPr>
            <a:spLocks noGrp="1"/>
          </p:cNvSpPr>
          <p:nvPr>
            <p:ph type="sldNum" sz="quarter" idx="12"/>
          </p:nvPr>
        </p:nvSpPr>
        <p:spPr bwMode="auto">
          <a:noFill/>
          <a:ln>
            <a:miter lim="800000"/>
            <a:headEnd/>
            <a:tailEnd/>
          </a:ln>
        </p:spPr>
        <p:txBody>
          <a:bodyPr/>
          <a:lstStyle/>
          <a:p>
            <a:fld id="{922AF5E8-CEEC-4C9C-A988-42C534D99F80}" type="slidenum">
              <a:rPr lang="en-US" altLang="en-US" smtClean="0"/>
              <a:pPr/>
              <a:t>28</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İrq, dərinin rəngi, nəsil və etnik mənşə</a:t>
            </a:r>
          </a:p>
        </p:txBody>
      </p:sp>
      <p:sp>
        <p:nvSpPr>
          <p:cNvPr id="3584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5844" name="Text Box 3"/>
          <p:cNvSpPr txBox="1">
            <a:spLocks noChangeArrowheads="1"/>
          </p:cNvSpPr>
          <p:nvPr/>
        </p:nvSpPr>
        <p:spPr bwMode="auto">
          <a:xfrm>
            <a:off x="611188" y="1557338"/>
            <a:ext cx="8064500" cy="4627562"/>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İctimai həyatın siyasi, iqtisadi, sosial, mədəni və digər sahələrinə tətbiq olunan insan hüquqlarının və əsas azadlıqların tanınmasını, bərabər şəkildə istifadəsini və ya həyata keçirilməsini aradan qaldırmaq və ya onlara zərər vurmaq məqsədi daşıyan yaxud bu cür təsirə malik olan irq, dərinin rəngi, nəsil, milli və ya etnik mənşəyə görə istənilən növ ayrı-seçkilik, təcridetmə, məhdudlaşdırma və ya üstünlük vermə. (Maddə 1(1) ICERD)</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lv-LV" sz="2800">
              <a:solidFill>
                <a:srgbClr val="333366"/>
              </a:solidFill>
              <a:latin typeface="Century Gothic" pitchFamily="34" charset="0"/>
            </a:endParaRPr>
          </a:p>
        </p:txBody>
      </p:sp>
      <p:sp>
        <p:nvSpPr>
          <p:cNvPr id="35845" name="Segnaposto numero diapositiva 1"/>
          <p:cNvSpPr>
            <a:spLocks noGrp="1"/>
          </p:cNvSpPr>
          <p:nvPr>
            <p:ph type="sldNum" sz="quarter" idx="12"/>
          </p:nvPr>
        </p:nvSpPr>
        <p:spPr bwMode="auto">
          <a:noFill/>
          <a:ln>
            <a:miter lim="800000"/>
            <a:headEnd/>
            <a:tailEnd/>
          </a:ln>
        </p:spPr>
        <p:txBody>
          <a:bodyPr/>
          <a:lstStyle/>
          <a:p>
            <a:fld id="{FD7D425A-F90E-419E-AD6B-DACE615A8C09}" type="slidenum">
              <a:rPr lang="en-US" altLang="en-US" smtClean="0"/>
              <a:pPr/>
              <a:t>29</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685800" y="609600"/>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a:t>
            </a:r>
          </a:p>
        </p:txBody>
      </p:sp>
      <p:sp>
        <p:nvSpPr>
          <p:cNvPr id="921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9220" name="Text Box 3"/>
          <p:cNvSpPr txBox="1">
            <a:spLocks noChangeArrowheads="1"/>
          </p:cNvSpPr>
          <p:nvPr/>
        </p:nvSpPr>
        <p:spPr bwMode="auto">
          <a:xfrm>
            <a:off x="755650" y="1773238"/>
            <a:ext cx="78486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Maddə 14 (Ayrı-seçkiliyin qadağan olunması)</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Bu Konvensiyada irəli sürülən hüquq və azadlıqlardan istifadə cins, irq, dərinin rəngi, dil, din, siyasi və digər baxışlar, milli və ya sosial mənşə, milli azlıqlara mənsubiyyət, əmlak vəziyyəti, doğum və ya digər əlamətlərə görə ayrı-seçkiliyə yol verilmədən təmin olunmalıdır.</a:t>
            </a:r>
          </a:p>
        </p:txBody>
      </p:sp>
      <p:sp>
        <p:nvSpPr>
          <p:cNvPr id="9221" name="Segnaposto numero diapositiva 1"/>
          <p:cNvSpPr>
            <a:spLocks noGrp="1"/>
          </p:cNvSpPr>
          <p:nvPr>
            <p:ph type="sldNum" sz="quarter" idx="12"/>
          </p:nvPr>
        </p:nvSpPr>
        <p:spPr bwMode="auto">
          <a:noFill/>
          <a:ln>
            <a:miter lim="800000"/>
            <a:headEnd/>
            <a:tailEnd/>
          </a:ln>
        </p:spPr>
        <p:txBody>
          <a:bodyPr/>
          <a:lstStyle/>
          <a:p>
            <a:fld id="{F2ACDC2E-ADBE-4EA4-8730-F72E2A4AD794}" type="slidenum">
              <a:rPr lang="en-US" altLang="en-US" smtClean="0"/>
              <a:pPr/>
              <a:t>3</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Təcridetmə</a:t>
            </a:r>
          </a:p>
        </p:txBody>
      </p:sp>
      <p:sp>
        <p:nvSpPr>
          <p:cNvPr id="3686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6868" name="Text Box 3"/>
          <p:cNvSpPr txBox="1">
            <a:spLocks noChangeArrowheads="1"/>
          </p:cNvSpPr>
          <p:nvPr/>
        </p:nvSpPr>
        <p:spPr bwMode="auto">
          <a:xfrm>
            <a:off x="611188" y="1557338"/>
            <a:ext cx="8064500" cy="311150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Təcridetmə müxtəlif insan qrupları üçün tamamilə ayrı hüquq sisteminin yaxud da ayrı imkanlar və xidmətlər əldə etmək imkanının yaradılmasıdır. Təcridetmənin nəticəsi fərqli rəftarın göstərilməsidir, bu qəsdən yerinə yetirildiyi təqdirdə birbaşa ayrı-seçkilik hesab olunur.</a:t>
            </a:r>
          </a:p>
        </p:txBody>
      </p:sp>
      <p:sp>
        <p:nvSpPr>
          <p:cNvPr id="36869" name="Segnaposto numero diapositiva 1"/>
          <p:cNvSpPr>
            <a:spLocks noGrp="1"/>
          </p:cNvSpPr>
          <p:nvPr>
            <p:ph type="sldNum" sz="quarter" idx="12"/>
          </p:nvPr>
        </p:nvSpPr>
        <p:spPr bwMode="auto">
          <a:noFill/>
          <a:ln>
            <a:miter lim="800000"/>
            <a:headEnd/>
            <a:tailEnd/>
          </a:ln>
        </p:spPr>
        <p:txBody>
          <a:bodyPr/>
          <a:lstStyle/>
          <a:p>
            <a:fld id="{02BAB1EC-62E4-43E6-B949-67164798D310}" type="slidenum">
              <a:rPr lang="en-US" altLang="en-US" smtClean="0"/>
              <a:pPr/>
              <a:t>30</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Nəsil</a:t>
            </a:r>
          </a:p>
        </p:txBody>
      </p:sp>
      <p:sp>
        <p:nvSpPr>
          <p:cNvPr id="3789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7892" name="Text Box 3"/>
          <p:cNvSpPr txBox="1">
            <a:spLocks noChangeArrowheads="1"/>
          </p:cNvSpPr>
          <p:nvPr/>
        </p:nvSpPr>
        <p:spPr bwMode="auto">
          <a:xfrm>
            <a:off x="611188" y="1557338"/>
            <a:ext cx="8064500" cy="1817687"/>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Sosial təbəqələşmənin formalarına, məsələn kastalara və bənzər  irsi status sistemlərinə əsaslanan icmaların üzvlərinə qarşı ayrı-seçkilik.</a:t>
            </a:r>
          </a:p>
        </p:txBody>
      </p:sp>
      <p:sp>
        <p:nvSpPr>
          <p:cNvPr id="37893" name="Segnaposto numero diapositiva 1"/>
          <p:cNvSpPr>
            <a:spLocks noGrp="1"/>
          </p:cNvSpPr>
          <p:nvPr>
            <p:ph type="sldNum" sz="quarter" idx="12"/>
          </p:nvPr>
        </p:nvSpPr>
        <p:spPr bwMode="auto">
          <a:noFill/>
          <a:ln>
            <a:miter lim="800000"/>
            <a:headEnd/>
            <a:tailEnd/>
          </a:ln>
        </p:spPr>
        <p:txBody>
          <a:bodyPr/>
          <a:lstStyle/>
          <a:p>
            <a:fld id="{BF6AED4F-9C33-4187-BE9C-9292860B15BB}" type="slidenum">
              <a:rPr lang="en-US" altLang="en-US" smtClean="0"/>
              <a:pPr/>
              <a:t>31</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Milliyət</a:t>
            </a:r>
          </a:p>
        </p:txBody>
      </p:sp>
      <p:sp>
        <p:nvSpPr>
          <p:cNvPr id="3891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8916" name="Text Box 3"/>
          <p:cNvSpPr txBox="1">
            <a:spLocks noChangeArrowheads="1"/>
          </p:cNvSpPr>
          <p:nvPr/>
        </p:nvSpPr>
        <p:spPr bwMode="auto">
          <a:xfrm>
            <a:off x="611188" y="1557338"/>
            <a:ext cx="8064500" cy="2903537"/>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Bu şəxs ilə onun vətəndaşı olduğu dövlət arasindaki bağdır, lakin etnik mənsubiyyəti müəyyənləşdirmir və ya göstərmir.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İrqi və ya etnik mənşə şəxsiyyət aspektini ifadə etdiyi halda, milliyət daha çox vətəndaşlıqla əlaqədar “hüquqi” xarakter daşıyır.</a:t>
            </a:r>
          </a:p>
        </p:txBody>
      </p:sp>
      <p:sp>
        <p:nvSpPr>
          <p:cNvPr id="38917" name="Segnaposto numero diapositiva 1"/>
          <p:cNvSpPr>
            <a:spLocks noGrp="1"/>
          </p:cNvSpPr>
          <p:nvPr>
            <p:ph type="sldNum" sz="quarter" idx="12"/>
          </p:nvPr>
        </p:nvSpPr>
        <p:spPr bwMode="auto">
          <a:noFill/>
          <a:ln>
            <a:miter lim="800000"/>
            <a:headEnd/>
            <a:tailEnd/>
          </a:ln>
        </p:spPr>
        <p:txBody>
          <a:bodyPr/>
          <a:lstStyle/>
          <a:p>
            <a:fld id="{81B5A265-EFE3-46E5-878D-8F01EB936F58}" type="slidenum">
              <a:rPr lang="en-US" altLang="en-US" smtClean="0"/>
              <a:pPr/>
              <a:t>32</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Əlillik</a:t>
            </a:r>
          </a:p>
        </p:txBody>
      </p:sp>
      <p:sp>
        <p:nvSpPr>
          <p:cNvPr id="3993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39940" name="Text Box 3"/>
          <p:cNvSpPr txBox="1">
            <a:spLocks noChangeArrowheads="1"/>
          </p:cNvSpPr>
          <p:nvPr/>
        </p:nvSpPr>
        <p:spPr bwMode="auto">
          <a:xfrm>
            <a:off x="611188" y="1557338"/>
            <a:ext cx="8064500" cy="5057775"/>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Tibbi modelə əsasən, qüsuru və ya xəstəliyi olan şəxs problem, tələb olunan müalicə vasitəsi isə qayğı və ya müalicə hesab olunur.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Sosial hüquqlar/insan hüquqları modeli: o insanın əillik vəziyyətinin deyil, məhdudlaşdırıcı mühitin, digərlərinin davranışlarının, eləcə də, müəssisəvi quruluşların dəyişdirilməli olduğunu ehtiva edir. Bu model əlilliyindən və ya fərqlərindən asılı olmayaraq, bütün insanlara xas olan bərabərliyi təsdiq edir. </a:t>
            </a:r>
          </a:p>
        </p:txBody>
      </p:sp>
      <p:sp>
        <p:nvSpPr>
          <p:cNvPr id="39941" name="Segnaposto numero diapositiva 1"/>
          <p:cNvSpPr>
            <a:spLocks noGrp="1"/>
          </p:cNvSpPr>
          <p:nvPr>
            <p:ph type="sldNum" sz="quarter" idx="12"/>
          </p:nvPr>
        </p:nvSpPr>
        <p:spPr bwMode="auto">
          <a:noFill/>
          <a:ln>
            <a:miter lim="800000"/>
            <a:headEnd/>
            <a:tailEnd/>
          </a:ln>
        </p:spPr>
        <p:txBody>
          <a:bodyPr/>
          <a:lstStyle/>
          <a:p>
            <a:fld id="{F6946A33-F7A5-4C03-B4AB-345C0478FF1F}" type="slidenum">
              <a:rPr lang="en-US" altLang="en-US" smtClean="0"/>
              <a:pPr/>
              <a:t>33</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Nikah, valideynlik və ailə vəziyyəti</a:t>
            </a:r>
          </a:p>
        </p:txBody>
      </p:sp>
      <p:sp>
        <p:nvSpPr>
          <p:cNvPr id="4096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0964" name="Text Box 3"/>
          <p:cNvSpPr txBox="1">
            <a:spLocks noChangeArrowheads="1"/>
          </p:cNvSpPr>
          <p:nvPr/>
        </p:nvSpPr>
        <p:spPr bwMode="auto">
          <a:xfrm>
            <a:off x="611188" y="1557338"/>
            <a:ext cx="8064500" cy="376555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Ailə vəziyyəti: şəxsin evli, dul, boşanmış, ayrılmış, subay yaxud eyni cinsin və ya əks cinsin nümayəndəsi ilə evli olmasını (qanuni olaraq həyat yoldaşı hesab edilib-edilməmələrindən asılı olmayaraq) ehtiva edir.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O ayrı-seçkiliyin digər formaları ilə, məsələn valideynlik statusu, hamiləlik və ya cins əlamətlərinə görə ayrı-seçkiliklə müşayiət olunur. </a:t>
            </a:r>
          </a:p>
        </p:txBody>
      </p:sp>
      <p:sp>
        <p:nvSpPr>
          <p:cNvPr id="40965" name="Segnaposto numero diapositiva 1"/>
          <p:cNvSpPr>
            <a:spLocks noGrp="1"/>
          </p:cNvSpPr>
          <p:nvPr>
            <p:ph type="sldNum" sz="quarter" idx="12"/>
          </p:nvPr>
        </p:nvSpPr>
        <p:spPr bwMode="auto">
          <a:noFill/>
          <a:ln>
            <a:miter lim="800000"/>
            <a:headEnd/>
            <a:tailEnd/>
          </a:ln>
        </p:spPr>
        <p:txBody>
          <a:bodyPr/>
          <a:lstStyle/>
          <a:p>
            <a:fld id="{3938A622-61F3-4C95-8B2B-2F1C62F1740D}" type="slidenum">
              <a:rPr lang="en-US" altLang="en-US" smtClean="0"/>
              <a:pPr/>
              <a:t>34</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Nikah, valideynlik və ailə vəziyyəti</a:t>
            </a:r>
          </a:p>
        </p:txBody>
      </p:sp>
      <p:sp>
        <p:nvSpPr>
          <p:cNvPr id="4198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41988" name="Text Box 3"/>
          <p:cNvSpPr txBox="1">
            <a:spLocks noChangeArrowheads="1"/>
          </p:cNvSpPr>
          <p:nvPr/>
        </p:nvSpPr>
        <p:spPr bwMode="auto">
          <a:xfrm>
            <a:off x="611188" y="1557338"/>
            <a:ext cx="8064500" cy="2247900"/>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Valideynlik statusu himayədar valideynlərə və qəyyumlara şamil edilə bilər. Ailə statusu bioloji valideynliyi və ya valideynləri əvəz etməyi ehtiva edə bilər. Bu əlamətlərə görə ayrıseçkilik də bilavasitə və ya dolayı ola bilər.</a:t>
            </a:r>
          </a:p>
        </p:txBody>
      </p:sp>
      <p:sp>
        <p:nvSpPr>
          <p:cNvPr id="41989" name="Segnaposto numero diapositiva 3"/>
          <p:cNvSpPr>
            <a:spLocks noGrp="1"/>
          </p:cNvSpPr>
          <p:nvPr>
            <p:ph type="sldNum" sz="quarter" idx="12"/>
          </p:nvPr>
        </p:nvSpPr>
        <p:spPr bwMode="auto">
          <a:noFill/>
          <a:ln>
            <a:miter lim="800000"/>
            <a:headEnd/>
            <a:tailEnd/>
          </a:ln>
        </p:spPr>
        <p:txBody>
          <a:bodyPr/>
          <a:lstStyle/>
          <a:p>
            <a:fld id="{7B60F2BE-5313-4845-8BA2-1DED6F43328F}" type="slidenum">
              <a:rPr lang="en-US" altLang="en-US" smtClean="0"/>
              <a:pPr/>
              <a:t>35</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685800" y="609600"/>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a:t>
            </a:r>
          </a:p>
        </p:txBody>
      </p:sp>
      <p:sp>
        <p:nvSpPr>
          <p:cNvPr id="1024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0244" name="Text Box 3"/>
          <p:cNvSpPr txBox="1">
            <a:spLocks noChangeArrowheads="1"/>
          </p:cNvSpPr>
          <p:nvPr/>
        </p:nvSpPr>
        <p:spPr bwMode="auto">
          <a:xfrm>
            <a:off x="755650" y="1773238"/>
            <a:ext cx="7848600" cy="4627562"/>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7 Saylı Protokol, Maddə 5 (Ər-arvadın hüquq bərabərliyi)/ [22 noyabr 1984-cü il tarixində qəbul olunmuşdur]</a:t>
            </a:r>
            <a:endParaRPr lang="en-US" altLang="lv-LV" sz="2800">
              <a:solidFill>
                <a:srgbClr val="333366"/>
              </a:solidFill>
              <a:latin typeface="Century Gothic" pitchFamily="34" charset="0"/>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Ər-arvad nikaha daxil olma və boşanma ilə bağlı məsələlərdə, öz aralarında və uşaqları ilə münasibətlərdə bərabər hüquqlara malikdirlər və bərabər mülki-hüquqi cavabdehlik daşıyırlar. Bu maddə uşaqların maraqlarına riayət olunması üçün zəruri tədbirlər görməkdə dövlətlərə mane olmur.</a:t>
            </a:r>
            <a:endParaRPr lang="en-US" altLang="lv-LV" sz="2800">
              <a:solidFill>
                <a:srgbClr val="333366"/>
              </a:solidFill>
              <a:latin typeface="Century Gothic" pitchFamily="34" charset="0"/>
            </a:endParaRPr>
          </a:p>
        </p:txBody>
      </p:sp>
      <p:sp>
        <p:nvSpPr>
          <p:cNvPr id="10245" name="Segnaposto numero diapositiva 1"/>
          <p:cNvSpPr>
            <a:spLocks noGrp="1"/>
          </p:cNvSpPr>
          <p:nvPr>
            <p:ph type="sldNum" sz="quarter" idx="12"/>
          </p:nvPr>
        </p:nvSpPr>
        <p:spPr bwMode="auto">
          <a:noFill/>
          <a:ln>
            <a:miter lim="800000"/>
            <a:headEnd/>
            <a:tailEnd/>
          </a:ln>
        </p:spPr>
        <p:txBody>
          <a:bodyPr/>
          <a:lstStyle/>
          <a:p>
            <a:fld id="{AFB6F957-F81D-41F0-B9DE-1E783EFDB86F}" type="slidenum">
              <a:rPr lang="en-US" altLang="en-US" smtClean="0"/>
              <a:pPr/>
              <a:t>4</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a:t>
            </a:r>
          </a:p>
        </p:txBody>
      </p:sp>
      <p:sp>
        <p:nvSpPr>
          <p:cNvPr id="11267"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1268" name="Text Box 3"/>
          <p:cNvSpPr txBox="1">
            <a:spLocks noChangeArrowheads="1"/>
          </p:cNvSpPr>
          <p:nvPr/>
        </p:nvSpPr>
        <p:spPr bwMode="auto">
          <a:xfrm>
            <a:off x="755650" y="1412875"/>
            <a:ext cx="8064500" cy="4627563"/>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rPr>
              <a:t>12 Saylı Protokol, Maddə 1 (Ayrı-seçkiliyə ümumi qadağa)/ [4 noyabr 2000-ci il tarixində qəbul olunmuş, 1 aprel 2005-ci ildən etibarən qüvvəyə minmişdir]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1. Qanunla nəzərdə tutulmuş istənilən hüquqdan istifadə cins, irq, dərinin rəngi, dil, din, siyasi və digər baxışlar, milli və ya sosial mənşə, milli azlıqlara mənsubiyyət, əmlak vəziyyəti, doğum və ya digər əlamətlərə görə ayrı-seçkiliyə yol vermədən təmin olunmalıdır.</a:t>
            </a:r>
          </a:p>
        </p:txBody>
      </p:sp>
      <p:sp>
        <p:nvSpPr>
          <p:cNvPr id="11269" name="Segnaposto numero diapositiva 1"/>
          <p:cNvSpPr>
            <a:spLocks noGrp="1"/>
          </p:cNvSpPr>
          <p:nvPr>
            <p:ph type="sldNum" sz="quarter" idx="12"/>
          </p:nvPr>
        </p:nvSpPr>
        <p:spPr bwMode="auto">
          <a:noFill/>
          <a:ln>
            <a:miter lim="800000"/>
            <a:headEnd/>
            <a:tailEnd/>
          </a:ln>
        </p:spPr>
        <p:txBody>
          <a:bodyPr/>
          <a:lstStyle/>
          <a:p>
            <a:fld id="{66D031C7-6DC5-4656-A683-768EE177E446}" type="slidenum">
              <a:rPr lang="en-US" altLang="en-US" smtClean="0"/>
              <a:pPr/>
              <a:t>5</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a:t>
            </a:r>
          </a:p>
        </p:txBody>
      </p:sp>
      <p:sp>
        <p:nvSpPr>
          <p:cNvPr id="12291"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2292" name="Text Box 3"/>
          <p:cNvSpPr txBox="1">
            <a:spLocks noChangeArrowheads="1"/>
          </p:cNvSpPr>
          <p:nvPr/>
        </p:nvSpPr>
        <p:spPr bwMode="auto">
          <a:xfrm>
            <a:off x="755650" y="1412875"/>
            <a:ext cx="8064500" cy="2043113"/>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2. Heç kəs bu Konvensiyanın 1-ci bölməsində adı çəkilən əlamətlərə görə hər hansı dövlət orqanı tərəfindən ayrı-seçkiliyə məruz qalmamalıdır.</a:t>
            </a:r>
          </a:p>
        </p:txBody>
      </p:sp>
      <p:sp>
        <p:nvSpPr>
          <p:cNvPr id="12293" name="Segnaposto numero diapositiva 1"/>
          <p:cNvSpPr>
            <a:spLocks noGrp="1"/>
          </p:cNvSpPr>
          <p:nvPr>
            <p:ph type="sldNum" sz="quarter" idx="12"/>
          </p:nvPr>
        </p:nvSpPr>
        <p:spPr bwMode="auto">
          <a:noFill/>
          <a:ln>
            <a:miter lim="800000"/>
            <a:headEnd/>
            <a:tailEnd/>
          </a:ln>
        </p:spPr>
        <p:txBody>
          <a:bodyPr/>
          <a:lstStyle/>
          <a:p>
            <a:fld id="{9F2F8970-4A07-4FC4-9FD3-C9AD85F0BA93}" type="slidenum">
              <a:rPr lang="en-US" altLang="en-US" smtClean="0"/>
              <a:pPr/>
              <a:t>6</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Maddə 14</a:t>
            </a:r>
          </a:p>
        </p:txBody>
      </p:sp>
      <p:sp>
        <p:nvSpPr>
          <p:cNvPr id="13315"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3316" name="Text Box 3"/>
          <p:cNvSpPr txBox="1">
            <a:spLocks noChangeArrowheads="1"/>
          </p:cNvSpPr>
          <p:nvPr/>
        </p:nvSpPr>
        <p:spPr bwMode="auto">
          <a:xfrm>
            <a:off x="755650" y="1412875"/>
            <a:ext cx="8064500" cy="4664075"/>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Maddə 14</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Əlavə müddəa</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Obyektiv və ağlabatan əsaslandırma tələb edir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Birbaşa və dolayı ayrı-seçkiliyi (ilkin olaraq, yalnız birbaşa ayrı-seçkiliyi) əhatə edir.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800">
              <a:solidFill>
                <a:srgbClr val="333366"/>
              </a:solidFill>
              <a:latin typeface="Century Gothic" pitchFamily="34" charset="0"/>
              <a:ea typeface="MS Gothic" pitchFamily="49" charset="-128"/>
            </a:endParaRPr>
          </a:p>
        </p:txBody>
      </p:sp>
      <p:sp>
        <p:nvSpPr>
          <p:cNvPr id="13317" name="Segnaposto numero diapositiva 1"/>
          <p:cNvSpPr>
            <a:spLocks noGrp="1"/>
          </p:cNvSpPr>
          <p:nvPr>
            <p:ph type="sldNum" sz="quarter" idx="12"/>
          </p:nvPr>
        </p:nvSpPr>
        <p:spPr bwMode="auto">
          <a:noFill/>
          <a:ln>
            <a:miter lim="800000"/>
            <a:headEnd/>
            <a:tailEnd/>
          </a:ln>
        </p:spPr>
        <p:txBody>
          <a:bodyPr/>
          <a:lstStyle/>
          <a:p>
            <a:fld id="{0D962385-11C1-42A3-941A-9E41E4CD49CF}" type="slidenum">
              <a:rPr lang="en-US" altLang="en-US" smtClean="0"/>
              <a:pPr/>
              <a:t>7</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AİHK, 12 Saylı Protokol</a:t>
            </a:r>
          </a:p>
        </p:txBody>
      </p:sp>
      <p:sp>
        <p:nvSpPr>
          <p:cNvPr id="14339"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4340" name="Text Box 3"/>
          <p:cNvSpPr txBox="1">
            <a:spLocks noChangeArrowheads="1"/>
          </p:cNvSpPr>
          <p:nvPr/>
        </p:nvSpPr>
        <p:spPr bwMode="auto">
          <a:xfrm>
            <a:off x="684213" y="1412875"/>
            <a:ext cx="8064500" cy="5076825"/>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Milli hüquq çərçivəsində istənilən hüquq və ya imtiyazdan (qanunla nəzərdə tutulmuş istənilən hüquq) istifadə üzrə ayrı-seçkiliyə qadağa qoyan “müstəqil” müddəa kimi xarakterizə oluna bilər.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Milli qanunvericilik çərçivəsində hüquqlardan istifadənin təminatı üçün dövlət orqanının xüsusi qaydada davranmaq üzrə öhdəlik daşıdığı hallara tətbiq olunur. </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rPr>
              <a:t>O AİHK-nın 14-cü Maddəsini tamamlamaq məqsədi daşıyır.</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lv-LV" sz="2800">
              <a:solidFill>
                <a:srgbClr val="333366"/>
              </a:solidFill>
              <a:latin typeface="Century Gothic" pitchFamily="34" charset="0"/>
            </a:endParaRPr>
          </a:p>
        </p:txBody>
      </p:sp>
      <p:sp>
        <p:nvSpPr>
          <p:cNvPr id="14341" name="Segnaposto numero diapositiva 1"/>
          <p:cNvSpPr>
            <a:spLocks noGrp="1"/>
          </p:cNvSpPr>
          <p:nvPr>
            <p:ph type="sldNum" sz="quarter" idx="12"/>
          </p:nvPr>
        </p:nvSpPr>
        <p:spPr bwMode="auto">
          <a:noFill/>
          <a:ln>
            <a:miter lim="800000"/>
            <a:headEnd/>
            <a:tailEnd/>
          </a:ln>
        </p:spPr>
        <p:txBody>
          <a:bodyPr/>
          <a:lstStyle/>
          <a:p>
            <a:fld id="{4A7DD058-03E1-46D8-A6BD-004DFE5952B5}" type="slidenum">
              <a:rPr lang="en-US" altLang="en-US" smtClean="0"/>
              <a:pPr/>
              <a:t>8</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684213" y="30163"/>
            <a:ext cx="7772400" cy="1143000"/>
          </a:xfrm>
          <a:prstGeom prst="rect">
            <a:avLst/>
          </a:prstGeom>
          <a:noFill/>
          <a:ln w="9525">
            <a:noFill/>
            <a:miter lim="800000"/>
            <a:headEnd/>
            <a:tailEnd/>
          </a:ln>
        </p:spPr>
        <p:txBody>
          <a:bodyPr lIns="92160" tIns="46080" rIns="92160" bIns="46080" anchor="ctr"/>
          <a:lstStyle/>
          <a:p>
            <a:pPr algn="ctr" eaLnBrk="1" hangingPunct="1">
              <a:lnSpc>
                <a:spcPct val="98000"/>
              </a:lnSpc>
              <a:buClr>
                <a:srgbClr val="000000"/>
              </a:buClr>
              <a:buSzPct val="45000"/>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000" b="1">
                <a:solidFill>
                  <a:srgbClr val="333366"/>
                </a:solidFill>
                <a:latin typeface="Century Gothic" pitchFamily="34" charset="0"/>
                <a:ea typeface="Arial Unicode MS" pitchFamily="34" charset="-128"/>
                <a:cs typeface="Arial Unicode MS" pitchFamily="34" charset="-128"/>
              </a:rPr>
              <a:t>Avropa Sosial Xartiyası (ASX)</a:t>
            </a:r>
          </a:p>
        </p:txBody>
      </p:sp>
      <p:sp>
        <p:nvSpPr>
          <p:cNvPr id="15363" name="Text Box 2"/>
          <p:cNvSpPr txBox="1">
            <a:spLocks noChangeArrowheads="1"/>
          </p:cNvSpPr>
          <p:nvPr/>
        </p:nvSpPr>
        <p:spPr bwMode="auto">
          <a:xfrm>
            <a:off x="323850" y="6524625"/>
            <a:ext cx="8820150" cy="336550"/>
          </a:xfrm>
          <a:prstGeom prst="rect">
            <a:avLst/>
          </a:prstGeom>
          <a:noFill/>
          <a:ln w="9525">
            <a:noFill/>
            <a:miter lim="800000"/>
            <a:headEnd/>
            <a:tailEnd/>
          </a:ln>
        </p:spPr>
        <p:txBody>
          <a:bodyPr wrap="none" anchor="ctr"/>
          <a:lstStyle/>
          <a:p>
            <a:pPr eaLnBrk="1" hangingPunct="1">
              <a:lnSpc>
                <a:spcPct val="87000"/>
              </a:lnSpc>
              <a:buClr>
                <a:srgbClr val="FFFFFF"/>
              </a:buClr>
              <a:buSzPct val="100000"/>
              <a:buFont typeface="Arial" charset="0"/>
              <a:buNone/>
            </a:pPr>
            <a:endParaRPr lang="en-US" altLang="en-US">
              <a:ea typeface="Arial Unicode MS" pitchFamily="34" charset="-128"/>
              <a:cs typeface="Arial Unicode MS" pitchFamily="34" charset="-128"/>
            </a:endParaRPr>
          </a:p>
        </p:txBody>
      </p:sp>
      <p:sp>
        <p:nvSpPr>
          <p:cNvPr id="15364" name="Text Box 3"/>
          <p:cNvSpPr txBox="1">
            <a:spLocks noChangeArrowheads="1"/>
          </p:cNvSpPr>
          <p:nvPr/>
        </p:nvSpPr>
        <p:spPr bwMode="auto">
          <a:xfrm>
            <a:off x="684213" y="1412875"/>
            <a:ext cx="8064500" cy="2903538"/>
          </a:xfrm>
          <a:prstGeom prst="rect">
            <a:avLst/>
          </a:prstGeom>
          <a:noFill/>
          <a:ln w="9525">
            <a:noFill/>
            <a:miter lim="800000"/>
            <a:headEnd/>
            <a:tailEnd/>
          </a:ln>
        </p:spPr>
        <p:txBody>
          <a:bodyPr lIns="90000" tIns="46800" rIns="90000" bIns="46800">
            <a:spAutoFit/>
          </a:bodyPr>
          <a:lstStyle/>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b="1">
                <a:solidFill>
                  <a:srgbClr val="333366"/>
                </a:solidFill>
                <a:latin typeface="Century Gothic" pitchFamily="34" charset="0"/>
                <a:ea typeface="MS Gothic" pitchFamily="49" charset="-128"/>
              </a:rPr>
              <a:t>Preambula</a:t>
            </a:r>
          </a:p>
          <a:p>
            <a:pPr algn="just" eaLnBrk="1" hangingPunct="1">
              <a:spcBef>
                <a:spcPts val="1750"/>
              </a:spcBef>
              <a:buClr>
                <a:srgbClr val="FFFF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800">
                <a:solidFill>
                  <a:srgbClr val="333366"/>
                </a:solidFill>
                <a:latin typeface="Century Gothic" pitchFamily="34" charset="0"/>
                <a:ea typeface="MS Gothic" pitchFamily="49" charset="-128"/>
              </a:rPr>
              <a:t>Nəzərə alaraq ki, sosial hüquqlardan istifadə irq, dərinin rəngi, cins, din, siyasi baxışlar, milli və ya sosial mənşə kimi əlamətlərə görə ayrı-seçkiliyə yol vermədən təmin edilməlidir.</a:t>
            </a:r>
          </a:p>
        </p:txBody>
      </p:sp>
      <p:sp>
        <p:nvSpPr>
          <p:cNvPr id="15365" name="Segnaposto numero diapositiva 1"/>
          <p:cNvSpPr>
            <a:spLocks noGrp="1"/>
          </p:cNvSpPr>
          <p:nvPr>
            <p:ph type="sldNum" sz="quarter" idx="12"/>
          </p:nvPr>
        </p:nvSpPr>
        <p:spPr bwMode="auto">
          <a:noFill/>
          <a:ln>
            <a:miter lim="800000"/>
            <a:headEnd/>
            <a:tailEnd/>
          </a:ln>
        </p:spPr>
        <p:txBody>
          <a:bodyPr/>
          <a:lstStyle/>
          <a:p>
            <a:fld id="{29F78B63-927B-4F81-8E13-53EC0761FDFA}" type="slidenum">
              <a:rPr lang="en-US" altLang="en-US" smtClean="0"/>
              <a:pPr/>
              <a:t>9</a:t>
            </a:fld>
            <a:endParaRPr lang="en-US" altLang="lv-LV"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14431</TotalTime>
  <Words>1660</Words>
  <Application>Microsoft Office PowerPoint</Application>
  <PresentationFormat>Экран (4:3)</PresentationFormat>
  <Paragraphs>147</Paragraphs>
  <Slides>35</Slides>
  <Notes>35</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35</vt:i4>
      </vt:variant>
    </vt:vector>
  </HeadingPairs>
  <TitlesOfParts>
    <vt:vector size="44" baseType="lpstr">
      <vt:lpstr>Arial</vt:lpstr>
      <vt:lpstr>MS PGothic</vt:lpstr>
      <vt:lpstr>Century Gothic</vt:lpstr>
      <vt:lpstr>Wingdings 2</vt:lpstr>
      <vt:lpstr>Times New Roman</vt:lpstr>
      <vt:lpstr>Wingdings</vt:lpstr>
      <vt:lpstr>Arial Unicode MS</vt:lpstr>
      <vt:lpstr>MS Gothic</vt:lpstr>
      <vt:lpstr>Perception</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Meccanismi regionali di tutela dei diritti umani</dc:title>
  <dc:creator>Alessandro&amp;Ivana Boano</dc:creator>
  <cp:lastModifiedBy>Eldar</cp:lastModifiedBy>
  <cp:revision>46</cp:revision>
  <cp:lastPrinted>2013-05-12T12:33:19Z</cp:lastPrinted>
  <dcterms:modified xsi:type="dcterms:W3CDTF">2016-12-13T12:48:09Z</dcterms:modified>
</cp:coreProperties>
</file>