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3" r:id="rId1"/>
  </p:sldMasterIdLst>
  <p:handoutMasterIdLst>
    <p:handoutMasterId r:id="rId17"/>
  </p:handoutMasterIdLst>
  <p:sldIdLst>
    <p:sldId id="256" r:id="rId2"/>
    <p:sldId id="288" r:id="rId3"/>
    <p:sldId id="307" r:id="rId4"/>
    <p:sldId id="308" r:id="rId5"/>
    <p:sldId id="309" r:id="rId6"/>
    <p:sldId id="310" r:id="rId7"/>
    <p:sldId id="311" r:id="rId8"/>
    <p:sldId id="289" r:id="rId9"/>
    <p:sldId id="290" r:id="rId10"/>
    <p:sldId id="295" r:id="rId11"/>
    <p:sldId id="301" r:id="rId12"/>
    <p:sldId id="302" r:id="rId13"/>
    <p:sldId id="300" r:id="rId14"/>
    <p:sldId id="299" r:id="rId15"/>
    <p:sldId id="296" r:id="rId16"/>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Rg st="1" end="20"/>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37" autoAdjust="0"/>
    <p:restoredTop sz="94624" autoAdjust="0"/>
  </p:normalViewPr>
  <p:slideViewPr>
    <p:cSldViewPr>
      <p:cViewPr varScale="1">
        <p:scale>
          <a:sx n="100" d="100"/>
          <a:sy n="100" d="100"/>
        </p:scale>
        <p:origin x="-110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486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smtClean="0"/>
            </a:lvl1pPr>
          </a:lstStyle>
          <a:p>
            <a:pPr>
              <a:defRPr/>
            </a:pPr>
            <a:endParaRPr lang="ru-RU" altLang="en-US"/>
          </a:p>
        </p:txBody>
      </p:sp>
      <p:sp>
        <p:nvSpPr>
          <p:cNvPr id="16486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smtClean="0"/>
            </a:lvl1pPr>
          </a:lstStyle>
          <a:p>
            <a:pPr>
              <a:defRPr/>
            </a:pPr>
            <a:fld id="{730348F3-81C1-4F4B-B383-4088D1244466}" type="datetimeFigureOut">
              <a:rPr lang="ru-RU" altLang="en-US"/>
              <a:pPr>
                <a:defRPr/>
              </a:pPr>
              <a:t>13.12.2016</a:t>
            </a:fld>
            <a:endParaRPr lang="ru-RU" altLang="en-US"/>
          </a:p>
        </p:txBody>
      </p:sp>
      <p:sp>
        <p:nvSpPr>
          <p:cNvPr id="16486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smtClean="0"/>
            </a:lvl1pPr>
          </a:lstStyle>
          <a:p>
            <a:pPr>
              <a:defRPr/>
            </a:pPr>
            <a:endParaRPr lang="ru-RU" altLang="en-US"/>
          </a:p>
        </p:txBody>
      </p:sp>
      <p:sp>
        <p:nvSpPr>
          <p:cNvPr id="16486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smtClean="0"/>
            </a:lvl1pPr>
          </a:lstStyle>
          <a:p>
            <a:pPr>
              <a:defRPr/>
            </a:pPr>
            <a:fld id="{0A2766FE-B1EE-48D1-8897-AA7888F784F9}" type="slidenum">
              <a:rPr lang="ru-RU" altLang="en-US"/>
              <a:pPr>
                <a:defRPr/>
              </a:pPr>
              <a:t>‹#›</a:t>
            </a:fld>
            <a:endParaRPr lang="ru-RU"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658938" y="1600200"/>
            <a:ext cx="6837362" cy="3200400"/>
            <a:chOff x="1045" y="1008"/>
            <a:chExt cx="4307" cy="2016"/>
          </a:xfrm>
        </p:grpSpPr>
        <p:sp>
          <p:nvSpPr>
            <p:cNvPr id="5" name="Oval 3"/>
            <p:cNvSpPr>
              <a:spLocks noChangeArrowheads="1"/>
            </p:cNvSpPr>
            <p:nvPr/>
          </p:nvSpPr>
          <p:spPr bwMode="hidden">
            <a:xfrm flipH="1">
              <a:off x="4392" y="1008"/>
              <a:ext cx="960" cy="960"/>
            </a:xfrm>
            <a:prstGeom prst="ellipse">
              <a:avLst/>
            </a:prstGeom>
            <a:solidFill>
              <a:schemeClr val="accent2"/>
            </a:solidFill>
            <a:ln w="9525">
              <a:noFill/>
              <a:round/>
              <a:headEnd/>
              <a:tailEnd/>
            </a:ln>
            <a:effectLst/>
          </p:spPr>
          <p:txBody>
            <a:bodyPr wrap="none" anchor="ctr"/>
            <a:lstStyle/>
            <a:p>
              <a:pPr algn="ctr"/>
              <a:endParaRPr lang="en-US" altLang="en-US" sz="2400">
                <a:latin typeface="Times New Roman" pitchFamily="18" charset="0"/>
              </a:endParaRPr>
            </a:p>
          </p:txBody>
        </p:sp>
        <p:sp>
          <p:nvSpPr>
            <p:cNvPr id="6" name="Oval 4"/>
            <p:cNvSpPr>
              <a:spLocks noChangeArrowheads="1"/>
            </p:cNvSpPr>
            <p:nvPr/>
          </p:nvSpPr>
          <p:spPr bwMode="hidden">
            <a:xfrm flipH="1">
              <a:off x="3264" y="1008"/>
              <a:ext cx="960" cy="960"/>
            </a:xfrm>
            <a:prstGeom prst="ellipse">
              <a:avLst/>
            </a:prstGeom>
            <a:solidFill>
              <a:schemeClr val="accent2"/>
            </a:solidFill>
            <a:ln w="9525">
              <a:noFill/>
              <a:round/>
              <a:headEnd/>
              <a:tailEnd/>
            </a:ln>
            <a:effectLst/>
          </p:spPr>
          <p:txBody>
            <a:bodyPr wrap="none" anchor="ctr"/>
            <a:lstStyle/>
            <a:p>
              <a:pPr algn="ctr"/>
              <a:endParaRPr lang="en-US" altLang="en-US" sz="2400">
                <a:latin typeface="Times New Roman" pitchFamily="18" charset="0"/>
              </a:endParaRPr>
            </a:p>
          </p:txBody>
        </p:sp>
        <p:sp>
          <p:nvSpPr>
            <p:cNvPr id="7" name="Oval 5"/>
            <p:cNvSpPr>
              <a:spLocks noChangeArrowheads="1"/>
            </p:cNvSpPr>
            <p:nvPr/>
          </p:nvSpPr>
          <p:spPr bwMode="hidden">
            <a:xfrm flipH="1">
              <a:off x="2136" y="1008"/>
              <a:ext cx="960" cy="960"/>
            </a:xfrm>
            <a:prstGeom prst="ellipse">
              <a:avLst/>
            </a:prstGeom>
            <a:noFill/>
            <a:ln w="28575">
              <a:solidFill>
                <a:schemeClr val="accent2"/>
              </a:solidFill>
              <a:round/>
              <a:headEnd/>
              <a:tailEnd/>
            </a:ln>
            <a:effectLst/>
          </p:spPr>
          <p:txBody>
            <a:bodyPr wrap="none" anchor="ctr"/>
            <a:lstStyle/>
            <a:p>
              <a:pPr algn="ctr"/>
              <a:endParaRPr lang="en-US" altLang="en-US" sz="2400">
                <a:latin typeface="Times New Roman" pitchFamily="18" charset="0"/>
              </a:endParaRPr>
            </a:p>
          </p:txBody>
        </p:sp>
        <p:sp>
          <p:nvSpPr>
            <p:cNvPr id="8" name="Oval 6"/>
            <p:cNvSpPr>
              <a:spLocks noChangeArrowheads="1"/>
            </p:cNvSpPr>
            <p:nvPr/>
          </p:nvSpPr>
          <p:spPr bwMode="hidden">
            <a:xfrm flipH="1">
              <a:off x="2136" y="2064"/>
              <a:ext cx="960" cy="960"/>
            </a:xfrm>
            <a:prstGeom prst="ellipse">
              <a:avLst/>
            </a:prstGeom>
            <a:solidFill>
              <a:schemeClr val="accent2"/>
            </a:solidFill>
            <a:ln w="28575">
              <a:noFill/>
              <a:round/>
              <a:headEnd/>
              <a:tailEnd/>
            </a:ln>
            <a:effectLst/>
          </p:spPr>
          <p:txBody>
            <a:bodyPr wrap="none" anchor="ctr"/>
            <a:lstStyle/>
            <a:p>
              <a:pPr algn="ctr"/>
              <a:endParaRPr lang="en-US" altLang="en-US" sz="2400">
                <a:latin typeface="Times New Roman" pitchFamily="18" charset="0"/>
              </a:endParaRPr>
            </a:p>
          </p:txBody>
        </p:sp>
        <p:sp>
          <p:nvSpPr>
            <p:cNvPr id="9" name="Oval 7"/>
            <p:cNvSpPr>
              <a:spLocks noChangeArrowheads="1"/>
            </p:cNvSpPr>
            <p:nvPr/>
          </p:nvSpPr>
          <p:spPr bwMode="hidden">
            <a:xfrm flipH="1">
              <a:off x="1045" y="2064"/>
              <a:ext cx="960" cy="960"/>
            </a:xfrm>
            <a:prstGeom prst="ellipse">
              <a:avLst/>
            </a:prstGeom>
            <a:solidFill>
              <a:schemeClr val="accent2"/>
            </a:solidFill>
            <a:ln w="9525">
              <a:noFill/>
              <a:round/>
              <a:headEnd/>
              <a:tailEnd/>
            </a:ln>
            <a:effectLst/>
          </p:spPr>
          <p:txBody>
            <a:bodyPr wrap="none" anchor="ctr"/>
            <a:lstStyle/>
            <a:p>
              <a:pPr algn="ctr"/>
              <a:endParaRPr lang="en-US" altLang="en-US" sz="2400">
                <a:latin typeface="Times New Roman" pitchFamily="18" charset="0"/>
              </a:endParaRPr>
            </a:p>
          </p:txBody>
        </p:sp>
        <p:sp>
          <p:nvSpPr>
            <p:cNvPr id="10" name="Oval 8"/>
            <p:cNvSpPr>
              <a:spLocks noChangeArrowheads="1"/>
            </p:cNvSpPr>
            <p:nvPr/>
          </p:nvSpPr>
          <p:spPr bwMode="hidden">
            <a:xfrm flipH="1">
              <a:off x="4392" y="2064"/>
              <a:ext cx="960" cy="960"/>
            </a:xfrm>
            <a:prstGeom prst="ellipse">
              <a:avLst/>
            </a:prstGeom>
            <a:noFill/>
            <a:ln w="28575">
              <a:solidFill>
                <a:schemeClr val="accent2"/>
              </a:solidFill>
              <a:round/>
              <a:headEnd/>
              <a:tailEnd/>
            </a:ln>
            <a:effectLst/>
          </p:spPr>
          <p:txBody>
            <a:bodyPr wrap="none" anchor="ctr"/>
            <a:lstStyle/>
            <a:p>
              <a:pPr algn="ctr"/>
              <a:endParaRPr lang="en-US" altLang="en-US" sz="2400">
                <a:latin typeface="Times New Roman" pitchFamily="18" charset="0"/>
              </a:endParaRPr>
            </a:p>
          </p:txBody>
        </p:sp>
      </p:grpSp>
      <p:sp>
        <p:nvSpPr>
          <p:cNvPr id="209932" name="Rectangle 12"/>
          <p:cNvSpPr>
            <a:spLocks noGrp="1" noChangeArrowheads="1"/>
          </p:cNvSpPr>
          <p:nvPr>
            <p:ph type="ctrTitle"/>
          </p:nvPr>
        </p:nvSpPr>
        <p:spPr>
          <a:xfrm>
            <a:off x="685800" y="1219200"/>
            <a:ext cx="7772400" cy="1933575"/>
          </a:xfrm>
        </p:spPr>
        <p:txBody>
          <a:bodyPr anchor="b"/>
          <a:lstStyle>
            <a:lvl1pPr algn="r">
              <a:defRPr sz="4400"/>
            </a:lvl1pPr>
          </a:lstStyle>
          <a:p>
            <a:pPr lvl="0"/>
            <a:r>
              <a:rPr lang="ru-RU" altLang="en-US" noProof="0" smtClean="0"/>
              <a:t>Образец заголовка</a:t>
            </a:r>
          </a:p>
        </p:txBody>
      </p:sp>
      <p:sp>
        <p:nvSpPr>
          <p:cNvPr id="209933" name="Rectangle 13"/>
          <p:cNvSpPr>
            <a:spLocks noGrp="1" noChangeArrowheads="1"/>
          </p:cNvSpPr>
          <p:nvPr>
            <p:ph type="subTitle" idx="1"/>
          </p:nvPr>
        </p:nvSpPr>
        <p:spPr>
          <a:xfrm>
            <a:off x="2057400" y="3505200"/>
            <a:ext cx="6400800" cy="1752600"/>
          </a:xfrm>
        </p:spPr>
        <p:txBody>
          <a:bodyPr/>
          <a:lstStyle>
            <a:lvl1pPr marL="0" indent="0" algn="r">
              <a:buFont typeface="Wingdings" pitchFamily="2" charset="2"/>
              <a:buNone/>
              <a:defRPr/>
            </a:lvl1pPr>
          </a:lstStyle>
          <a:p>
            <a:pPr lvl="0"/>
            <a:r>
              <a:rPr lang="ru-RU" altLang="en-US" noProof="0" smtClean="0"/>
              <a:t>Образец подзаголовка</a:t>
            </a:r>
          </a:p>
        </p:txBody>
      </p:sp>
      <p:sp>
        <p:nvSpPr>
          <p:cNvPr id="11" name="Rectangle 9"/>
          <p:cNvSpPr>
            <a:spLocks noGrp="1" noChangeArrowheads="1"/>
          </p:cNvSpPr>
          <p:nvPr>
            <p:ph type="dt" sz="half"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smtClean="0"/>
            </a:lvl1pPr>
          </a:lstStyle>
          <a:p>
            <a:pPr>
              <a:defRPr/>
            </a:pPr>
            <a:fld id="{548BB286-7983-44C2-B3B5-021810C35580}" type="datetimeFigureOut">
              <a:rPr lang="ru-RU" altLang="en-US"/>
              <a:pPr>
                <a:defRPr/>
              </a:pPr>
              <a:t>13.12.2016</a:t>
            </a:fld>
            <a:endParaRPr lang="ru-RU" altLang="en-US"/>
          </a:p>
        </p:txBody>
      </p:sp>
      <p:sp>
        <p:nvSpPr>
          <p:cNvPr id="12" name="Rectangle 10"/>
          <p:cNvSpPr>
            <a:spLocks noGrp="1" noChangeArrowheads="1"/>
          </p:cNvSpPr>
          <p:nvPr>
            <p:ph type="ftr"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smtClean="0"/>
            </a:lvl1pPr>
          </a:lstStyle>
          <a:p>
            <a:pPr>
              <a:defRPr/>
            </a:pPr>
            <a:endParaRPr lang="ru-RU" altLang="en-US"/>
          </a:p>
        </p:txBody>
      </p:sp>
      <p:sp>
        <p:nvSpPr>
          <p:cNvPr id="13" name="Rectangle 11"/>
          <p:cNvSpPr>
            <a:spLocks noGrp="1" noChangeArrowheads="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smtClean="0"/>
            </a:lvl1pPr>
          </a:lstStyle>
          <a:p>
            <a:pPr>
              <a:defRPr/>
            </a:pPr>
            <a:fld id="{2791698F-B011-4765-8E39-782DE4CF6706}" type="slidenum">
              <a:rPr lang="ru-RU" altLang="en-US"/>
              <a:pPr>
                <a:defRPr/>
              </a:pPr>
              <a:t>‹#›</a:t>
            </a:fld>
            <a:endParaRPr lang="ru-RU"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fld id="{278591CD-DBBC-4271-A750-528237BDE1E4}" type="datetimeFigureOut">
              <a:rPr lang="ru-RU" altLang="en-US"/>
              <a:pPr>
                <a:defRPr/>
              </a:pPr>
              <a:t>13.12.2016</a:t>
            </a:fld>
            <a:endParaRPr lang="ru-RU" alt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ru-RU" altLang="en-US"/>
          </a:p>
        </p:txBody>
      </p:sp>
      <p:sp>
        <p:nvSpPr>
          <p:cNvPr id="6" name="Rectangle 11"/>
          <p:cNvSpPr>
            <a:spLocks noGrp="1" noChangeArrowheads="1"/>
          </p:cNvSpPr>
          <p:nvPr>
            <p:ph type="sldNum" sz="quarter" idx="12"/>
          </p:nvPr>
        </p:nvSpPr>
        <p:spPr>
          <a:ln/>
        </p:spPr>
        <p:txBody>
          <a:bodyPr/>
          <a:lstStyle>
            <a:lvl1pPr>
              <a:defRPr/>
            </a:lvl1pPr>
          </a:lstStyle>
          <a:p>
            <a:pPr>
              <a:defRPr/>
            </a:pPr>
            <a:fld id="{498704AE-7284-4F0A-96BF-353D8F5655DB}" type="slidenum">
              <a:rPr lang="ru-RU" altLang="en-US"/>
              <a:pPr>
                <a:defRPr/>
              </a:pPr>
              <a:t>‹#›</a:t>
            </a:fld>
            <a:endParaRPr lang="ru-RU"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62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62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fld id="{0F04C85A-24F7-4E2F-BAA9-59C2EA9B1529}" type="datetimeFigureOut">
              <a:rPr lang="ru-RU" altLang="en-US"/>
              <a:pPr>
                <a:defRPr/>
              </a:pPr>
              <a:t>13.12.2016</a:t>
            </a:fld>
            <a:endParaRPr lang="ru-RU" alt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ru-RU" altLang="en-US"/>
          </a:p>
        </p:txBody>
      </p:sp>
      <p:sp>
        <p:nvSpPr>
          <p:cNvPr id="6" name="Rectangle 11"/>
          <p:cNvSpPr>
            <a:spLocks noGrp="1" noChangeArrowheads="1"/>
          </p:cNvSpPr>
          <p:nvPr>
            <p:ph type="sldNum" sz="quarter" idx="12"/>
          </p:nvPr>
        </p:nvSpPr>
        <p:spPr>
          <a:ln/>
        </p:spPr>
        <p:txBody>
          <a:bodyPr/>
          <a:lstStyle>
            <a:lvl1pPr>
              <a:defRPr/>
            </a:lvl1pPr>
          </a:lstStyle>
          <a:p>
            <a:pPr>
              <a:defRPr/>
            </a:pPr>
            <a:fld id="{D36AD10B-3001-4912-95F1-995E38DD7E32}" type="slidenum">
              <a:rPr lang="ru-RU" altLang="en-US"/>
              <a:pPr>
                <a:defRPr/>
              </a:pPr>
              <a:t>‹#›</a:t>
            </a:fld>
            <a:endParaRPr lang="ru-RU"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fld id="{7C30175E-1C20-40FD-BD07-409B22E06EF1}" type="datetimeFigureOut">
              <a:rPr lang="ru-RU" altLang="en-US"/>
              <a:pPr>
                <a:defRPr/>
              </a:pPr>
              <a:t>13.12.2016</a:t>
            </a:fld>
            <a:endParaRPr lang="ru-RU" alt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ru-RU" altLang="en-US"/>
          </a:p>
        </p:txBody>
      </p:sp>
      <p:sp>
        <p:nvSpPr>
          <p:cNvPr id="6" name="Rectangle 11"/>
          <p:cNvSpPr>
            <a:spLocks noGrp="1" noChangeArrowheads="1"/>
          </p:cNvSpPr>
          <p:nvPr>
            <p:ph type="sldNum" sz="quarter" idx="12"/>
          </p:nvPr>
        </p:nvSpPr>
        <p:spPr>
          <a:ln/>
        </p:spPr>
        <p:txBody>
          <a:bodyPr/>
          <a:lstStyle>
            <a:lvl1pPr>
              <a:defRPr/>
            </a:lvl1pPr>
          </a:lstStyle>
          <a:p>
            <a:pPr>
              <a:defRPr/>
            </a:pPr>
            <a:fld id="{7B3D6FAA-AC3A-41D3-943D-0DC45E08888E}" type="slidenum">
              <a:rPr lang="ru-RU" altLang="en-US"/>
              <a:pPr>
                <a:defRPr/>
              </a:pPr>
              <a:t>‹#›</a:t>
            </a:fld>
            <a:endParaRPr lang="ru-RU"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fld id="{05634DE6-58BC-41B2-AA98-A954DF304C71}" type="datetimeFigureOut">
              <a:rPr lang="ru-RU" altLang="en-US"/>
              <a:pPr>
                <a:defRPr/>
              </a:pPr>
              <a:t>13.12.2016</a:t>
            </a:fld>
            <a:endParaRPr lang="ru-RU" alt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ru-RU" altLang="en-US"/>
          </a:p>
        </p:txBody>
      </p:sp>
      <p:sp>
        <p:nvSpPr>
          <p:cNvPr id="6" name="Rectangle 11"/>
          <p:cNvSpPr>
            <a:spLocks noGrp="1" noChangeArrowheads="1"/>
          </p:cNvSpPr>
          <p:nvPr>
            <p:ph type="sldNum" sz="quarter" idx="12"/>
          </p:nvPr>
        </p:nvSpPr>
        <p:spPr>
          <a:ln/>
        </p:spPr>
        <p:txBody>
          <a:bodyPr/>
          <a:lstStyle>
            <a:lvl1pPr>
              <a:defRPr/>
            </a:lvl1pPr>
          </a:lstStyle>
          <a:p>
            <a:pPr>
              <a:defRPr/>
            </a:pPr>
            <a:fld id="{B42C0660-57B2-4DDE-B0A6-024251DF1E1C}" type="slidenum">
              <a:rPr lang="ru-RU" altLang="en-US"/>
              <a:pPr>
                <a:defRPr/>
              </a:pPr>
              <a:t>‹#›</a:t>
            </a:fld>
            <a:endParaRPr lang="ru-RU"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fld id="{8D686939-5100-416B-B34C-89409FAB5AA7}" type="datetimeFigureOut">
              <a:rPr lang="ru-RU" altLang="en-US"/>
              <a:pPr>
                <a:defRPr/>
              </a:pPr>
              <a:t>13.12.2016</a:t>
            </a:fld>
            <a:endParaRPr lang="ru-RU" alt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ru-RU" altLang="en-US"/>
          </a:p>
        </p:txBody>
      </p:sp>
      <p:sp>
        <p:nvSpPr>
          <p:cNvPr id="7" name="Rectangle 11"/>
          <p:cNvSpPr>
            <a:spLocks noGrp="1" noChangeArrowheads="1"/>
          </p:cNvSpPr>
          <p:nvPr>
            <p:ph type="sldNum" sz="quarter" idx="12"/>
          </p:nvPr>
        </p:nvSpPr>
        <p:spPr>
          <a:ln/>
        </p:spPr>
        <p:txBody>
          <a:bodyPr/>
          <a:lstStyle>
            <a:lvl1pPr>
              <a:defRPr/>
            </a:lvl1pPr>
          </a:lstStyle>
          <a:p>
            <a:pPr>
              <a:defRPr/>
            </a:pPr>
            <a:fld id="{DB579F6C-727A-4C3F-94F3-060E18075896}" type="slidenum">
              <a:rPr lang="ru-RU" altLang="en-US"/>
              <a:pPr>
                <a:defRPr/>
              </a:pPr>
              <a:t>‹#›</a:t>
            </a:fld>
            <a:endParaRPr lang="ru-RU"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fld id="{872C2B7D-F23C-43CF-A93A-9ECA89E2D09A}" type="datetimeFigureOut">
              <a:rPr lang="ru-RU" altLang="en-US"/>
              <a:pPr>
                <a:defRPr/>
              </a:pPr>
              <a:t>13.12.2016</a:t>
            </a:fld>
            <a:endParaRPr lang="ru-RU" altLang="en-US"/>
          </a:p>
        </p:txBody>
      </p:sp>
      <p:sp>
        <p:nvSpPr>
          <p:cNvPr id="8" name="Rectangle 10"/>
          <p:cNvSpPr>
            <a:spLocks noGrp="1" noChangeArrowheads="1"/>
          </p:cNvSpPr>
          <p:nvPr>
            <p:ph type="ftr" sz="quarter" idx="11"/>
          </p:nvPr>
        </p:nvSpPr>
        <p:spPr>
          <a:ln/>
        </p:spPr>
        <p:txBody>
          <a:bodyPr/>
          <a:lstStyle>
            <a:lvl1pPr>
              <a:defRPr/>
            </a:lvl1pPr>
          </a:lstStyle>
          <a:p>
            <a:pPr>
              <a:defRPr/>
            </a:pPr>
            <a:endParaRPr lang="ru-RU" altLang="en-US"/>
          </a:p>
        </p:txBody>
      </p:sp>
      <p:sp>
        <p:nvSpPr>
          <p:cNvPr id="9" name="Rectangle 11"/>
          <p:cNvSpPr>
            <a:spLocks noGrp="1" noChangeArrowheads="1"/>
          </p:cNvSpPr>
          <p:nvPr>
            <p:ph type="sldNum" sz="quarter" idx="12"/>
          </p:nvPr>
        </p:nvSpPr>
        <p:spPr>
          <a:ln/>
        </p:spPr>
        <p:txBody>
          <a:bodyPr/>
          <a:lstStyle>
            <a:lvl1pPr>
              <a:defRPr/>
            </a:lvl1pPr>
          </a:lstStyle>
          <a:p>
            <a:pPr>
              <a:defRPr/>
            </a:pPr>
            <a:fld id="{A306EC44-46D6-4920-96F0-162C8D8F496C}" type="slidenum">
              <a:rPr lang="ru-RU" altLang="en-US"/>
              <a:pPr>
                <a:defRPr/>
              </a:pPr>
              <a:t>‹#›</a:t>
            </a:fld>
            <a:endParaRPr lang="ru-RU"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fld id="{C5AA1557-D45D-4AAB-8BC6-083F306FAACA}" type="datetimeFigureOut">
              <a:rPr lang="ru-RU" altLang="en-US"/>
              <a:pPr>
                <a:defRPr/>
              </a:pPr>
              <a:t>13.12.2016</a:t>
            </a:fld>
            <a:endParaRPr lang="ru-RU" altLang="en-US"/>
          </a:p>
        </p:txBody>
      </p:sp>
      <p:sp>
        <p:nvSpPr>
          <p:cNvPr id="4" name="Rectangle 10"/>
          <p:cNvSpPr>
            <a:spLocks noGrp="1" noChangeArrowheads="1"/>
          </p:cNvSpPr>
          <p:nvPr>
            <p:ph type="ftr" sz="quarter" idx="11"/>
          </p:nvPr>
        </p:nvSpPr>
        <p:spPr>
          <a:ln/>
        </p:spPr>
        <p:txBody>
          <a:bodyPr/>
          <a:lstStyle>
            <a:lvl1pPr>
              <a:defRPr/>
            </a:lvl1pPr>
          </a:lstStyle>
          <a:p>
            <a:pPr>
              <a:defRPr/>
            </a:pPr>
            <a:endParaRPr lang="ru-RU" altLang="en-US"/>
          </a:p>
        </p:txBody>
      </p:sp>
      <p:sp>
        <p:nvSpPr>
          <p:cNvPr id="5" name="Rectangle 11"/>
          <p:cNvSpPr>
            <a:spLocks noGrp="1" noChangeArrowheads="1"/>
          </p:cNvSpPr>
          <p:nvPr>
            <p:ph type="sldNum" sz="quarter" idx="12"/>
          </p:nvPr>
        </p:nvSpPr>
        <p:spPr>
          <a:ln/>
        </p:spPr>
        <p:txBody>
          <a:bodyPr/>
          <a:lstStyle>
            <a:lvl1pPr>
              <a:defRPr/>
            </a:lvl1pPr>
          </a:lstStyle>
          <a:p>
            <a:pPr>
              <a:defRPr/>
            </a:pPr>
            <a:fld id="{2B6E40B6-66F1-4F03-ABD9-7D0196504BD8}" type="slidenum">
              <a:rPr lang="ru-RU" altLang="en-US"/>
              <a:pPr>
                <a:defRPr/>
              </a:pPr>
              <a:t>‹#›</a:t>
            </a:fld>
            <a:endParaRPr lang="ru-RU"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fld id="{0830D7F6-EA5A-4130-8542-A57A7788D134}" type="datetimeFigureOut">
              <a:rPr lang="ru-RU" altLang="en-US"/>
              <a:pPr>
                <a:defRPr/>
              </a:pPr>
              <a:t>13.12.2016</a:t>
            </a:fld>
            <a:endParaRPr lang="ru-RU" altLang="en-US"/>
          </a:p>
        </p:txBody>
      </p:sp>
      <p:sp>
        <p:nvSpPr>
          <p:cNvPr id="3" name="Rectangle 10"/>
          <p:cNvSpPr>
            <a:spLocks noGrp="1" noChangeArrowheads="1"/>
          </p:cNvSpPr>
          <p:nvPr>
            <p:ph type="ftr" sz="quarter" idx="11"/>
          </p:nvPr>
        </p:nvSpPr>
        <p:spPr>
          <a:ln/>
        </p:spPr>
        <p:txBody>
          <a:bodyPr/>
          <a:lstStyle>
            <a:lvl1pPr>
              <a:defRPr/>
            </a:lvl1pPr>
          </a:lstStyle>
          <a:p>
            <a:pPr>
              <a:defRPr/>
            </a:pPr>
            <a:endParaRPr lang="ru-RU" altLang="en-US"/>
          </a:p>
        </p:txBody>
      </p:sp>
      <p:sp>
        <p:nvSpPr>
          <p:cNvPr id="4" name="Rectangle 11"/>
          <p:cNvSpPr>
            <a:spLocks noGrp="1" noChangeArrowheads="1"/>
          </p:cNvSpPr>
          <p:nvPr>
            <p:ph type="sldNum" sz="quarter" idx="12"/>
          </p:nvPr>
        </p:nvSpPr>
        <p:spPr>
          <a:ln/>
        </p:spPr>
        <p:txBody>
          <a:bodyPr/>
          <a:lstStyle>
            <a:lvl1pPr>
              <a:defRPr/>
            </a:lvl1pPr>
          </a:lstStyle>
          <a:p>
            <a:pPr>
              <a:defRPr/>
            </a:pPr>
            <a:fld id="{9CDA60C7-0CD5-4117-8241-795A2DC3D3E4}" type="slidenum">
              <a:rPr lang="ru-RU" altLang="en-US"/>
              <a:pPr>
                <a:defRPr/>
              </a:pPr>
              <a:t>‹#›</a:t>
            </a:fld>
            <a:endParaRPr lang="ru-RU"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fld id="{8FA6D32B-DFF2-4E3B-A0AD-493C9EC1B24F}" type="datetimeFigureOut">
              <a:rPr lang="ru-RU" altLang="en-US"/>
              <a:pPr>
                <a:defRPr/>
              </a:pPr>
              <a:t>13.12.2016</a:t>
            </a:fld>
            <a:endParaRPr lang="ru-RU" alt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ru-RU" altLang="en-US"/>
          </a:p>
        </p:txBody>
      </p:sp>
      <p:sp>
        <p:nvSpPr>
          <p:cNvPr id="7" name="Rectangle 11"/>
          <p:cNvSpPr>
            <a:spLocks noGrp="1" noChangeArrowheads="1"/>
          </p:cNvSpPr>
          <p:nvPr>
            <p:ph type="sldNum" sz="quarter" idx="12"/>
          </p:nvPr>
        </p:nvSpPr>
        <p:spPr>
          <a:ln/>
        </p:spPr>
        <p:txBody>
          <a:bodyPr/>
          <a:lstStyle>
            <a:lvl1pPr>
              <a:defRPr/>
            </a:lvl1pPr>
          </a:lstStyle>
          <a:p>
            <a:pPr>
              <a:defRPr/>
            </a:pPr>
            <a:fld id="{34CE4002-6A17-4D13-A484-B52A06A743FA}" type="slidenum">
              <a:rPr lang="ru-RU" altLang="en-US"/>
              <a:pPr>
                <a:defRPr/>
              </a:pPr>
              <a:t>‹#›</a:t>
            </a:fld>
            <a:endParaRPr lang="ru-RU"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fld id="{03F0B191-6C1A-42AD-960E-1A32706735A3}" type="datetimeFigureOut">
              <a:rPr lang="ru-RU" altLang="en-US"/>
              <a:pPr>
                <a:defRPr/>
              </a:pPr>
              <a:t>13.12.2016</a:t>
            </a:fld>
            <a:endParaRPr lang="ru-RU" alt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ru-RU" altLang="en-US"/>
          </a:p>
        </p:txBody>
      </p:sp>
      <p:sp>
        <p:nvSpPr>
          <p:cNvPr id="7" name="Rectangle 11"/>
          <p:cNvSpPr>
            <a:spLocks noGrp="1" noChangeArrowheads="1"/>
          </p:cNvSpPr>
          <p:nvPr>
            <p:ph type="sldNum" sz="quarter" idx="12"/>
          </p:nvPr>
        </p:nvSpPr>
        <p:spPr>
          <a:ln/>
        </p:spPr>
        <p:txBody>
          <a:bodyPr/>
          <a:lstStyle>
            <a:lvl1pPr>
              <a:defRPr/>
            </a:lvl1pPr>
          </a:lstStyle>
          <a:p>
            <a:pPr>
              <a:defRPr/>
            </a:pPr>
            <a:fld id="{297264CE-AC53-4B1D-8BF0-B37A39370EF7}" type="slidenum">
              <a:rPr lang="ru-RU" altLang="en-US"/>
              <a:pPr>
                <a:defRPr/>
              </a:pPr>
              <a:t>‹#›</a:t>
            </a:fld>
            <a:endParaRPr lang="ru-RU"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071563" y="304800"/>
            <a:ext cx="7615237" cy="1106488"/>
            <a:chOff x="675" y="192"/>
            <a:chExt cx="4797" cy="697"/>
          </a:xfrm>
        </p:grpSpPr>
        <p:sp>
          <p:nvSpPr>
            <p:cNvPr id="1032" name="Oval 3"/>
            <p:cNvSpPr>
              <a:spLocks noChangeArrowheads="1"/>
            </p:cNvSpPr>
            <p:nvPr/>
          </p:nvSpPr>
          <p:spPr bwMode="hidden">
            <a:xfrm flipH="1">
              <a:off x="3067" y="192"/>
              <a:ext cx="696" cy="696"/>
            </a:xfrm>
            <a:prstGeom prst="ellipse">
              <a:avLst/>
            </a:prstGeom>
            <a:solidFill>
              <a:schemeClr val="accent2"/>
            </a:solidFill>
            <a:ln w="28575">
              <a:noFill/>
              <a:round/>
              <a:headEnd/>
              <a:tailEnd/>
            </a:ln>
            <a:effectLst/>
          </p:spPr>
          <p:txBody>
            <a:bodyPr wrap="none" anchor="ctr"/>
            <a:lstStyle/>
            <a:p>
              <a:pPr algn="ctr"/>
              <a:endParaRPr lang="en-US" altLang="en-US" sz="2400">
                <a:latin typeface="Times New Roman" pitchFamily="18" charset="0"/>
              </a:endParaRPr>
            </a:p>
          </p:txBody>
        </p:sp>
        <p:sp>
          <p:nvSpPr>
            <p:cNvPr id="1033" name="Oval 4"/>
            <p:cNvSpPr>
              <a:spLocks noChangeArrowheads="1"/>
            </p:cNvSpPr>
            <p:nvPr/>
          </p:nvSpPr>
          <p:spPr bwMode="hidden">
            <a:xfrm flipH="1">
              <a:off x="4777" y="192"/>
              <a:ext cx="695" cy="696"/>
            </a:xfrm>
            <a:prstGeom prst="ellipse">
              <a:avLst/>
            </a:prstGeom>
            <a:solidFill>
              <a:schemeClr val="accent2"/>
            </a:solidFill>
            <a:ln w="28575">
              <a:noFill/>
              <a:round/>
              <a:headEnd/>
              <a:tailEnd/>
            </a:ln>
            <a:effectLst/>
          </p:spPr>
          <p:txBody>
            <a:bodyPr wrap="none" anchor="ctr"/>
            <a:lstStyle/>
            <a:p>
              <a:pPr algn="ctr"/>
              <a:endParaRPr lang="en-US" altLang="en-US" sz="2400">
                <a:latin typeface="Times New Roman" pitchFamily="18" charset="0"/>
              </a:endParaRPr>
            </a:p>
          </p:txBody>
        </p:sp>
        <p:sp>
          <p:nvSpPr>
            <p:cNvPr id="1034" name="Oval 5"/>
            <p:cNvSpPr>
              <a:spLocks noChangeArrowheads="1"/>
            </p:cNvSpPr>
            <p:nvPr/>
          </p:nvSpPr>
          <p:spPr bwMode="hidden">
            <a:xfrm flipH="1">
              <a:off x="675" y="193"/>
              <a:ext cx="695" cy="696"/>
            </a:xfrm>
            <a:prstGeom prst="ellipse">
              <a:avLst/>
            </a:prstGeom>
            <a:solidFill>
              <a:schemeClr val="accent2"/>
            </a:solidFill>
            <a:ln w="28575">
              <a:noFill/>
              <a:round/>
              <a:headEnd/>
              <a:tailEnd/>
            </a:ln>
            <a:effectLst/>
          </p:spPr>
          <p:txBody>
            <a:bodyPr wrap="none" anchor="ctr"/>
            <a:lstStyle/>
            <a:p>
              <a:pPr algn="ctr"/>
              <a:endParaRPr lang="en-US" altLang="en-US" sz="2400">
                <a:latin typeface="Times New Roman" pitchFamily="18" charset="0"/>
              </a:endParaRPr>
            </a:p>
          </p:txBody>
        </p:sp>
        <p:sp>
          <p:nvSpPr>
            <p:cNvPr id="1035" name="Oval 6"/>
            <p:cNvSpPr>
              <a:spLocks noChangeArrowheads="1"/>
            </p:cNvSpPr>
            <p:nvPr/>
          </p:nvSpPr>
          <p:spPr bwMode="hidden">
            <a:xfrm flipH="1">
              <a:off x="3984" y="192"/>
              <a:ext cx="695" cy="696"/>
            </a:xfrm>
            <a:prstGeom prst="ellipse">
              <a:avLst/>
            </a:prstGeom>
            <a:noFill/>
            <a:ln w="28575">
              <a:solidFill>
                <a:schemeClr val="accent2"/>
              </a:solidFill>
              <a:round/>
              <a:headEnd/>
              <a:tailEnd/>
            </a:ln>
            <a:effectLst/>
          </p:spPr>
          <p:txBody>
            <a:bodyPr wrap="none" anchor="ctr"/>
            <a:lstStyle/>
            <a:p>
              <a:pPr algn="ctr"/>
              <a:endParaRPr lang="en-US" altLang="en-US" sz="2400">
                <a:latin typeface="Times New Roman" pitchFamily="18" charset="0"/>
              </a:endParaRPr>
            </a:p>
          </p:txBody>
        </p:sp>
        <p:sp>
          <p:nvSpPr>
            <p:cNvPr id="1036" name="Oval 7"/>
            <p:cNvSpPr>
              <a:spLocks noChangeArrowheads="1"/>
            </p:cNvSpPr>
            <p:nvPr/>
          </p:nvSpPr>
          <p:spPr bwMode="hidden">
            <a:xfrm flipH="1">
              <a:off x="1486" y="192"/>
              <a:ext cx="695" cy="696"/>
            </a:xfrm>
            <a:prstGeom prst="ellipse">
              <a:avLst/>
            </a:prstGeom>
            <a:noFill/>
            <a:ln w="28575">
              <a:solidFill>
                <a:schemeClr val="accent2"/>
              </a:solidFill>
              <a:round/>
              <a:headEnd/>
              <a:tailEnd/>
            </a:ln>
            <a:effectLst/>
          </p:spPr>
          <p:txBody>
            <a:bodyPr wrap="none" anchor="ctr"/>
            <a:lstStyle/>
            <a:p>
              <a:pPr algn="ctr"/>
              <a:endParaRPr lang="en-US" altLang="en-US" sz="2400">
                <a:latin typeface="Times New Roman" pitchFamily="18" charset="0"/>
              </a:endParaRPr>
            </a:p>
          </p:txBody>
        </p:sp>
      </p:grpSp>
      <p:sp>
        <p:nvSpPr>
          <p:cNvPr id="1027" name="Rectangle 8"/>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altLang="en-US" smtClean="0"/>
              <a:t>Образец текста</a:t>
            </a:r>
          </a:p>
          <a:p>
            <a:pPr lvl="1"/>
            <a:r>
              <a:rPr lang="ru-RU" altLang="en-US" smtClean="0"/>
              <a:t>Второй уровень</a:t>
            </a:r>
          </a:p>
          <a:p>
            <a:pPr lvl="2"/>
            <a:r>
              <a:rPr lang="ru-RU" altLang="en-US" smtClean="0"/>
              <a:t>Третий уровень</a:t>
            </a:r>
          </a:p>
          <a:p>
            <a:pPr lvl="3"/>
            <a:r>
              <a:rPr lang="ru-RU" altLang="en-US" smtClean="0"/>
              <a:t>Четвертый уровень</a:t>
            </a:r>
          </a:p>
          <a:p>
            <a:pPr lvl="4"/>
            <a:r>
              <a:rPr lang="ru-RU" altLang="en-US" smtClean="0"/>
              <a:t>Пятый уровень</a:t>
            </a:r>
          </a:p>
        </p:txBody>
      </p:sp>
      <p:sp>
        <p:nvSpPr>
          <p:cNvPr id="208905" name="Rectangle 9"/>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smtClean="0"/>
            </a:lvl1pPr>
          </a:lstStyle>
          <a:p>
            <a:pPr>
              <a:defRPr/>
            </a:pPr>
            <a:fld id="{605C789C-2152-4B7B-9534-877F2DDE7381}" type="datetimeFigureOut">
              <a:rPr lang="ru-RU" altLang="en-US"/>
              <a:pPr>
                <a:defRPr/>
              </a:pPr>
              <a:t>13.12.2016</a:t>
            </a:fld>
            <a:endParaRPr lang="ru-RU" altLang="en-US"/>
          </a:p>
        </p:txBody>
      </p:sp>
      <p:sp>
        <p:nvSpPr>
          <p:cNvPr id="208906" name="Rectangle 10"/>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smtClean="0"/>
            </a:lvl1pPr>
          </a:lstStyle>
          <a:p>
            <a:pPr>
              <a:defRPr/>
            </a:pPr>
            <a:endParaRPr lang="ru-RU" altLang="en-US"/>
          </a:p>
        </p:txBody>
      </p:sp>
      <p:sp>
        <p:nvSpPr>
          <p:cNvPr id="208907" name="Rectangle 11"/>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smtClean="0"/>
            </a:lvl1pPr>
          </a:lstStyle>
          <a:p>
            <a:pPr>
              <a:defRPr/>
            </a:pPr>
            <a:fld id="{70180572-CE20-4071-8422-52535E9F761B}" type="slidenum">
              <a:rPr lang="ru-RU" altLang="en-US"/>
              <a:pPr>
                <a:defRPr/>
              </a:pPr>
              <a:t>‹#›</a:t>
            </a:fld>
            <a:endParaRPr lang="ru-RU" altLang="en-US"/>
          </a:p>
        </p:txBody>
      </p:sp>
      <p:sp>
        <p:nvSpPr>
          <p:cNvPr id="1031" name="Rectangle 1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altLang="en-US" smtClean="0"/>
              <a:t>Образец заголовка</a:t>
            </a:r>
          </a:p>
        </p:txBody>
      </p:sp>
    </p:spTree>
  </p:cSld>
  <p:clrMap bg1="lt1" tx1="dk1" bg2="lt2" tx2="dk2" accent1="accent1" accent2="accent2" accent3="accent3" accent4="accent4" accent5="accent5" accent6="accent6" hlink="hlink" folHlink="folHlink"/>
  <p:sldLayoutIdLst>
    <p:sldLayoutId id="2147483846" r:id="rId1"/>
    <p:sldLayoutId id="2147483836" r:id="rId2"/>
    <p:sldLayoutId id="2147483837" r:id="rId3"/>
    <p:sldLayoutId id="2147483838" r:id="rId4"/>
    <p:sldLayoutId id="2147483839" r:id="rId5"/>
    <p:sldLayoutId id="2147483840" r:id="rId6"/>
    <p:sldLayoutId id="2147483841" r:id="rId7"/>
    <p:sldLayoutId id="2147483842" r:id="rId8"/>
    <p:sldLayoutId id="2147483843" r:id="rId9"/>
    <p:sldLayoutId id="2147483844" r:id="rId10"/>
    <p:sldLayoutId id="2147483845" r:id="rId11"/>
  </p:sldLayoutIdLst>
  <p:timing>
    <p:tnLst>
      <p:par>
        <p:cTn id="1" dur="indefinite" restart="never" nodeType="tmRoot"/>
      </p:par>
    </p:tnLst>
  </p:timing>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Arial" charset="0"/>
          <a:cs typeface="Arial" charset="0"/>
        </a:defRPr>
      </a:lvl2pPr>
      <a:lvl3pPr algn="l" rtl="0" eaLnBrk="0" fontAlgn="base" hangingPunct="0">
        <a:spcBef>
          <a:spcPct val="0"/>
        </a:spcBef>
        <a:spcAft>
          <a:spcPct val="0"/>
        </a:spcAft>
        <a:defRPr sz="3800">
          <a:solidFill>
            <a:schemeClr val="tx2"/>
          </a:solidFill>
          <a:latin typeface="Arial" charset="0"/>
          <a:cs typeface="Arial" charset="0"/>
        </a:defRPr>
      </a:lvl3pPr>
      <a:lvl4pPr algn="l" rtl="0" eaLnBrk="0" fontAlgn="base" hangingPunct="0">
        <a:spcBef>
          <a:spcPct val="0"/>
        </a:spcBef>
        <a:spcAft>
          <a:spcPct val="0"/>
        </a:spcAft>
        <a:defRPr sz="3800">
          <a:solidFill>
            <a:schemeClr val="tx2"/>
          </a:solidFill>
          <a:latin typeface="Arial" charset="0"/>
          <a:cs typeface="Arial" charset="0"/>
        </a:defRPr>
      </a:lvl4pPr>
      <a:lvl5pPr algn="l" rtl="0" eaLnBrk="0" fontAlgn="base" hangingPunct="0">
        <a:spcBef>
          <a:spcPct val="0"/>
        </a:spcBef>
        <a:spcAft>
          <a:spcPct val="0"/>
        </a:spcAft>
        <a:defRPr sz="3800">
          <a:solidFill>
            <a:schemeClr val="tx2"/>
          </a:solidFill>
          <a:latin typeface="Arial" charset="0"/>
          <a:cs typeface="Arial" charset="0"/>
        </a:defRPr>
      </a:lvl5pPr>
      <a:lvl6pPr marL="457200" algn="l" rtl="0" fontAlgn="base">
        <a:spcBef>
          <a:spcPct val="0"/>
        </a:spcBef>
        <a:spcAft>
          <a:spcPct val="0"/>
        </a:spcAft>
        <a:defRPr sz="3800">
          <a:solidFill>
            <a:schemeClr val="tx2"/>
          </a:solidFill>
          <a:latin typeface="Arial" charset="0"/>
          <a:cs typeface="Arial" charset="0"/>
        </a:defRPr>
      </a:lvl6pPr>
      <a:lvl7pPr marL="914400" algn="l" rtl="0" fontAlgn="base">
        <a:spcBef>
          <a:spcPct val="0"/>
        </a:spcBef>
        <a:spcAft>
          <a:spcPct val="0"/>
        </a:spcAft>
        <a:defRPr sz="3800">
          <a:solidFill>
            <a:schemeClr val="tx2"/>
          </a:solidFill>
          <a:latin typeface="Arial" charset="0"/>
          <a:cs typeface="Arial" charset="0"/>
        </a:defRPr>
      </a:lvl7pPr>
      <a:lvl8pPr marL="1371600" algn="l" rtl="0" fontAlgn="base">
        <a:spcBef>
          <a:spcPct val="0"/>
        </a:spcBef>
        <a:spcAft>
          <a:spcPct val="0"/>
        </a:spcAft>
        <a:defRPr sz="3800">
          <a:solidFill>
            <a:schemeClr val="tx2"/>
          </a:solidFill>
          <a:latin typeface="Arial" charset="0"/>
          <a:cs typeface="Arial" charset="0"/>
        </a:defRPr>
      </a:lvl8pPr>
      <a:lvl9pPr marL="1828800" algn="l" rtl="0" fontAlgn="base">
        <a:spcBef>
          <a:spcPct val="0"/>
        </a:spcBef>
        <a:spcAft>
          <a:spcPct val="0"/>
        </a:spcAft>
        <a:defRPr sz="38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lr>
          <a:schemeClr val="accent1"/>
        </a:buClr>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itchFamily="2" charset="2"/>
        <a:buChar char="¡"/>
        <a:defRPr sz="2700">
          <a:solidFill>
            <a:schemeClr val="tx1"/>
          </a:solidFill>
          <a:latin typeface="+mn-lt"/>
          <a:cs typeface="+mn-cs"/>
        </a:defRPr>
      </a:lvl2pPr>
      <a:lvl3pPr marL="1143000" indent="-228600" algn="l" rtl="0" eaLnBrk="0" fontAlgn="base" hangingPunct="0">
        <a:spcBef>
          <a:spcPct val="20000"/>
        </a:spcBef>
        <a:spcAft>
          <a:spcPct val="0"/>
        </a:spcAft>
        <a:buClr>
          <a:schemeClr val="accent1"/>
        </a:buClr>
        <a:buFont typeface="Wingdings" pitchFamily="2" charset="2"/>
        <a:buChar char="l"/>
        <a:defRPr sz="2300">
          <a:solidFill>
            <a:schemeClr val="tx1"/>
          </a:solidFill>
          <a:latin typeface="+mn-lt"/>
          <a:cs typeface="+mn-cs"/>
        </a:defRPr>
      </a:lvl3pPr>
      <a:lvl4pPr marL="1600200" indent="-228600" algn="l" rtl="0" eaLnBrk="0" fontAlgn="base" hangingPunct="0">
        <a:spcBef>
          <a:spcPct val="20000"/>
        </a:spcBef>
        <a:spcAft>
          <a:spcPct val="0"/>
        </a:spcAft>
        <a:buClr>
          <a:schemeClr val="accent1"/>
        </a:buClr>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idx="4294967295"/>
          </p:nvPr>
        </p:nvSpPr>
        <p:spPr>
          <a:xfrm>
            <a:off x="611188" y="333375"/>
            <a:ext cx="8208962" cy="1727200"/>
          </a:xfrm>
        </p:spPr>
        <p:txBody>
          <a:bodyPr anchor="b" anchorCtr="1"/>
          <a:lstStyle/>
          <a:p>
            <a:pPr algn="r" eaLnBrk="1" hangingPunct="1"/>
            <a:r>
              <a:rPr lang="en-US" altLang="en-US" sz="4000" b="1" smtClean="0"/>
              <a:t>AYR</a:t>
            </a:r>
            <a:r>
              <a:rPr lang="az-Latn-AZ" altLang="en-US" sz="4000" b="1" smtClean="0"/>
              <a:t>I-SEÇKILIYIN QADAĞAN OLUNMASI / yerli qanunvericilik</a:t>
            </a:r>
            <a:endParaRPr lang="ru-RU" altLang="en-US" sz="4000" b="1" smtClean="0"/>
          </a:p>
        </p:txBody>
      </p:sp>
      <p:sp>
        <p:nvSpPr>
          <p:cNvPr id="3075" name="Rectangle 3"/>
          <p:cNvSpPr>
            <a:spLocks noGrp="1" noChangeArrowheads="1"/>
          </p:cNvSpPr>
          <p:nvPr>
            <p:ph type="subTitle" idx="4294967295"/>
          </p:nvPr>
        </p:nvSpPr>
        <p:spPr>
          <a:xfrm>
            <a:off x="468313" y="2492375"/>
            <a:ext cx="8135937" cy="4032250"/>
          </a:xfrm>
        </p:spPr>
        <p:txBody>
          <a:bodyPr/>
          <a:lstStyle/>
          <a:p>
            <a:pPr marL="0" indent="0" algn="r" eaLnBrk="1" hangingPunct="1">
              <a:buFont typeface="Wingdings" pitchFamily="2" charset="2"/>
              <a:buNone/>
            </a:pPr>
            <a:endParaRPr lang="en-US" altLang="en-US" b="1" smtClean="0"/>
          </a:p>
          <a:p>
            <a:pPr marL="0" indent="0" algn="r" eaLnBrk="1" hangingPunct="1">
              <a:buFont typeface="Wingdings" pitchFamily="2" charset="2"/>
              <a:buNone/>
            </a:pPr>
            <a:endParaRPr lang="az-Latn-AZ" altLang="en-US" b="1" smtClean="0"/>
          </a:p>
          <a:p>
            <a:pPr marL="0" indent="0" algn="r" eaLnBrk="1" hangingPunct="1">
              <a:buFont typeface="Wingdings" pitchFamily="2" charset="2"/>
              <a:buNone/>
            </a:pPr>
            <a:r>
              <a:rPr lang="az-Latn-AZ" altLang="en-US" b="1" smtClean="0"/>
              <a:t>ŞƏFA </a:t>
            </a:r>
            <a:r>
              <a:rPr lang="en-US" altLang="en-US" b="1" smtClean="0"/>
              <a:t> </a:t>
            </a:r>
            <a:r>
              <a:rPr lang="az-Latn-AZ" altLang="en-US" b="1" smtClean="0"/>
              <a:t>CAMALZADƏ</a:t>
            </a:r>
            <a:endParaRPr lang="az-Latn-AZ" altLang="en-US" smtClean="0"/>
          </a:p>
          <a:p>
            <a:pPr marL="0" indent="0" algn="r" eaLnBrk="1" hangingPunct="1">
              <a:buFont typeface="Wingdings" pitchFamily="2" charset="2"/>
              <a:buNone/>
            </a:pPr>
            <a:endParaRPr lang="az-Latn-AZ" altLang="en-US" sz="1600" smtClean="0"/>
          </a:p>
          <a:p>
            <a:pPr marL="0" indent="0" algn="r" eaLnBrk="1" hangingPunct="1">
              <a:buFont typeface="Wingdings" pitchFamily="2" charset="2"/>
              <a:buNone/>
            </a:pPr>
            <a:r>
              <a:rPr lang="en-US" altLang="en-US" sz="2800" b="1" smtClean="0"/>
              <a:t>2015</a:t>
            </a:r>
            <a:endParaRPr lang="ru-RU" altLang="en-US" smtClean="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274638"/>
            <a:ext cx="8229600" cy="681037"/>
          </a:xfrm>
        </p:spPr>
        <p:txBody>
          <a:bodyPr/>
          <a:lstStyle/>
          <a:p>
            <a:pPr eaLnBrk="1" hangingPunct="1"/>
            <a:r>
              <a:rPr lang="az-Latn-AZ" altLang="en-US" sz="3400" b="1" smtClean="0"/>
              <a:t>Fərqli rəftarın əsasları üzrə</a:t>
            </a:r>
            <a:endParaRPr lang="ru-RU" altLang="en-US" sz="3400" b="1" smtClean="0"/>
          </a:p>
        </p:txBody>
      </p:sp>
      <p:sp>
        <p:nvSpPr>
          <p:cNvPr id="12291" name="Rectangle 6"/>
          <p:cNvSpPr>
            <a:spLocks noGrp="1" noChangeArrowheads="1"/>
          </p:cNvSpPr>
          <p:nvPr>
            <p:ph sz="half" idx="1"/>
          </p:nvPr>
        </p:nvSpPr>
        <p:spPr>
          <a:xfrm>
            <a:off x="301625" y="1600200"/>
            <a:ext cx="5494338" cy="5257800"/>
          </a:xfrm>
        </p:spPr>
        <p:txBody>
          <a:bodyPr/>
          <a:lstStyle/>
          <a:p>
            <a:pPr eaLnBrk="1" hangingPunct="1"/>
            <a:r>
              <a:rPr lang="az-Latn-AZ" altLang="en-US" smtClean="0"/>
              <a:t>Dinə görə ayrı-seçkilik </a:t>
            </a:r>
            <a:r>
              <a:rPr lang="az-Latn-AZ" altLang="en-US" sz="1600" smtClean="0"/>
              <a:t>(1. Tlimmenos Yunanıstana qarşı iş (2000) “Yehova şahidi”nin hərbi xidmətdən boyun qaçırması \ cinayət məsuliyyət \ vəzifəyə təyin edilməmə;  2. Leyla Şahin Türkiyəyə qarşı iş (2004) \ ali məktəbdə baş örtüyünə qoyulan qadağa \ “demokratik cəmiyyətdə zəruri” hesab edildi)</a:t>
            </a:r>
          </a:p>
          <a:p>
            <a:pPr eaLnBrk="1" hangingPunct="1"/>
            <a:r>
              <a:rPr lang="az-Latn-AZ" altLang="en-US" smtClean="0"/>
              <a:t>Cinsə görə ayrı-seçkilik </a:t>
            </a:r>
            <a:r>
              <a:rPr lang="az-Latn-AZ" altLang="en-US" sz="1400" smtClean="0"/>
              <a:t>(</a:t>
            </a:r>
            <a:r>
              <a:rPr lang="az-Latn-AZ" altLang="en-US" sz="1600" smtClean="0"/>
              <a:t>1. Opuz Türkiyəyə qarşı iş (2007),  2. Konstantin Mrtin Rusiyaya qarşı iş (2010);  3. Əbdüləziz, K.və B. İngiltərəyə qarşı iş (1985);  4. Uillis İngiltərəyə qarşı iş (1999) \ dul kişilərə güzəştlərin verilməməsi)</a:t>
            </a:r>
          </a:p>
          <a:p>
            <a:pPr eaLnBrk="1" hangingPunct="1"/>
            <a:endParaRPr lang="ru-RU" altLang="en-US" sz="1600" smtClean="0"/>
          </a:p>
        </p:txBody>
      </p:sp>
      <p:sp>
        <p:nvSpPr>
          <p:cNvPr id="12292" name="Rectangle 3"/>
          <p:cNvSpPr>
            <a:spLocks noGrp="1" noChangeArrowheads="1"/>
          </p:cNvSpPr>
          <p:nvPr>
            <p:ph type="body" idx="4294967295"/>
          </p:nvPr>
        </p:nvSpPr>
        <p:spPr>
          <a:xfrm>
            <a:off x="323850" y="1052513"/>
            <a:ext cx="5256213" cy="5184775"/>
          </a:xfrm>
        </p:spPr>
        <p:txBody>
          <a:bodyPr/>
          <a:lstStyle/>
          <a:p>
            <a:pPr eaLnBrk="1" hangingPunct="1">
              <a:buFont typeface="Wingdings" pitchFamily="2" charset="2"/>
              <a:buNone/>
            </a:pPr>
            <a:endParaRPr lang="az-Latn-AZ" altLang="en-US" sz="1600" smtClean="0"/>
          </a:p>
        </p:txBody>
      </p:sp>
      <p:pic>
        <p:nvPicPr>
          <p:cNvPr id="12293" name="Picture 8" descr="377973-3-4-84705"/>
          <p:cNvPicPr>
            <a:picLocks noGrp="1" noChangeAspect="1" noChangeArrowheads="1"/>
          </p:cNvPicPr>
          <p:nvPr>
            <p:ph sz="half" idx="2"/>
          </p:nvPr>
        </p:nvPicPr>
        <p:blipFill>
          <a:blip r:embed="rId2"/>
          <a:srcRect/>
          <a:stretch>
            <a:fillRect/>
          </a:stretch>
        </p:blipFill>
        <p:spPr>
          <a:xfrm>
            <a:off x="6156325" y="1052513"/>
            <a:ext cx="2736850" cy="2663825"/>
          </a:xfrm>
        </p:spPr>
      </p:pic>
      <p:pic>
        <p:nvPicPr>
          <p:cNvPr id="12294" name="Picture 9" descr="beraberlik 1"/>
          <p:cNvPicPr>
            <a:picLocks noChangeAspect="1" noChangeArrowheads="1"/>
          </p:cNvPicPr>
          <p:nvPr/>
        </p:nvPicPr>
        <p:blipFill>
          <a:blip r:embed="rId3"/>
          <a:srcRect/>
          <a:stretch>
            <a:fillRect/>
          </a:stretch>
        </p:blipFill>
        <p:spPr bwMode="auto">
          <a:xfrm>
            <a:off x="5921375" y="4221163"/>
            <a:ext cx="3222625" cy="19891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az-Latn-AZ" altLang="en-US" b="1" smtClean="0"/>
              <a:t>Fərqli rəftarın əsasları üzrə</a:t>
            </a:r>
            <a:endParaRPr lang="ru-RU" altLang="en-US" b="1" smtClean="0"/>
          </a:p>
        </p:txBody>
      </p:sp>
      <p:sp>
        <p:nvSpPr>
          <p:cNvPr id="13315" name="Rectangle 4"/>
          <p:cNvSpPr>
            <a:spLocks noGrp="1" noChangeArrowheads="1"/>
          </p:cNvSpPr>
          <p:nvPr>
            <p:ph sz="half" idx="1"/>
          </p:nvPr>
        </p:nvSpPr>
        <p:spPr>
          <a:xfrm>
            <a:off x="301625" y="1600200"/>
            <a:ext cx="4702175" cy="5068888"/>
          </a:xfrm>
        </p:spPr>
        <p:txBody>
          <a:bodyPr/>
          <a:lstStyle/>
          <a:p>
            <a:pPr eaLnBrk="1" hangingPunct="1"/>
            <a:r>
              <a:rPr lang="az-Latn-AZ" altLang="en-US" smtClean="0"/>
              <a:t> İrq, rəng, etnik mənşəyə görə ayrı-seçkilik </a:t>
            </a:r>
            <a:r>
              <a:rPr lang="az-Latn-AZ" altLang="en-US" sz="1400" smtClean="0"/>
              <a:t>(1. Şərqi Afrikadan olan asiyalılar B.B-yaya qarşı iş (1973);  2. Həsən İlhan Türkiyəyə qarşı iş (2004)</a:t>
            </a:r>
          </a:p>
          <a:p>
            <a:pPr eaLnBrk="1" hangingPunct="1"/>
            <a:r>
              <a:rPr lang="az-Latn-AZ" altLang="en-US" smtClean="0"/>
              <a:t> Milliyyətə görə ayrı-seçkilik </a:t>
            </a:r>
            <a:r>
              <a:rPr lang="az-Latn-AZ" altLang="en-US" sz="1400" smtClean="0"/>
              <a:t>(1. Qayğusuz Avstriyaya qarşı iş (1996),  Arslan Türkiyəyə qarşı iş (1999) \ 10-cu maddənin pozuntusu tanınsa da, 14 tanınmadı)</a:t>
            </a:r>
          </a:p>
          <a:p>
            <a:pPr eaLnBrk="1" hangingPunct="1"/>
            <a:endParaRPr lang="ru-RU" altLang="en-US" smtClean="0"/>
          </a:p>
        </p:txBody>
      </p:sp>
      <p:pic>
        <p:nvPicPr>
          <p:cNvPr id="13316" name="Picture 6" descr="ayrimcilik_2"/>
          <p:cNvPicPr>
            <a:picLocks noGrp="1" noChangeAspect="1" noChangeArrowheads="1"/>
          </p:cNvPicPr>
          <p:nvPr>
            <p:ph sz="half" idx="2"/>
          </p:nvPr>
        </p:nvPicPr>
        <p:blipFill>
          <a:blip r:embed="rId2"/>
          <a:srcRect/>
          <a:stretch>
            <a:fillRect/>
          </a:stretch>
        </p:blipFill>
        <p:spPr>
          <a:xfrm>
            <a:off x="5292725" y="1773238"/>
            <a:ext cx="3851275" cy="3097212"/>
          </a:xfrm>
        </p:spPr>
      </p:pic>
      <p:pic>
        <p:nvPicPr>
          <p:cNvPr id="13317" name="Picture 7" descr="18181"/>
          <p:cNvPicPr>
            <a:picLocks noChangeAspect="1" noChangeArrowheads="1"/>
          </p:cNvPicPr>
          <p:nvPr/>
        </p:nvPicPr>
        <p:blipFill>
          <a:blip r:embed="rId3"/>
          <a:srcRect/>
          <a:stretch>
            <a:fillRect/>
          </a:stretch>
        </p:blipFill>
        <p:spPr bwMode="auto">
          <a:xfrm>
            <a:off x="684213" y="4581525"/>
            <a:ext cx="3959225" cy="2276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az-Latn-AZ" altLang="en-US" b="1" smtClean="0"/>
              <a:t>Fərqli rəftarın əsasları üzrə</a:t>
            </a:r>
            <a:endParaRPr lang="ru-RU" altLang="en-US" b="1" smtClean="0"/>
          </a:p>
        </p:txBody>
      </p:sp>
      <p:sp>
        <p:nvSpPr>
          <p:cNvPr id="14339" name="Rectangle 4"/>
          <p:cNvSpPr>
            <a:spLocks noGrp="1" noChangeArrowheads="1"/>
          </p:cNvSpPr>
          <p:nvPr>
            <p:ph sz="half" idx="1"/>
          </p:nvPr>
        </p:nvSpPr>
        <p:spPr>
          <a:xfrm>
            <a:off x="395288" y="1412875"/>
            <a:ext cx="5184775" cy="5184775"/>
          </a:xfrm>
        </p:spPr>
        <p:txBody>
          <a:bodyPr/>
          <a:lstStyle/>
          <a:p>
            <a:pPr eaLnBrk="1" hangingPunct="1"/>
            <a:r>
              <a:rPr lang="az-Latn-AZ" altLang="en-US" smtClean="0"/>
              <a:t>Dilə görə ayrı-seçkilik </a:t>
            </a:r>
            <a:r>
              <a:rPr lang="az-Latn-AZ" altLang="en-US" sz="1400" smtClean="0"/>
              <a:t>(1. Dillrə Belçikaya qarşı iş (1968) \ 14-cü  maddənin pozuntusu tanındı;  2. Kamazinski Avstriyaya qarşı iş (1989)  \ almandilli müttəhim \ 14-cü  maddənin pozuntusu tanınmadı</a:t>
            </a:r>
          </a:p>
          <a:p>
            <a:pPr eaLnBrk="1" hangingPunct="1"/>
            <a:r>
              <a:rPr lang="az-Latn-AZ" altLang="en-US" smtClean="0"/>
              <a:t>Siyasi baxışlara görə ayrı-seçkilik </a:t>
            </a:r>
            <a:r>
              <a:rPr lang="az-Latn-AZ" altLang="en-US" sz="1400" smtClean="0"/>
              <a:t>(belə bir presedent yoxdur)</a:t>
            </a:r>
          </a:p>
          <a:p>
            <a:pPr eaLnBrk="1" hangingPunct="1"/>
            <a:endParaRPr lang="az-Latn-AZ" altLang="en-US" sz="1400" smtClean="0"/>
          </a:p>
          <a:p>
            <a:pPr eaLnBrk="1" hangingPunct="1"/>
            <a:r>
              <a:rPr lang="az-Latn-AZ" altLang="en-US" smtClean="0"/>
              <a:t>Fiziki qüsurlara görə ayrı-seçkilik </a:t>
            </a:r>
            <a:r>
              <a:rPr lang="az-Latn-AZ" altLang="en-US" sz="1400" smtClean="0"/>
              <a:t>(1. Zeynal və Zeynalova Cexiyaya qarşı iş (2002) \ binalarda əlillər üçün lazımi avadanlıqların olmaması \ 8-ci və 14-cü  maddənin pozuntusu tanınmadı və ya Botto İtaliyaya qarşı iş (1998) \ əlilin özəl çimərliyə getməsində ciddi maneələır var \ pozuntu tanınmadi</a:t>
            </a:r>
            <a:endParaRPr lang="ru-RU" altLang="en-US" smtClean="0"/>
          </a:p>
        </p:txBody>
      </p:sp>
      <p:pic>
        <p:nvPicPr>
          <p:cNvPr id="14340" name="Picture 6" descr="hollanda_ayrimcilik_yapiyor_h15288"/>
          <p:cNvPicPr>
            <a:picLocks noGrp="1" noChangeAspect="1" noChangeArrowheads="1"/>
          </p:cNvPicPr>
          <p:nvPr>
            <p:ph sz="half" idx="2"/>
          </p:nvPr>
        </p:nvPicPr>
        <p:blipFill>
          <a:blip r:embed="rId2"/>
          <a:srcRect/>
          <a:stretch>
            <a:fillRect/>
          </a:stretch>
        </p:blipFill>
        <p:spPr>
          <a:xfrm>
            <a:off x="5867400" y="1268413"/>
            <a:ext cx="3276600" cy="2592387"/>
          </a:xfrm>
        </p:spPr>
      </p:pic>
      <p:pic>
        <p:nvPicPr>
          <p:cNvPr id="14341" name="Picture 7" descr="390954-3-4-4a1a1"/>
          <p:cNvPicPr>
            <a:picLocks noChangeAspect="1" noChangeArrowheads="1"/>
          </p:cNvPicPr>
          <p:nvPr/>
        </p:nvPicPr>
        <p:blipFill>
          <a:blip r:embed="rId3"/>
          <a:srcRect/>
          <a:stretch>
            <a:fillRect/>
          </a:stretch>
        </p:blipFill>
        <p:spPr bwMode="auto">
          <a:xfrm>
            <a:off x="5724525" y="4005263"/>
            <a:ext cx="3419475" cy="2852737"/>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title"/>
          </p:nvPr>
        </p:nvSpPr>
        <p:spPr>
          <a:xfrm>
            <a:off x="457200" y="274638"/>
            <a:ext cx="8229600" cy="922337"/>
          </a:xfrm>
        </p:spPr>
        <p:txBody>
          <a:bodyPr/>
          <a:lstStyle/>
          <a:p>
            <a:pPr algn="ctr" eaLnBrk="1" hangingPunct="1"/>
            <a:r>
              <a:rPr lang="az-Latn-AZ" altLang="en-US" b="1" smtClean="0"/>
              <a:t>Dövlətin pozitiv öhdəlikləri</a:t>
            </a:r>
            <a:endParaRPr lang="ru-RU" altLang="en-US" b="1" smtClean="0"/>
          </a:p>
        </p:txBody>
      </p:sp>
      <p:sp>
        <p:nvSpPr>
          <p:cNvPr id="15363" name="Rectangle 5"/>
          <p:cNvSpPr>
            <a:spLocks noGrp="1" noChangeArrowheads="1"/>
          </p:cNvSpPr>
          <p:nvPr>
            <p:ph sz="half" idx="4294967295"/>
          </p:nvPr>
        </p:nvSpPr>
        <p:spPr>
          <a:xfrm>
            <a:off x="250825" y="1557338"/>
            <a:ext cx="8497888" cy="4824412"/>
          </a:xfrm>
        </p:spPr>
        <p:txBody>
          <a:bodyPr/>
          <a:lstStyle/>
          <a:p>
            <a:pPr eaLnBrk="1" hangingPunct="1"/>
            <a:r>
              <a:rPr lang="az-Latn-AZ" altLang="en-US" sz="2600" smtClean="0"/>
              <a:t>Ayrı-seçkiliyə qarşı müdafiəni təmin etmək üzrə pozitiv öhdəliklər / “Pozitiv öhdəlik” dedikdə, hansısa hərəkəti etməkvəzifəsi, “neqativ öhdəlik” dedikdə isə, hansısa hərəkəti etməmək vəzifəsi başa düşülür</a:t>
            </a:r>
            <a:r>
              <a:rPr lang="az-Latn-AZ" altLang="en-US" sz="1600" smtClean="0"/>
              <a:t> (Dövlətin daşıdığı mühüm pozitiv ğhdəliklərin birincisi ayrı-seçkiliyə qarşı müdafiədən səmərəli istifadəni təmin etmək öhdəliyidir. Məsələn, dövlətin üzərinə elə bir pozitiv öhdəlik qoyula bilər ki, o,  özünün qiymətləndirmə sərbəstliyi hüdudları daxilində olan, bərabərliyi təmin edən tədbirləri müdafiə etsin və hayata keçirsin. Dillər Belçikaya qarşı iş 1968).</a:t>
            </a:r>
            <a:r>
              <a:rPr lang="az-Latn-AZ" altLang="en-US" sz="2800" smtClean="0"/>
              <a:t> </a:t>
            </a:r>
          </a:p>
          <a:p>
            <a:pPr eaLnBrk="1" hangingPunct="1"/>
            <a:r>
              <a:rPr lang="az-Latn-AZ" altLang="en-US" sz="2800" smtClean="0"/>
              <a:t>Fərqli rəftarı təmin etmək öhdəliyi </a:t>
            </a:r>
            <a:r>
              <a:rPr lang="az-Latn-AZ" altLang="en-US" sz="1800" smtClean="0"/>
              <a:t>\ Tlimmenos Yunanıstana qarşı iş (2000) (Yehova şahidi)</a:t>
            </a:r>
          </a:p>
          <a:p>
            <a:pPr eaLnBrk="1" hangingPunct="1"/>
            <a:r>
              <a:rPr lang="az-Latn-AZ" altLang="en-US" sz="2800" smtClean="0"/>
              <a:t>Araşdırma aparmaq öhdəliyi </a:t>
            </a:r>
            <a:r>
              <a:rPr lang="az-Latn-AZ" altLang="en-US" sz="1800" smtClean="0"/>
              <a:t>\ Tlimmenos Yunanıstana qarşı iş (2000) (Yehova şahidi)</a:t>
            </a:r>
            <a:endParaRPr lang="ru-RU" altLang="en-US" sz="280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title"/>
          </p:nvPr>
        </p:nvSpPr>
        <p:spPr/>
        <p:txBody>
          <a:bodyPr/>
          <a:lstStyle/>
          <a:p>
            <a:pPr algn="ctr" eaLnBrk="1" hangingPunct="1"/>
            <a:r>
              <a:rPr lang="az-Latn-AZ" altLang="en-US" b="1" smtClean="0"/>
              <a:t>PROSESSUAL  MƏSƏLƏLƏR</a:t>
            </a:r>
            <a:endParaRPr lang="ru-RU" altLang="en-US" b="1" smtClean="0"/>
          </a:p>
        </p:txBody>
      </p:sp>
      <p:sp>
        <p:nvSpPr>
          <p:cNvPr id="16387" name="Rectangle 5"/>
          <p:cNvSpPr>
            <a:spLocks noGrp="1" noChangeArrowheads="1"/>
          </p:cNvSpPr>
          <p:nvPr>
            <p:ph sz="half" idx="1"/>
          </p:nvPr>
        </p:nvSpPr>
        <p:spPr>
          <a:xfrm>
            <a:off x="301625" y="1268413"/>
            <a:ext cx="7223125" cy="5589587"/>
          </a:xfrm>
        </p:spPr>
        <p:txBody>
          <a:bodyPr/>
          <a:lstStyle/>
          <a:p>
            <a:pPr eaLnBrk="1" hangingPunct="1"/>
            <a:r>
              <a:rPr lang="az-Latn-AZ" altLang="en-US" smtClean="0"/>
              <a:t>Sübutetmə yükü</a:t>
            </a:r>
          </a:p>
          <a:p>
            <a:pPr eaLnBrk="1" hangingPunct="1">
              <a:buFont typeface="Wingdings" pitchFamily="2" charset="2"/>
              <a:buNone/>
            </a:pPr>
            <a:r>
              <a:rPr lang="az-Latn-AZ" altLang="en-US" sz="1600" smtClean="0"/>
              <a:t> - </a:t>
            </a:r>
            <a:r>
              <a:rPr lang="az-Latn-AZ" altLang="en-US" sz="1400" smtClean="0"/>
              <a:t>Ərizəçi sübut etməlidir ki, müqayisə oluna bilən vəziyyətlərdə ona qarşı digər </a:t>
            </a:r>
          </a:p>
          <a:p>
            <a:pPr eaLnBrk="1" hangingPunct="1">
              <a:buFont typeface="Wingdings" pitchFamily="2" charset="2"/>
              <a:buNone/>
            </a:pPr>
            <a:r>
              <a:rPr lang="az-Latn-AZ" altLang="en-US" sz="1400" smtClean="0"/>
              <a:t>şəxslərə nissbətən əlverişsiz rəftar edilib və belə rəftarın əsasını qadağan olunan </a:t>
            </a:r>
          </a:p>
          <a:p>
            <a:pPr eaLnBrk="1" hangingPunct="1">
              <a:buFont typeface="Wingdings" pitchFamily="2" charset="2"/>
              <a:buNone/>
            </a:pPr>
            <a:r>
              <a:rPr lang="az-Latn-AZ" altLang="en-US" sz="1400" smtClean="0"/>
              <a:t>əsaslardan biri (din, milli mənsubiyyət və s.) təşkil edib. “Analoji vəziyyət” prinsipi</a:t>
            </a:r>
          </a:p>
          <a:p>
            <a:pPr eaLnBrk="1" hangingPunct="1">
              <a:buFontTx/>
              <a:buChar char="-"/>
            </a:pPr>
            <a:r>
              <a:rPr lang="az-Latn-AZ" altLang="en-US" sz="1400" smtClean="0"/>
              <a:t>Ərizəçi ayrı-seçkiliyə məruz qaldığını sübut etdikdə, artıq sübuetmə yükü </a:t>
            </a:r>
          </a:p>
          <a:p>
            <a:pPr eaLnBrk="1" hangingPunct="1">
              <a:buFontTx/>
              <a:buNone/>
            </a:pPr>
            <a:r>
              <a:rPr lang="az-Latn-AZ" altLang="en-US" sz="1400" smtClean="0"/>
              <a:t>dövlətə keçir. Hökümət ayrı-seçkilik rəftarının “obyektiv və ağlabatan əsaslara”</a:t>
            </a:r>
          </a:p>
          <a:p>
            <a:pPr eaLnBrk="1" hangingPunct="1">
              <a:buFontTx/>
              <a:buNone/>
            </a:pPr>
            <a:r>
              <a:rPr lang="az-Latn-AZ" altLang="en-US" sz="1400" smtClean="0"/>
              <a:t>malik olduğunu, başqa sölə, fərqli rəftarın “qanuni məqsəd” daşıdığını və “tətbiq</a:t>
            </a:r>
          </a:p>
          <a:p>
            <a:pPr eaLnBrk="1" hangingPunct="1">
              <a:buFontTx/>
              <a:buNone/>
            </a:pPr>
            <a:r>
              <a:rPr lang="az-Latn-AZ" altLang="en-US" sz="1400" smtClean="0"/>
              <a:t>edilən vasitələrlə qarşıya qoyulan məqsədlər arasında ağlabatan mütənasiblik </a:t>
            </a:r>
          </a:p>
          <a:p>
            <a:pPr eaLnBrk="1" hangingPunct="1">
              <a:buFontTx/>
              <a:buNone/>
            </a:pPr>
            <a:r>
              <a:rPr lang="az-Latn-AZ" altLang="en-US" sz="1400" smtClean="0"/>
              <a:t>əlaqəsinin olduğunu” sübut etməlidir. </a:t>
            </a:r>
          </a:p>
          <a:p>
            <a:pPr eaLnBrk="1" hangingPunct="1"/>
            <a:r>
              <a:rPr lang="az-Latn-AZ" altLang="en-US" smtClean="0"/>
              <a:t> Sübutetmə standartları – “əsaslı şübhə yerinin qalmaması”</a:t>
            </a:r>
          </a:p>
          <a:p>
            <a:pPr eaLnBrk="1" hangingPunct="1"/>
            <a:r>
              <a:rPr lang="az-Latn-AZ" altLang="en-US" smtClean="0"/>
              <a:t> Konvensiyada nəzərdə tutulan ayrı-seçkiliyi sübut etməkdə olan çətinliklər</a:t>
            </a:r>
            <a:r>
              <a:rPr lang="az-Latn-AZ" altLang="en-US" sz="1600" smtClean="0"/>
              <a:t> (Məsələn, Avropada irqi azlıqlara qarşı zorakılıq aktları barəsində 14-cü maddənin pozuntusu müəyyən edilməyib və ya Mehmet Şirin Yılmaz Türkiyəyə qarşı iş (2000) siravi kürd qadının öldürülməsi üzrə 14-cü maddənin pozuntusu tanınmayıb)</a:t>
            </a:r>
            <a:endParaRPr lang="ru-RU" altLang="en-US" sz="1600" smtClean="0"/>
          </a:p>
          <a:p>
            <a:pPr eaLnBrk="1" hangingPunct="1"/>
            <a:endParaRPr lang="ru-RU" altLang="en-US" smtClean="0"/>
          </a:p>
        </p:txBody>
      </p:sp>
      <p:pic>
        <p:nvPicPr>
          <p:cNvPr id="16388" name="Picture 7" descr="ayrimcilik_1"/>
          <p:cNvPicPr>
            <a:picLocks noGrp="1" noChangeAspect="1" noChangeArrowheads="1"/>
          </p:cNvPicPr>
          <p:nvPr>
            <p:ph sz="half" idx="2"/>
          </p:nvPr>
        </p:nvPicPr>
        <p:blipFill>
          <a:blip r:embed="rId2"/>
          <a:srcRect/>
          <a:stretch>
            <a:fillRect/>
          </a:stretch>
        </p:blipFill>
        <p:spPr>
          <a:xfrm>
            <a:off x="6877050" y="1773238"/>
            <a:ext cx="2266950" cy="4103687"/>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ctr" eaLnBrk="1" hangingPunct="1"/>
            <a:r>
              <a:rPr lang="az-Latn-AZ" altLang="en-US" sz="4200" b="1" smtClean="0"/>
              <a:t>TƏŞƏKKÜR  EDİRİK...</a:t>
            </a:r>
            <a:endParaRPr lang="ru-RU" altLang="en-US" sz="4200" b="1" smtClean="0"/>
          </a:p>
        </p:txBody>
      </p:sp>
      <p:pic>
        <p:nvPicPr>
          <p:cNvPr id="17411" name="Picture 8" descr="Fiziksel-Olarak-Daha-Kötü-Görünüme-Sahip-Diye-İşe-Alınmayan-Birisi-Ayrımcılık-Tazminatı-İsteyebilir-Mi"/>
          <p:cNvPicPr>
            <a:picLocks noGrp="1" noChangeAspect="1" noChangeArrowheads="1"/>
          </p:cNvPicPr>
          <p:nvPr>
            <p:ph idx="1"/>
          </p:nvPr>
        </p:nvPicPr>
        <p:blipFill>
          <a:blip r:embed="rId2"/>
          <a:srcRect/>
          <a:stretch>
            <a:fillRect/>
          </a:stretch>
        </p:blipFill>
        <p:spPr>
          <a:xfrm>
            <a:off x="1403350" y="1628775"/>
            <a:ext cx="6838950" cy="4481513"/>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01625" y="228600"/>
            <a:ext cx="8662988" cy="1400175"/>
          </a:xfrm>
        </p:spPr>
        <p:txBody>
          <a:bodyPr/>
          <a:lstStyle/>
          <a:p>
            <a:pPr eaLnBrk="1" hangingPunct="1"/>
            <a:r>
              <a:rPr lang="az-Latn-AZ" altLang="en-US" b="1" smtClean="0"/>
              <a:t>Azərbaycan Respublikasının ayrı-seçkilik əleyhinə qanunvericiliyi</a:t>
            </a:r>
            <a:endParaRPr lang="ru-RU" altLang="en-US" b="1" smtClean="0"/>
          </a:p>
        </p:txBody>
      </p:sp>
      <p:sp>
        <p:nvSpPr>
          <p:cNvPr id="4099" name="Rectangle 3"/>
          <p:cNvSpPr>
            <a:spLocks noGrp="1" noChangeArrowheads="1"/>
          </p:cNvSpPr>
          <p:nvPr>
            <p:ph type="body" idx="1"/>
          </p:nvPr>
        </p:nvSpPr>
        <p:spPr>
          <a:xfrm>
            <a:off x="301625" y="1916113"/>
            <a:ext cx="8540750" cy="4608512"/>
          </a:xfrm>
        </p:spPr>
        <p:txBody>
          <a:bodyPr/>
          <a:lstStyle/>
          <a:p>
            <a:pPr eaLnBrk="1" hangingPunct="1">
              <a:lnSpc>
                <a:spcPct val="80000"/>
              </a:lnSpc>
              <a:buFont typeface="Wingdings" pitchFamily="2" charset="2"/>
              <a:buNone/>
            </a:pPr>
            <a:r>
              <a:rPr lang="en-US" altLang="en-US" sz="2800" b="1" smtClean="0"/>
              <a:t>G</a:t>
            </a:r>
            <a:r>
              <a:rPr lang="az-Latn-AZ" altLang="en-US" sz="2800" b="1" smtClean="0"/>
              <a:t>ender (kişi və qadınların) bərabərliyinin </a:t>
            </a:r>
          </a:p>
          <a:p>
            <a:pPr eaLnBrk="1" hangingPunct="1">
              <a:lnSpc>
                <a:spcPct val="80000"/>
              </a:lnSpc>
              <a:buFont typeface="Wingdings" pitchFamily="2" charset="2"/>
              <a:buNone/>
            </a:pPr>
            <a:r>
              <a:rPr lang="az-Latn-AZ" altLang="en-US" sz="2800" b="1" smtClean="0"/>
              <a:t>təminatı haqqında Qanun \ 10 oktyabr 2006</a:t>
            </a:r>
          </a:p>
          <a:p>
            <a:pPr eaLnBrk="1" hangingPunct="1">
              <a:lnSpc>
                <a:spcPct val="80000"/>
              </a:lnSpc>
              <a:buFont typeface="Wingdings" pitchFamily="2" charset="2"/>
              <a:buNone/>
            </a:pPr>
            <a:r>
              <a:rPr lang="az-Latn-AZ" altLang="en-US" sz="1600" b="1" smtClean="0"/>
              <a:t>(2.0.4. cinsi mənsubiyyətə görə ayrı-seçkilik - seksual qısnama, cinsi əlamətə </a:t>
            </a:r>
          </a:p>
          <a:p>
            <a:pPr eaLnBrk="1" hangingPunct="1">
              <a:lnSpc>
                <a:spcPct val="80000"/>
              </a:lnSpc>
              <a:buFont typeface="Wingdings" pitchFamily="2" charset="2"/>
              <a:buNone/>
            </a:pPr>
            <a:r>
              <a:rPr lang="az-Latn-AZ" altLang="en-US" sz="1600" b="1" smtClean="0"/>
              <a:t>görə hüquqların bərabər həyata keçirilməsini məhdudlaşdıran və ya inkar edən</a:t>
            </a:r>
          </a:p>
          <a:p>
            <a:pPr eaLnBrk="1" hangingPunct="1">
              <a:lnSpc>
                <a:spcPct val="80000"/>
              </a:lnSpc>
              <a:buFont typeface="Wingdings" pitchFamily="2" charset="2"/>
              <a:buNone/>
            </a:pPr>
            <a:r>
              <a:rPr lang="az-Latn-AZ" altLang="en-US" sz="1600" b="1" smtClean="0"/>
              <a:t>istənilən fərq, istisna və ya üstünlük;)</a:t>
            </a:r>
          </a:p>
          <a:p>
            <a:pPr eaLnBrk="1" hangingPunct="1">
              <a:lnSpc>
                <a:spcPct val="80000"/>
              </a:lnSpc>
              <a:buFont typeface="Wingdings" pitchFamily="2" charset="2"/>
              <a:buNone/>
            </a:pPr>
            <a:r>
              <a:rPr lang="az-Latn-AZ" altLang="en-US" sz="2000" smtClean="0"/>
              <a:t>	</a:t>
            </a:r>
            <a:r>
              <a:rPr lang="az-Latn-AZ" altLang="en-US" sz="2800" smtClean="0"/>
              <a:t>- Əmək münasibətləri üzrə</a:t>
            </a:r>
          </a:p>
          <a:p>
            <a:pPr eaLnBrk="1" hangingPunct="1">
              <a:lnSpc>
                <a:spcPct val="80000"/>
              </a:lnSpc>
              <a:buFont typeface="Wingdings" pitchFamily="2" charset="2"/>
              <a:buNone/>
            </a:pPr>
            <a:r>
              <a:rPr lang="az-Latn-AZ" altLang="en-US" sz="2800" smtClean="0"/>
              <a:t>	- Təhsil hüququ üzrə</a:t>
            </a:r>
          </a:p>
          <a:p>
            <a:pPr eaLnBrk="1" hangingPunct="1">
              <a:lnSpc>
                <a:spcPct val="80000"/>
              </a:lnSpc>
              <a:buFont typeface="Wingdings" pitchFamily="2" charset="2"/>
              <a:buNone/>
            </a:pPr>
            <a:r>
              <a:rPr lang="az-Latn-AZ" altLang="en-US" sz="2800" smtClean="0"/>
              <a:t>	- İqtisadi və sosial münasibətlər üzrə</a:t>
            </a:r>
          </a:p>
          <a:p>
            <a:pPr eaLnBrk="1" hangingPunct="1">
              <a:lnSpc>
                <a:spcPct val="80000"/>
              </a:lnSpc>
              <a:buFont typeface="Wingdings" pitchFamily="2" charset="2"/>
              <a:buNone/>
            </a:pPr>
            <a:r>
              <a:rPr lang="az-Latn-AZ" altLang="en-US" sz="2800" smtClean="0"/>
              <a:t>	- Siyasi partiyaların, QHT-lərin fəaliyyəti üzrə</a:t>
            </a:r>
          </a:p>
          <a:p>
            <a:pPr eaLnBrk="1" hangingPunct="1">
              <a:lnSpc>
                <a:spcPct val="80000"/>
              </a:lnSpc>
              <a:buFont typeface="Wingdings" pitchFamily="2" charset="2"/>
              <a:buNone/>
            </a:pPr>
            <a:r>
              <a:rPr lang="az-Latn-AZ" altLang="en-US" sz="2800" smtClean="0"/>
              <a:t>	- Zərərin ödənilməsini tələb etmək hüququ</a:t>
            </a:r>
          </a:p>
          <a:p>
            <a:pPr eaLnBrk="1" hangingPunct="1">
              <a:lnSpc>
                <a:spcPct val="80000"/>
              </a:lnSpc>
              <a:buFont typeface="Wingdings" pitchFamily="2" charset="2"/>
              <a:buNone/>
            </a:pPr>
            <a:r>
              <a:rPr lang="az-Latn-AZ" altLang="en-US" sz="2800" smtClean="0"/>
              <a:t>	- Gender bərabərliyinin təmin edilməsinə DÖVLƏT nəzarəti</a:t>
            </a:r>
            <a:endParaRPr lang="ru-RU" altLang="en-US" sz="280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74638"/>
            <a:ext cx="8229600" cy="866775"/>
          </a:xfrm>
        </p:spPr>
        <p:txBody>
          <a:bodyPr/>
          <a:lstStyle/>
          <a:p>
            <a:pPr eaLnBrk="1" hangingPunct="1"/>
            <a:r>
              <a:rPr lang="az-Latn-AZ" altLang="en-US" sz="5100" b="1" smtClean="0"/>
              <a:t>KONSTİTUSİYA</a:t>
            </a:r>
            <a:endParaRPr lang="ru-RU" altLang="en-US" sz="5100" b="1" smtClean="0"/>
          </a:p>
        </p:txBody>
      </p:sp>
      <p:sp>
        <p:nvSpPr>
          <p:cNvPr id="5123" name="Rectangle 3"/>
          <p:cNvSpPr>
            <a:spLocks noGrp="1" noChangeArrowheads="1"/>
          </p:cNvSpPr>
          <p:nvPr>
            <p:ph type="body" sz="half" idx="1"/>
          </p:nvPr>
        </p:nvSpPr>
        <p:spPr>
          <a:xfrm>
            <a:off x="152400" y="1447800"/>
            <a:ext cx="5638800" cy="5257800"/>
          </a:xfrm>
        </p:spPr>
        <p:txBody>
          <a:bodyPr/>
          <a:lstStyle/>
          <a:p>
            <a:pPr eaLnBrk="1" hangingPunct="1">
              <a:lnSpc>
                <a:spcPct val="80000"/>
              </a:lnSpc>
            </a:pPr>
            <a:r>
              <a:rPr lang="az-Latn-AZ" altLang="en-US" sz="1800" smtClean="0"/>
              <a:t>Maddə 25. </a:t>
            </a:r>
            <a:r>
              <a:rPr lang="az-Latn-AZ" altLang="en-US" sz="1800" b="1" smtClean="0"/>
              <a:t>Bərabərlik hüququ</a:t>
            </a:r>
            <a:endParaRPr lang="en-GB" altLang="en-US" sz="1800" b="1" smtClean="0"/>
          </a:p>
          <a:p>
            <a:pPr eaLnBrk="1" hangingPunct="1">
              <a:lnSpc>
                <a:spcPct val="80000"/>
              </a:lnSpc>
            </a:pPr>
            <a:r>
              <a:rPr lang="az-Latn-AZ" altLang="en-US" sz="1800" smtClean="0"/>
              <a:t>I. Hamı qanun və məhkəmə qarşısında bərabərdir.</a:t>
            </a:r>
          </a:p>
          <a:p>
            <a:pPr eaLnBrk="1" hangingPunct="1">
              <a:lnSpc>
                <a:spcPct val="80000"/>
              </a:lnSpc>
            </a:pPr>
            <a:r>
              <a:rPr lang="az-Latn-AZ" altLang="en-US" sz="1800" smtClean="0"/>
              <a:t>II. Kişi ilə qadının eyni hüquqları və azadlıqları vardır.</a:t>
            </a:r>
          </a:p>
          <a:p>
            <a:pPr eaLnBrk="1" hangingPunct="1">
              <a:lnSpc>
                <a:spcPct val="80000"/>
              </a:lnSpc>
            </a:pPr>
            <a:r>
              <a:rPr lang="az-Latn-AZ" altLang="en-US" sz="1800" smtClean="0"/>
              <a:t>III. Dövlət, irqindən, milliyyətindən, dinindən, dilindən, cinsindən, mənşəyindən, əmlak vəziyyətindən, qulluq mövqeyindən, əqidəsindən, siyasi partiyalara, həmkarlar ittifaqlarına və digər ictimai birliklərə mənsubiyyətindən asılı olmayaraq, hər kəsin hüquq və azadlıqlarının bərabərliyinə təminat verir. İnsan və vətəndaş hüquqlarını və azadlıqlarını irqi, milli, dini, dil, cinsi, mənşəyi, əqidə, siyasi və sosial mənsubiyyətə görə məhdudlaşdırmaq qadağandır.</a:t>
            </a:r>
          </a:p>
          <a:p>
            <a:pPr eaLnBrk="1" hangingPunct="1">
              <a:lnSpc>
                <a:spcPct val="80000"/>
              </a:lnSpc>
            </a:pPr>
            <a:r>
              <a:rPr lang="az-Latn-AZ" altLang="en-US" sz="1800" smtClean="0"/>
              <a:t>IV. Heç kəsə bu maddənin III hissəsində göstərilən əsaslara görə zərər vurula bilməz, güzəştlər və ya imtiyazlar verilə bilməz, yaxud güzəştlərin və ya imtiyazların verilməsindən imtina oluna bilməz. </a:t>
            </a:r>
          </a:p>
          <a:p>
            <a:pPr eaLnBrk="1" hangingPunct="1">
              <a:lnSpc>
                <a:spcPct val="80000"/>
              </a:lnSpc>
            </a:pPr>
            <a:r>
              <a:rPr lang="az-Latn-AZ" altLang="en-US" sz="1800" smtClean="0"/>
              <a:t>V. Hüquq və vəzifələrlə bağlı qərarlar qəbul edən dövlət orqanları və dövlət hakimiyyəti səlahiyyətlərinin daşıyıcıları ilə münasibətlərdə hər kəsin bərabər hüquqları təmin edilir.</a:t>
            </a:r>
            <a:endParaRPr lang="ru-RU" altLang="en-US" sz="1800" smtClean="0"/>
          </a:p>
        </p:txBody>
      </p:sp>
      <p:pic>
        <p:nvPicPr>
          <p:cNvPr id="5124" name="Picture 4" descr="ayrimcilik_1"/>
          <p:cNvPicPr>
            <a:picLocks noGrp="1" noChangeAspect="1" noChangeArrowheads="1"/>
          </p:cNvPicPr>
          <p:nvPr>
            <p:ph type="body" sz="half" idx="2"/>
          </p:nvPr>
        </p:nvPicPr>
        <p:blipFill>
          <a:blip r:embed="rId2"/>
          <a:srcRect/>
          <a:stretch>
            <a:fillRect/>
          </a:stretch>
        </p:blipFill>
        <p:spPr>
          <a:xfrm>
            <a:off x="5865813" y="1371600"/>
            <a:ext cx="3278187" cy="4114800"/>
          </a:xfr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az-Latn-AZ" altLang="en-US" sz="4600" b="1" smtClean="0"/>
              <a:t>QANUNVERİCİLİK</a:t>
            </a:r>
            <a:endParaRPr lang="ru-RU" altLang="en-US" sz="4600" b="1" smtClean="0"/>
          </a:p>
        </p:txBody>
      </p:sp>
      <p:sp>
        <p:nvSpPr>
          <p:cNvPr id="6147" name="Rectangle 3"/>
          <p:cNvSpPr>
            <a:spLocks noGrp="1" noChangeArrowheads="1"/>
          </p:cNvSpPr>
          <p:nvPr>
            <p:ph type="body" idx="1"/>
          </p:nvPr>
        </p:nvSpPr>
        <p:spPr>
          <a:xfrm>
            <a:off x="457200" y="1600200"/>
            <a:ext cx="8229600" cy="4876800"/>
          </a:xfrm>
        </p:spPr>
        <p:txBody>
          <a:bodyPr/>
          <a:lstStyle/>
          <a:p>
            <a:pPr eaLnBrk="1" hangingPunct="1">
              <a:lnSpc>
                <a:spcPct val="80000"/>
              </a:lnSpc>
            </a:pPr>
            <a:r>
              <a:rPr lang="az-Latn-AZ" altLang="en-US" b="1" smtClean="0"/>
              <a:t>Cinayət Məcəlləsi:</a:t>
            </a:r>
          </a:p>
          <a:p>
            <a:pPr eaLnBrk="1" hangingPunct="1">
              <a:lnSpc>
                <a:spcPct val="80000"/>
              </a:lnSpc>
            </a:pPr>
            <a:r>
              <a:rPr lang="az-Latn-AZ" altLang="en-US" sz="2000" smtClean="0"/>
              <a:t>Maddə 154.</a:t>
            </a:r>
            <a:r>
              <a:rPr lang="az-Latn-AZ" altLang="en-US" sz="2000" b="1" smtClean="0"/>
              <a:t> Bərabərlik hüququnu pozma</a:t>
            </a:r>
            <a:endParaRPr lang="az-Latn-AZ" altLang="en-US" sz="2000" smtClean="0"/>
          </a:p>
          <a:p>
            <a:pPr eaLnBrk="1" hangingPunct="1">
              <a:lnSpc>
                <a:spcPct val="80000"/>
              </a:lnSpc>
            </a:pPr>
            <a:r>
              <a:rPr lang="az-Latn-AZ" altLang="en-US" sz="2000" smtClean="0"/>
              <a:t>154.1. İrqindən, milliyyətindən, dinindən, dilindən, cinsindən, mənşəyindən, əmlak vəziyyətindən, qulluq mövqeyindən, əqidəsindən, siyasi partiyalara, həmkarlar ittifaqlarına və digər ictimai birliklərə mənsubiyyətindən asılı olaraq şəxsin hüquq və qanuni mənafelərinə zərər vurmaqla şəxsin bərabərlik hüququnu pozma—</a:t>
            </a:r>
          </a:p>
          <a:p>
            <a:pPr eaLnBrk="1" hangingPunct="1">
              <a:lnSpc>
                <a:spcPct val="80000"/>
              </a:lnSpc>
            </a:pPr>
            <a:r>
              <a:rPr lang="az-Latn-AZ" altLang="en-US" sz="2000" smtClean="0"/>
              <a:t>yüz manatdan beş yüz manatadək miqdarda cərimə və ya bir ilədək müddətə islah işləri ilə cəzalandırılır.</a:t>
            </a:r>
          </a:p>
          <a:p>
            <a:pPr eaLnBrk="1" hangingPunct="1">
              <a:lnSpc>
                <a:spcPct val="80000"/>
              </a:lnSpc>
            </a:pPr>
            <a:r>
              <a:rPr lang="az-Latn-AZ" altLang="en-US" sz="2000" smtClean="0"/>
              <a:t>154.2. Eyni əməllər vəzifəli şəxs tərəfindən öz qulluq mövqeyindən istifadə etməklə törədildikdə —</a:t>
            </a:r>
          </a:p>
          <a:p>
            <a:pPr eaLnBrk="1" hangingPunct="1">
              <a:lnSpc>
                <a:spcPct val="80000"/>
              </a:lnSpc>
            </a:pPr>
            <a:r>
              <a:rPr lang="az-Latn-AZ" altLang="en-US" sz="2000" smtClean="0"/>
              <a:t>beş yüz manatdan min manatadək miqdarda cərimə və ya iki ilədək müddətə islah işləri və ya üç ilədək müddətə müəyyən vəzifə tutma və ya müəyyən fəaliyyətlə məşğul olma hüququndan məhrum edilməklə və ya edilməməklə iki ilədək müddətə azadlıqdan məhrum etmə ilə cəzalandırılır.</a:t>
            </a:r>
            <a:endParaRPr lang="ru-RU" altLang="en-US" sz="20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az-Latn-AZ" altLang="en-US" b="1" smtClean="0"/>
              <a:t>İNZİBATİ XƏTALAR MƏCƏLLƏSİ</a:t>
            </a:r>
            <a:endParaRPr lang="ru-RU" altLang="en-US" b="1" smtClean="0"/>
          </a:p>
        </p:txBody>
      </p:sp>
      <p:sp>
        <p:nvSpPr>
          <p:cNvPr id="7171" name="Rectangle 3"/>
          <p:cNvSpPr>
            <a:spLocks noGrp="1" noChangeArrowheads="1"/>
          </p:cNvSpPr>
          <p:nvPr>
            <p:ph type="body" idx="1"/>
          </p:nvPr>
        </p:nvSpPr>
        <p:spPr>
          <a:xfrm>
            <a:off x="457200" y="1600200"/>
            <a:ext cx="8458200" cy="5029200"/>
          </a:xfrm>
        </p:spPr>
        <p:txBody>
          <a:bodyPr/>
          <a:lstStyle/>
          <a:p>
            <a:pPr eaLnBrk="1" hangingPunct="1">
              <a:lnSpc>
                <a:spcPct val="80000"/>
              </a:lnSpc>
            </a:pPr>
            <a:r>
              <a:rPr lang="az-Latn-AZ" altLang="en-US" sz="2400" b="1" smtClean="0"/>
              <a:t>Maddə 7</a:t>
            </a:r>
          </a:p>
          <a:p>
            <a:pPr eaLnBrk="1" hangingPunct="1">
              <a:lnSpc>
                <a:spcPct val="80000"/>
              </a:lnSpc>
            </a:pPr>
            <a:r>
              <a:rPr lang="az-Latn-AZ" altLang="en-US" sz="2000" smtClean="0"/>
              <a:t>İnzibati xəta törətmiş şəxslər irqindən, milliyyətindən, dinindən, dilindən, cinsindən, mənşəyindən, əmlak vəziyyətindən, qulluq mövqeyindən, əqidəsindən və digər hallardan asılı olmayaraq qanun qarşısında bərabərdirlər. Bu maddədə nəzərdə tutulmuş əsaslara görə heç kəs inzibati məsuliyyətə cəlb oluna və inzibati məsuliyyətdən azad oluna, yaxud heç kəsə inzibati tənbeh tətbiq oluna və ya daha yüngül inzibati tənbeh tətbiq edilə bilməz.</a:t>
            </a:r>
          </a:p>
          <a:p>
            <a:pPr eaLnBrk="1" hangingPunct="1">
              <a:lnSpc>
                <a:spcPct val="80000"/>
              </a:lnSpc>
            </a:pPr>
            <a:r>
              <a:rPr lang="az-Latn-AZ" altLang="en-US" sz="2400" b="1" smtClean="0"/>
              <a:t>Maddə 23</a:t>
            </a:r>
          </a:p>
          <a:p>
            <a:pPr eaLnBrk="1" hangingPunct="1">
              <a:lnSpc>
                <a:spcPct val="80000"/>
              </a:lnSpc>
            </a:pPr>
            <a:r>
              <a:rPr lang="az-Latn-AZ" altLang="en-US" sz="2000" smtClean="0"/>
              <a:t>... İnzibati həbs aşağıdakılar barəsində tətbiq edilə bilməz:</a:t>
            </a:r>
          </a:p>
          <a:p>
            <a:pPr eaLnBrk="1" hangingPunct="1">
              <a:lnSpc>
                <a:spcPct val="80000"/>
              </a:lnSpc>
            </a:pPr>
            <a:r>
              <a:rPr lang="az-Latn-AZ" altLang="en-US" sz="2000" smtClean="0"/>
              <a:t>Hamilə qadınlar və ya himayəsində 8 yaşınadək uşağı olan qadınlar;</a:t>
            </a:r>
          </a:p>
          <a:p>
            <a:pPr eaLnBrk="1" hangingPunct="1">
              <a:lnSpc>
                <a:spcPct val="80000"/>
              </a:lnSpc>
            </a:pPr>
            <a:r>
              <a:rPr lang="az-Latn-AZ" altLang="en-US" sz="2000" smtClean="0"/>
              <a:t>8 yaşına çatmamış uşağını təkbaşına böyüdən kişilər;</a:t>
            </a:r>
          </a:p>
          <a:p>
            <a:pPr eaLnBrk="1" hangingPunct="1">
              <a:lnSpc>
                <a:spcPct val="80000"/>
              </a:lnSpc>
            </a:pPr>
            <a:r>
              <a:rPr lang="az-Latn-AZ" altLang="en-US" sz="2000" smtClean="0"/>
              <a:t>18 yaşına çatmayan şəxslər;</a:t>
            </a:r>
          </a:p>
          <a:p>
            <a:pPr eaLnBrk="1" hangingPunct="1">
              <a:lnSpc>
                <a:spcPct val="80000"/>
              </a:lnSpc>
            </a:pPr>
            <a:r>
              <a:rPr lang="az-Latn-AZ" altLang="en-US" sz="2000" smtClean="0"/>
              <a:t>Birinci və ya ikinci qrup əlillər;</a:t>
            </a:r>
          </a:p>
          <a:p>
            <a:pPr eaLnBrk="1" hangingPunct="1">
              <a:lnSpc>
                <a:spcPct val="80000"/>
              </a:lnSpc>
            </a:pPr>
            <a:r>
              <a:rPr lang="az-Latn-AZ" altLang="en-US" sz="2000" smtClean="0"/>
              <a:t>60 yaşına çatmış qadınlar; </a:t>
            </a:r>
          </a:p>
          <a:p>
            <a:pPr eaLnBrk="1" hangingPunct="1">
              <a:lnSpc>
                <a:spcPct val="80000"/>
              </a:lnSpc>
            </a:pPr>
            <a:r>
              <a:rPr lang="az-Latn-AZ" altLang="en-US" sz="2000" smtClean="0"/>
              <a:t>65 yaşına çatmış kişilər. </a:t>
            </a:r>
            <a:endParaRPr lang="ru-RU" altLang="en-US" sz="20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az-Latn-AZ" altLang="en-US" smtClean="0"/>
              <a:t>ƏMƏK MƏCƏLLƏSİ</a:t>
            </a:r>
            <a:endParaRPr lang="ru-RU" altLang="en-US" smtClean="0"/>
          </a:p>
        </p:txBody>
      </p:sp>
      <p:sp>
        <p:nvSpPr>
          <p:cNvPr id="8195" name="Rectangle 3"/>
          <p:cNvSpPr>
            <a:spLocks noGrp="1" noChangeArrowheads="1"/>
          </p:cNvSpPr>
          <p:nvPr>
            <p:ph type="body" idx="1"/>
          </p:nvPr>
        </p:nvSpPr>
        <p:spPr/>
        <p:txBody>
          <a:bodyPr/>
          <a:lstStyle/>
          <a:p>
            <a:pPr eaLnBrk="1" hangingPunct="1"/>
            <a:r>
              <a:rPr lang="az-Latn-AZ" altLang="en-US" sz="2800" smtClean="0"/>
              <a:t>Maddə 126</a:t>
            </a:r>
          </a:p>
          <a:p>
            <a:pPr eaLnBrk="1" hangingPunct="1"/>
            <a:r>
              <a:rPr lang="az-Latn-AZ" altLang="en-US" sz="2800" smtClean="0"/>
              <a:t>İki aylığadək yaşında uşağı övladlığa götürən, yaxud övladlığa götürmədən böyüdən qadınlar doğuşdan sonra müəyyən edilmiş 56 günlük sosial məzuniyyətdən, həmçinin ƏM-in 117-ci maddəsi ilə müəyyən edilmiş yuxarıda qeyd edilmiş əlavə və 127-ci maddəsində nəzərdə tutulmuş aşağıda qeyd edilmiş qismən ödənişli məzuniyyətlərdən istifadə etmək hüququna malikdirlər.</a:t>
            </a:r>
            <a:endParaRPr lang="ru-RU" altLang="en-US" sz="2800" b="1" smtClean="0"/>
          </a:p>
          <a:p>
            <a:pPr eaLnBrk="1" hangingPunct="1"/>
            <a:endParaRPr lang="ru-RU" altLang="en-US" sz="28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944562"/>
          </a:xfrm>
        </p:spPr>
        <p:txBody>
          <a:bodyPr/>
          <a:lstStyle/>
          <a:p>
            <a:pPr eaLnBrk="1" hangingPunct="1"/>
            <a:r>
              <a:rPr lang="az-Latn-AZ" altLang="en-US" b="1" smtClean="0"/>
              <a:t>TORPAQ MƏCƏLLƏSİ</a:t>
            </a:r>
            <a:endParaRPr lang="ru-RU" altLang="en-US" b="1" smtClean="0"/>
          </a:p>
        </p:txBody>
      </p:sp>
      <p:sp>
        <p:nvSpPr>
          <p:cNvPr id="9219" name="Rectangle 3"/>
          <p:cNvSpPr>
            <a:spLocks noGrp="1" noChangeArrowheads="1"/>
          </p:cNvSpPr>
          <p:nvPr>
            <p:ph type="body" idx="1"/>
          </p:nvPr>
        </p:nvSpPr>
        <p:spPr>
          <a:xfrm>
            <a:off x="457200" y="1295400"/>
            <a:ext cx="8534400" cy="5334000"/>
          </a:xfrm>
        </p:spPr>
        <p:txBody>
          <a:bodyPr/>
          <a:lstStyle/>
          <a:p>
            <a:pPr eaLnBrk="1" hangingPunct="1">
              <a:lnSpc>
                <a:spcPct val="80000"/>
              </a:lnSpc>
            </a:pPr>
            <a:r>
              <a:rPr lang="es-ES_tradnl" altLang="en-US" sz="2000" smtClean="0"/>
              <a:t>Maddə 14.</a:t>
            </a:r>
            <a:r>
              <a:rPr lang="es-ES_tradnl" altLang="en-US" sz="2000" b="1" smtClean="0"/>
              <a:t> Kənd təsərrüfatı məhsulları istehsalı və emalı üçün torpaq sahələri </a:t>
            </a:r>
            <a:endParaRPr lang="es-ES_tradnl" altLang="en-US" sz="2000" smtClean="0"/>
          </a:p>
          <a:p>
            <a:pPr eaLnBrk="1" hangingPunct="1">
              <a:lnSpc>
                <a:spcPct val="80000"/>
              </a:lnSpc>
            </a:pPr>
            <a:r>
              <a:rPr lang="es-ES_tradnl" altLang="en-US" sz="2000" smtClean="0"/>
              <a:t>2. Əcnəbilər, vətəndaşlığı olmayan şəxslər və xarici hüquqi şəxslər kənd təsərrüfatı məhsulları istehsalı və emalı üçün kənd təsərrüfatı təyinatlı torpaq sahələrini yalnız icarə hüququ əsasında əldə edə bilərlər.</a:t>
            </a:r>
          </a:p>
          <a:p>
            <a:pPr eaLnBrk="1" hangingPunct="1">
              <a:lnSpc>
                <a:spcPct val="80000"/>
              </a:lnSpc>
            </a:pPr>
            <a:r>
              <a:rPr lang="es-ES_tradnl" altLang="en-US" sz="2000" smtClean="0"/>
              <a:t>Maddə 48.</a:t>
            </a:r>
            <a:r>
              <a:rPr lang="es-ES_tradnl" altLang="en-US" sz="2000" b="1" smtClean="0"/>
              <a:t> Hüquqi və fiziki şəxslərin torpaq sahəsi üzərində hüquqlarının ümumi xarakteristikası </a:t>
            </a:r>
            <a:endParaRPr lang="es-ES_tradnl" altLang="en-US" sz="2000" smtClean="0"/>
          </a:p>
          <a:p>
            <a:pPr eaLnBrk="1" hangingPunct="1">
              <a:lnSpc>
                <a:spcPct val="80000"/>
              </a:lnSpc>
            </a:pPr>
            <a:r>
              <a:rPr lang="es-ES_tradnl" altLang="en-US" sz="2000" smtClean="0"/>
              <a:t>...  2. Azərbaycan Respublikasının vətəndaşları və hüquqi şəxsləri torpaq sahələrini mülkiyyət, istifadə və icarə hüququnda əldə edə bilərlər.</a:t>
            </a:r>
          </a:p>
          <a:p>
            <a:pPr eaLnBrk="1" hangingPunct="1">
              <a:lnSpc>
                <a:spcPct val="80000"/>
              </a:lnSpc>
            </a:pPr>
            <a:r>
              <a:rPr lang="es-ES_tradnl" altLang="en-US" sz="2000" smtClean="0"/>
              <a:t> 3. Əcnəbilər və vətəndaşlığı olmayan şəxslər, xarici hüquqi şəxslər, beynəlxalq birliklər və təşkilatlar, habelə xarici dövlətlər Azərbaycan Respublikasında torpaq sahələrini yalnız icarə hüququ əsasında əldə edə bilərlər.</a:t>
            </a:r>
          </a:p>
          <a:p>
            <a:pPr eaLnBrk="1" hangingPunct="1">
              <a:lnSpc>
                <a:spcPct val="80000"/>
              </a:lnSpc>
            </a:pPr>
            <a:r>
              <a:rPr lang="es-ES_tradnl" altLang="en-US" sz="2000" smtClean="0"/>
              <a:t>Maddə 86.</a:t>
            </a:r>
            <a:r>
              <a:rPr lang="es-ES_tradnl" altLang="en-US" sz="2000" b="1" smtClean="0"/>
              <a:t> Torpaq sahəsinin alqı-satqısının xüsusiyyətləri </a:t>
            </a:r>
            <a:endParaRPr lang="es-ES_tradnl" altLang="en-US" sz="2000" smtClean="0"/>
          </a:p>
          <a:p>
            <a:pPr eaLnBrk="1" hangingPunct="1">
              <a:lnSpc>
                <a:spcPct val="80000"/>
              </a:lnSpc>
            </a:pPr>
            <a:r>
              <a:rPr lang="es-ES_tradnl" altLang="en-US" sz="2000" smtClean="0"/>
              <a:t>4. Əcnəbilərə və vətəndaşlığı olmayan şəxslərə, xarici hüquqi şəxslərə, beynəlxalq birliklərə və təşkilatlara, habelə xarici dövlətlərə torpaqlar yalnız icarə hüququnda verilə bilər. </a:t>
            </a:r>
            <a:endParaRPr lang="ru-RU" altLang="en-US" sz="20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01625" y="228600"/>
            <a:ext cx="8842375" cy="823913"/>
          </a:xfrm>
        </p:spPr>
        <p:txBody>
          <a:bodyPr/>
          <a:lstStyle/>
          <a:p>
            <a:pPr eaLnBrk="1" hangingPunct="1"/>
            <a:r>
              <a:rPr lang="az-Latn-AZ" altLang="en-US" sz="2800" b="1" smtClean="0"/>
              <a:t>14-cü maddənin xarakteri və əhatə dairəsi</a:t>
            </a:r>
            <a:endParaRPr lang="ru-RU" altLang="en-US" sz="2800" b="1" smtClean="0"/>
          </a:p>
        </p:txBody>
      </p:sp>
      <p:sp>
        <p:nvSpPr>
          <p:cNvPr id="10243" name="Rectangle 3"/>
          <p:cNvSpPr>
            <a:spLocks noGrp="1" noChangeArrowheads="1"/>
          </p:cNvSpPr>
          <p:nvPr>
            <p:ph type="body" idx="1"/>
          </p:nvPr>
        </p:nvSpPr>
        <p:spPr>
          <a:xfrm>
            <a:off x="301625" y="1196975"/>
            <a:ext cx="8540750" cy="5661025"/>
          </a:xfrm>
        </p:spPr>
        <p:txBody>
          <a:bodyPr/>
          <a:lstStyle/>
          <a:p>
            <a:pPr eaLnBrk="1" hangingPunct="1">
              <a:lnSpc>
                <a:spcPct val="80000"/>
              </a:lnSpc>
            </a:pPr>
            <a:r>
              <a:rPr lang="az-Latn-AZ" altLang="en-US" sz="2800" smtClean="0"/>
              <a:t>Ayrı-seçkilik nədir? </a:t>
            </a:r>
            <a:r>
              <a:rPr lang="az-Latn-AZ" altLang="en-US" sz="1600" smtClean="0"/>
              <a:t>(Məhkəmə ilk dəfə Dillər Bellçikaya qarşı işində (1968) qeyd etdi ki, 14-cü maddə dövlətin öz vətəndaşları arasında fərq qoymasını heç də həmişə qadağan etmir. Müəyyən dərəcədə fərqləndirmək nəinki qanunidir, hətta bəzən artıq mövcud olan bərabərsizlikləri düzəltmək üçün zəruridir)</a:t>
            </a:r>
          </a:p>
          <a:p>
            <a:pPr eaLnBrk="1" hangingPunct="1">
              <a:lnSpc>
                <a:spcPct val="80000"/>
              </a:lnSpc>
            </a:pPr>
            <a:r>
              <a:rPr lang="az-Latn-AZ" altLang="en-US" sz="2800" smtClean="0"/>
              <a:t>Birbaşa ayrı-seçkilik </a:t>
            </a:r>
            <a:r>
              <a:rPr lang="az-Latn-AZ" altLang="en-US" sz="1600" smtClean="0"/>
              <a:t>(Qadağan olunan əsaslar, məs. dil, din, irq və sair əsasında fərdə və ya fərdlər qrupuna qarşı əlverişsiz və ya mənfi rəftar)</a:t>
            </a:r>
          </a:p>
          <a:p>
            <a:pPr eaLnBrk="1" hangingPunct="1">
              <a:lnSpc>
                <a:spcPct val="80000"/>
              </a:lnSpc>
            </a:pPr>
            <a:r>
              <a:rPr lang="az-Latn-AZ" altLang="en-US" sz="2800" smtClean="0"/>
              <a:t>Dolayı  ayrı-seçlilik</a:t>
            </a:r>
            <a:r>
              <a:rPr lang="az-Latn-AZ" altLang="en-US" sz="1600" smtClean="0"/>
              <a:t>(Hər hansı qayda, təcrübə və ya şərt zahirən neytral olsa da, konkret qruplara qeyri-mütanasib təsir göstərir. Hər hansı tədbirin məqsədindən daha çox nəticələrinin ayrı-seçkilik xarakterli olduğu iddia edilir)</a:t>
            </a:r>
          </a:p>
          <a:p>
            <a:pPr eaLnBrk="1" hangingPunct="1">
              <a:lnSpc>
                <a:spcPct val="80000"/>
              </a:lnSpc>
            </a:pPr>
            <a:r>
              <a:rPr lang="az-Latn-AZ" altLang="en-US" sz="2800" smtClean="0"/>
              <a:t>Pozitiv hərəkətlər </a:t>
            </a:r>
            <a:r>
              <a:rPr lang="az-Latn-AZ" altLang="en-US" sz="1600" smtClean="0"/>
              <a:t>14-cü maddəni pozmur, bu şərtlə ki, onların obyektiv və ağlabatan əsasları olsun. Amma dövlətlər bu siyasət üzrə öhdəlik daşımırlar. Lindsey Birləşmiş Krallığa qarşı iş (1986) ərli qadınlara vergi güzəştlərinin tətbiqi məsələsi \ 1 saylı Protokolun 1-ci maddəsi </a:t>
            </a:r>
          </a:p>
          <a:p>
            <a:pPr eaLnBrk="1" hangingPunct="1">
              <a:lnSpc>
                <a:spcPct val="80000"/>
              </a:lnSpc>
            </a:pPr>
            <a:r>
              <a:rPr lang="az-Latn-AZ" altLang="en-US" sz="2800" smtClean="0"/>
              <a:t>14-cü maddənin muxtar xarakteri </a:t>
            </a:r>
            <a:r>
              <a:rPr lang="az-Latn-AZ" altLang="en-US" sz="1400" smtClean="0"/>
              <a:t>(ilk dəfə Dillər Belçikaya qarşı işdə (1968) bu məsələ meydana çıxıd. Belçika dövləti iddia etdiki 14-cü maddə yalnız əlavə müdafiəni təmin edir. Seçdiyi dildə təhsil almaq hüququ Konvensiya ilə müdafiə olunmur)</a:t>
            </a:r>
          </a:p>
          <a:p>
            <a:pPr eaLnBrk="1" hangingPunct="1">
              <a:lnSpc>
                <a:spcPct val="80000"/>
              </a:lnSpc>
            </a:pPr>
            <a:r>
              <a:rPr lang="az-Latn-AZ" altLang="en-US" sz="2800" smtClean="0"/>
              <a:t>14-cü maddənin yardımçı xarakteri </a:t>
            </a:r>
            <a:r>
              <a:rPr lang="az-Latn-AZ" altLang="en-US" sz="1400" smtClean="0"/>
              <a:t>(ilk dəfə Eyri İrlandiyaya qarşı (1979) bu termin istifadə edilib. Eyri məişət zorakılığına məruz qalıb, onun pulsuz hüquqi yardım almaq hüququ təmin edilməyib. Məhkəmə 6-cı maddənin pozuntusunu tanısa da, 14-cü maddəni tətbiq etmədi. Həmçinin X və Y Niderlanda qarşı iş (1985) üzrə yalnız 8-ci maddənin pozuntusu tanındı)</a:t>
            </a:r>
            <a:endParaRPr lang="az-Latn-AZ" altLang="en-US" sz="28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az-Latn-AZ" altLang="en-US" b="1" smtClean="0"/>
              <a:t>AYRI-SEÇKİLİK TESTİ</a:t>
            </a:r>
            <a:endParaRPr lang="ru-RU" altLang="en-US" b="1" smtClean="0"/>
          </a:p>
        </p:txBody>
      </p:sp>
      <p:sp>
        <p:nvSpPr>
          <p:cNvPr id="11267" name="Rectangle 3"/>
          <p:cNvSpPr>
            <a:spLocks noGrp="1" noChangeArrowheads="1"/>
          </p:cNvSpPr>
          <p:nvPr>
            <p:ph type="body" idx="1"/>
          </p:nvPr>
        </p:nvSpPr>
        <p:spPr/>
        <p:txBody>
          <a:bodyPr/>
          <a:lstStyle/>
          <a:p>
            <a:pPr marL="609600" indent="-609600" eaLnBrk="1" hangingPunct="1">
              <a:lnSpc>
                <a:spcPct val="90000"/>
              </a:lnSpc>
              <a:buFont typeface="Arial" charset="0"/>
              <a:buAutoNum type="arabicPeriod"/>
            </a:pPr>
            <a:r>
              <a:rPr lang="az-Latn-AZ" altLang="en-US" sz="2600" smtClean="0"/>
              <a:t>Ayri-seçkilik barədə şikayət Konvensiya ilə qorunan hər hansı hüququn təsir dairəsinə düşürmü?</a:t>
            </a:r>
          </a:p>
          <a:p>
            <a:pPr marL="609600" indent="-609600" eaLnBrk="1" hangingPunct="1">
              <a:lnSpc>
                <a:spcPct val="90000"/>
              </a:lnSpc>
              <a:buFont typeface="Arial" charset="0"/>
              <a:buAutoNum type="arabicPeriod"/>
            </a:pPr>
            <a:r>
              <a:rPr lang="az-Latn-AZ" altLang="en-US" sz="2600" smtClean="0"/>
              <a:t>Maddi hüquq norması pozulubmu?</a:t>
            </a:r>
          </a:p>
          <a:p>
            <a:pPr marL="609600" indent="-609600" eaLnBrk="1" hangingPunct="1">
              <a:lnSpc>
                <a:spcPct val="90000"/>
              </a:lnSpc>
              <a:buFont typeface="Arial" charset="0"/>
              <a:buAutoNum type="arabicPeriod"/>
            </a:pPr>
            <a:r>
              <a:rPr lang="az-Latn-AZ" altLang="en-US" sz="2600" smtClean="0"/>
              <a:t>Rəftarda fərqə yol verilibmi?</a:t>
            </a:r>
          </a:p>
          <a:p>
            <a:pPr marL="609600" indent="-609600" eaLnBrk="1" hangingPunct="1">
              <a:lnSpc>
                <a:spcPct val="90000"/>
              </a:lnSpc>
              <a:buFont typeface="Arial" charset="0"/>
              <a:buAutoNum type="arabicPeriod"/>
            </a:pPr>
            <a:r>
              <a:rPr lang="az-Latn-AZ" altLang="en-US" sz="2600" smtClean="0"/>
              <a:t>Fərqli rəftar obyektiv və ağlabatan əsasa malikdirmi?</a:t>
            </a:r>
          </a:p>
          <a:p>
            <a:pPr marL="609600" indent="-609600" eaLnBrk="1" hangingPunct="1">
              <a:lnSpc>
                <a:spcPct val="90000"/>
              </a:lnSpc>
              <a:buFont typeface="Arial" charset="0"/>
              <a:buNone/>
            </a:pPr>
            <a:r>
              <a:rPr lang="az-Latn-AZ" altLang="en-US" sz="2600" smtClean="0"/>
              <a:t>	</a:t>
            </a:r>
            <a:r>
              <a:rPr lang="az-Latn-AZ" altLang="en-US" sz="1900" smtClean="0"/>
              <a:t>- fərqli rəftar qanuni məqsəd daşıyırmı?</a:t>
            </a:r>
          </a:p>
          <a:p>
            <a:pPr marL="609600" indent="-609600" eaLnBrk="1" hangingPunct="1">
              <a:lnSpc>
                <a:spcPct val="90000"/>
              </a:lnSpc>
              <a:buFont typeface="Arial" charset="0"/>
              <a:buNone/>
            </a:pPr>
            <a:r>
              <a:rPr lang="az-Latn-AZ" altLang="en-US" sz="1900" smtClean="0"/>
              <a:t>	- tətbiq edilən vasitələr qanuni məqsədə mütənasibdirmi?</a:t>
            </a:r>
          </a:p>
          <a:p>
            <a:pPr marL="609600" indent="-609600" eaLnBrk="1" hangingPunct="1">
              <a:lnSpc>
                <a:spcPct val="90000"/>
              </a:lnSpc>
              <a:buFont typeface="Arial" charset="0"/>
              <a:buAutoNum type="arabicPeriod" startAt="5"/>
            </a:pPr>
            <a:r>
              <a:rPr lang="az-Latn-AZ" altLang="en-US" sz="2600" smtClean="0"/>
              <a:t>Fərqli rəftar edərkən dövlət diskresion səlahiyyət həddini aşıbmı?</a:t>
            </a:r>
            <a:endParaRPr lang="ru-RU" altLang="en-US" sz="2600" smtClean="0"/>
          </a:p>
        </p:txBody>
      </p:sp>
    </p:spTree>
  </p:cSld>
  <p:clrMapOvr>
    <a:masterClrMapping/>
  </p:clrMapOvr>
</p:sld>
</file>

<file path=ppt/theme/theme1.xml><?xml version="1.0" encoding="utf-8"?>
<a:theme xmlns:a="http://schemas.openxmlformats.org/drawingml/2006/main" name="Водяные знаки">
  <a:themeElements>
    <a:clrScheme name="Водяные знаки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fontScheme name="Водяные знаки">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Водяные знаки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clrMap bg1="lt1" tx1="dk1" bg2="lt2" tx2="dk2" accent1="accent1" accent2="accent2" accent3="accent3" accent4="accent4" accent5="accent5" accent6="accent6" hlink="hlink" folHlink="folHlink"/>
    </a:extraClrScheme>
    <a:extraClrScheme>
      <a:clrScheme name="Водяные знаки 2">
        <a:dk1>
          <a:srgbClr val="000000"/>
        </a:dk1>
        <a:lt1>
          <a:srgbClr val="FFFFFF"/>
        </a:lt1>
        <a:dk2>
          <a:srgbClr val="666633"/>
        </a:dk2>
        <a:lt2>
          <a:srgbClr val="5F5F5F"/>
        </a:lt2>
        <a:accent1>
          <a:srgbClr val="FFCC00"/>
        </a:accent1>
        <a:accent2>
          <a:srgbClr val="EFF0B2"/>
        </a:accent2>
        <a:accent3>
          <a:srgbClr val="FFFFFF"/>
        </a:accent3>
        <a:accent4>
          <a:srgbClr val="000000"/>
        </a:accent4>
        <a:accent5>
          <a:srgbClr val="FFE2AA"/>
        </a:accent5>
        <a:accent6>
          <a:srgbClr val="D9D9A1"/>
        </a:accent6>
        <a:hlink>
          <a:srgbClr val="808000"/>
        </a:hlink>
        <a:folHlink>
          <a:srgbClr val="CCCC00"/>
        </a:folHlink>
      </a:clrScheme>
      <a:clrMap bg1="lt1" tx1="dk1" bg2="lt2" tx2="dk2" accent1="accent1" accent2="accent2" accent3="accent3" accent4="accent4" accent5="accent5" accent6="accent6" hlink="hlink" folHlink="folHlink"/>
    </a:extraClrScheme>
    <a:extraClrScheme>
      <a:clrScheme name="Водяные знаки 3">
        <a:dk1>
          <a:srgbClr val="000000"/>
        </a:dk1>
        <a:lt1>
          <a:srgbClr val="FFFFFF"/>
        </a:lt1>
        <a:dk2>
          <a:srgbClr val="000000"/>
        </a:dk2>
        <a:lt2>
          <a:srgbClr val="666699"/>
        </a:lt2>
        <a:accent1>
          <a:srgbClr val="9BB0CB"/>
        </a:accent1>
        <a:accent2>
          <a:srgbClr val="D1E0CE"/>
        </a:accent2>
        <a:accent3>
          <a:srgbClr val="FFFFFF"/>
        </a:accent3>
        <a:accent4>
          <a:srgbClr val="000000"/>
        </a:accent4>
        <a:accent5>
          <a:srgbClr val="CBD4E2"/>
        </a:accent5>
        <a:accent6>
          <a:srgbClr val="BDCBBA"/>
        </a:accent6>
        <a:hlink>
          <a:srgbClr val="8EA642"/>
        </a:hlink>
        <a:folHlink>
          <a:srgbClr val="CCCC00"/>
        </a:folHlink>
      </a:clrScheme>
      <a:clrMap bg1="lt1" tx1="dk1" bg2="lt2" tx2="dk2" accent1="accent1" accent2="accent2" accent3="accent3" accent4="accent4" accent5="accent5" accent6="accent6" hlink="hlink" folHlink="folHlink"/>
    </a:extraClrScheme>
    <a:extraClrScheme>
      <a:clrScheme name="Водяные знаки 4">
        <a:dk1>
          <a:srgbClr val="333300"/>
        </a:dk1>
        <a:lt1>
          <a:srgbClr val="FFFFCC"/>
        </a:lt1>
        <a:dk2>
          <a:srgbClr val="336600"/>
        </a:dk2>
        <a:lt2>
          <a:srgbClr val="FFFFCC"/>
        </a:lt2>
        <a:accent1>
          <a:srgbClr val="99CC00"/>
        </a:accent1>
        <a:accent2>
          <a:srgbClr val="669900"/>
        </a:accent2>
        <a:accent3>
          <a:srgbClr val="ADB8AA"/>
        </a:accent3>
        <a:accent4>
          <a:srgbClr val="DADAAE"/>
        </a:accent4>
        <a:accent5>
          <a:srgbClr val="CAE2AA"/>
        </a:accent5>
        <a:accent6>
          <a:srgbClr val="5C8A00"/>
        </a:accent6>
        <a:hlink>
          <a:srgbClr val="CC9900"/>
        </a:hlink>
        <a:folHlink>
          <a:srgbClr val="FFCC00"/>
        </a:folHlink>
      </a:clrScheme>
      <a:clrMap bg1="dk2" tx1="lt1" bg2="dk1" tx2="lt2" accent1="accent1" accent2="accent2" accent3="accent3" accent4="accent4" accent5="accent5" accent6="accent6" hlink="hlink" folHlink="folHlink"/>
    </a:extraClrScheme>
    <a:extraClrScheme>
      <a:clrScheme name="Водяные знаки 5">
        <a:dk1>
          <a:srgbClr val="424458"/>
        </a:dk1>
        <a:lt1>
          <a:srgbClr val="FFFFFF"/>
        </a:lt1>
        <a:dk2>
          <a:srgbClr val="004A48"/>
        </a:dk2>
        <a:lt2>
          <a:srgbClr val="FFFFFF"/>
        </a:lt2>
        <a:accent1>
          <a:srgbClr val="83B200"/>
        </a:accent1>
        <a:accent2>
          <a:srgbClr val="006260"/>
        </a:accent2>
        <a:accent3>
          <a:srgbClr val="AAB1B1"/>
        </a:accent3>
        <a:accent4>
          <a:srgbClr val="DADADA"/>
        </a:accent4>
        <a:accent5>
          <a:srgbClr val="C1D5AA"/>
        </a:accent5>
        <a:accent6>
          <a:srgbClr val="005856"/>
        </a:accent6>
        <a:hlink>
          <a:srgbClr val="6666FF"/>
        </a:hlink>
        <a:folHlink>
          <a:srgbClr val="B2B2B2"/>
        </a:folHlink>
      </a:clrScheme>
      <a:clrMap bg1="dk2" tx1="lt1" bg2="dk1" tx2="lt2" accent1="accent1" accent2="accent2" accent3="accent3" accent4="accent4" accent5="accent5" accent6="accent6" hlink="hlink" folHlink="folHlink"/>
    </a:extraClrScheme>
    <a:extraClrScheme>
      <a:clrScheme name="Водяные знаки 6">
        <a:dk1>
          <a:srgbClr val="000000"/>
        </a:dk1>
        <a:lt1>
          <a:srgbClr val="FFFFFF"/>
        </a:lt1>
        <a:dk2>
          <a:srgbClr val="1C2046"/>
        </a:dk2>
        <a:lt2>
          <a:srgbClr val="FFFFFF"/>
        </a:lt2>
        <a:accent1>
          <a:srgbClr val="00CCFF"/>
        </a:accent1>
        <a:accent2>
          <a:srgbClr val="2D226E"/>
        </a:accent2>
        <a:accent3>
          <a:srgbClr val="ABABB0"/>
        </a:accent3>
        <a:accent4>
          <a:srgbClr val="DADADA"/>
        </a:accent4>
        <a:accent5>
          <a:srgbClr val="AAE2FF"/>
        </a:accent5>
        <a:accent6>
          <a:srgbClr val="281E63"/>
        </a:accent6>
        <a:hlink>
          <a:srgbClr val="666699"/>
        </a:hlink>
        <a:folHlink>
          <a:srgbClr val="9999FF"/>
        </a:folHlink>
      </a:clrScheme>
      <a:clrMap bg1="dk2" tx1="lt1" bg2="dk1" tx2="lt2" accent1="accent1" accent2="accent2" accent3="accent3" accent4="accent4" accent5="accent5" accent6="accent6" hlink="hlink" folHlink="folHlink"/>
    </a:extraClrScheme>
    <a:extraClrScheme>
      <a:clrScheme name="Водяные знаки 7">
        <a:dk1>
          <a:srgbClr val="424458"/>
        </a:dk1>
        <a:lt1>
          <a:srgbClr val="FFFFFF"/>
        </a:lt1>
        <a:dk2>
          <a:srgbClr val="000066"/>
        </a:dk2>
        <a:lt2>
          <a:srgbClr val="FFFFFF"/>
        </a:lt2>
        <a:accent1>
          <a:srgbClr val="6666FF"/>
        </a:accent1>
        <a:accent2>
          <a:srgbClr val="333399"/>
        </a:accent2>
        <a:accent3>
          <a:srgbClr val="AAAAB8"/>
        </a:accent3>
        <a:accent4>
          <a:srgbClr val="DADADA"/>
        </a:accent4>
        <a:accent5>
          <a:srgbClr val="B8B8FF"/>
        </a:accent5>
        <a:accent6>
          <a:srgbClr val="2D2D8A"/>
        </a:accent6>
        <a:hlink>
          <a:srgbClr val="FF9900"/>
        </a:hlink>
        <a:folHlink>
          <a:srgbClr val="CCCC00"/>
        </a:folHlink>
      </a:clrScheme>
      <a:clrMap bg1="dk2" tx1="lt1" bg2="dk1" tx2="lt2" accent1="accent1" accent2="accent2" accent3="accent3" accent4="accent4" accent5="accent5" accent6="accent6" hlink="hlink" folHlink="folHlink"/>
    </a:extraClrScheme>
    <a:extraClrScheme>
      <a:clrScheme name="Водяные знаки 8">
        <a:dk1>
          <a:srgbClr val="1C1C1C"/>
        </a:dk1>
        <a:lt1>
          <a:srgbClr val="FFFFCC"/>
        </a:lt1>
        <a:dk2>
          <a:srgbClr val="390B20"/>
        </a:dk2>
        <a:lt2>
          <a:srgbClr val="FFFFCC"/>
        </a:lt2>
        <a:accent1>
          <a:srgbClr val="FF916F"/>
        </a:accent1>
        <a:accent2>
          <a:srgbClr val="561450"/>
        </a:accent2>
        <a:accent3>
          <a:srgbClr val="AEAAAB"/>
        </a:accent3>
        <a:accent4>
          <a:srgbClr val="DADAAE"/>
        </a:accent4>
        <a:accent5>
          <a:srgbClr val="FFC7BB"/>
        </a:accent5>
        <a:accent6>
          <a:srgbClr val="4D1148"/>
        </a:accent6>
        <a:hlink>
          <a:srgbClr val="637D95"/>
        </a:hlink>
        <a:folHlink>
          <a:srgbClr val="FFCC00"/>
        </a:folHlink>
      </a:clrScheme>
      <a:clrMap bg1="dk2" tx1="lt1" bg2="dk1" tx2="lt2" accent1="accent1" accent2="accent2" accent3="accent3" accent4="accent4" accent5="accent5" accent6="accent6" hlink="hlink" folHlink="folHlink"/>
    </a:extraClrScheme>
    <a:extraClrScheme>
      <a:clrScheme name="Водяные знаки 9">
        <a:dk1>
          <a:srgbClr val="4C0000"/>
        </a:dk1>
        <a:lt1>
          <a:srgbClr val="FFFFFF"/>
        </a:lt1>
        <a:dk2>
          <a:srgbClr val="722104"/>
        </a:dk2>
        <a:lt2>
          <a:srgbClr val="FFFFFF"/>
        </a:lt2>
        <a:accent1>
          <a:srgbClr val="CC6600"/>
        </a:accent1>
        <a:accent2>
          <a:srgbClr val="8A2E00"/>
        </a:accent2>
        <a:accent3>
          <a:srgbClr val="BCABAA"/>
        </a:accent3>
        <a:accent4>
          <a:srgbClr val="DADADA"/>
        </a:accent4>
        <a:accent5>
          <a:srgbClr val="E2B8AA"/>
        </a:accent5>
        <a:accent6>
          <a:srgbClr val="7D2900"/>
        </a:accent6>
        <a:hlink>
          <a:srgbClr val="FFCC00"/>
        </a:hlink>
        <a:folHlink>
          <a:srgbClr val="FF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Watermark</Template>
  <TotalTime>532</TotalTime>
  <Words>1520</Words>
  <Application>Microsoft Office PowerPoint</Application>
  <PresentationFormat>Экран (4:3)</PresentationFormat>
  <Paragraphs>97</Paragraphs>
  <Slides>15</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15</vt:i4>
      </vt:variant>
    </vt:vector>
  </HeadingPairs>
  <TitlesOfParts>
    <vt:vector size="20" baseType="lpstr">
      <vt:lpstr>Arial</vt:lpstr>
      <vt:lpstr>Wingdings</vt:lpstr>
      <vt:lpstr>Calibri</vt:lpstr>
      <vt:lpstr>Times New Roman</vt:lpstr>
      <vt:lpstr>Водяные знаки</vt:lpstr>
      <vt:lpstr>AYRI-SEÇKILIYIN QADAĞAN OLUNMASI / yerli qanunvericilik</vt:lpstr>
      <vt:lpstr>Azərbaycan Respublikasının ayrı-seçkilik əleyhinə qanunvericiliyi</vt:lpstr>
      <vt:lpstr>KONSTİTUSİYA</vt:lpstr>
      <vt:lpstr>QANUNVERİCİLİK</vt:lpstr>
      <vt:lpstr>İNZİBATİ XƏTALAR MƏCƏLLƏSİ</vt:lpstr>
      <vt:lpstr>ƏMƏK MƏCƏLLƏSİ</vt:lpstr>
      <vt:lpstr>TORPAQ MƏCƏLLƏSİ</vt:lpstr>
      <vt:lpstr>14-cü maddənin xarakteri və əhatə dairəsi</vt:lpstr>
      <vt:lpstr>AYRI-SEÇKİLİK TESTİ</vt:lpstr>
      <vt:lpstr>Fərqli rəftarın əsasları üzrə</vt:lpstr>
      <vt:lpstr>Fərqli rəftarın əsasları üzrə</vt:lpstr>
      <vt:lpstr>Fərqli rəftarın əsasları üzrə</vt:lpstr>
      <vt:lpstr>Dövlətin pozitiv öhdəlikləri</vt:lpstr>
      <vt:lpstr>PROSESSUAL  MƏSƏLƏLƏR</vt:lpstr>
      <vt:lpstr>TƏŞƏKKÜR  EDİRİK...</vt:lpstr>
    </vt:vector>
  </TitlesOfParts>
  <Company>- ETH0 -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HP</dc:creator>
  <cp:lastModifiedBy>Eldar</cp:lastModifiedBy>
  <cp:revision>65</cp:revision>
  <dcterms:created xsi:type="dcterms:W3CDTF">2012-05-24T10:51:38Z</dcterms:created>
  <dcterms:modified xsi:type="dcterms:W3CDTF">2016-12-13T12:48:56Z</dcterms:modified>
</cp:coreProperties>
</file>