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317" r:id="rId2"/>
    <p:sldId id="328" r:id="rId3"/>
    <p:sldId id="318" r:id="rId4"/>
    <p:sldId id="319" r:id="rId5"/>
    <p:sldId id="325" r:id="rId6"/>
    <p:sldId id="326" r:id="rId7"/>
    <p:sldId id="327" r:id="rId8"/>
  </p:sldIdLst>
  <p:sldSz cx="9144000" cy="6858000" type="screen4x3"/>
  <p:notesSz cx="6797675" cy="9929813"/>
  <p:defaultTextStyle>
    <a:defPPr>
      <a:defRPr lang="en-GB"/>
    </a:defPPr>
    <a:lvl1pPr algn="l" defTabSz="449263" rtl="0" fontAlgn="base">
      <a:lnSpc>
        <a:spcPct val="87000"/>
      </a:lnSpc>
      <a:spcBef>
        <a:spcPct val="0"/>
      </a:spcBef>
      <a:spcAft>
        <a:spcPct val="0"/>
      </a:spcAft>
      <a:buClr>
        <a:srgbClr val="FFFFFF"/>
      </a:buClr>
      <a:buSzPct val="100000"/>
      <a:buFont typeface="Arial" charset="0"/>
      <a:defRPr kern="1200">
        <a:solidFill>
          <a:schemeClr val="bg1"/>
        </a:solidFill>
        <a:latin typeface="Arial" charset="0"/>
        <a:ea typeface="ＭＳ Ｐゴシック" pitchFamily="34" charset="-128"/>
        <a:cs typeface="+mn-cs"/>
      </a:defRPr>
    </a:lvl1pPr>
    <a:lvl2pPr marL="457200" algn="l" defTabSz="449263" rtl="0" fontAlgn="base">
      <a:lnSpc>
        <a:spcPct val="87000"/>
      </a:lnSpc>
      <a:spcBef>
        <a:spcPct val="0"/>
      </a:spcBef>
      <a:spcAft>
        <a:spcPct val="0"/>
      </a:spcAft>
      <a:buClr>
        <a:srgbClr val="FFFFFF"/>
      </a:buClr>
      <a:buSzPct val="100000"/>
      <a:buFont typeface="Arial" charset="0"/>
      <a:defRPr kern="1200">
        <a:solidFill>
          <a:schemeClr val="bg1"/>
        </a:solidFill>
        <a:latin typeface="Arial" charset="0"/>
        <a:ea typeface="ＭＳ Ｐゴシック" pitchFamily="34" charset="-128"/>
        <a:cs typeface="+mn-cs"/>
      </a:defRPr>
    </a:lvl2pPr>
    <a:lvl3pPr marL="914400" algn="l" defTabSz="449263" rtl="0" fontAlgn="base">
      <a:lnSpc>
        <a:spcPct val="87000"/>
      </a:lnSpc>
      <a:spcBef>
        <a:spcPct val="0"/>
      </a:spcBef>
      <a:spcAft>
        <a:spcPct val="0"/>
      </a:spcAft>
      <a:buClr>
        <a:srgbClr val="FFFFFF"/>
      </a:buClr>
      <a:buSzPct val="100000"/>
      <a:buFont typeface="Arial" charset="0"/>
      <a:defRPr kern="1200">
        <a:solidFill>
          <a:schemeClr val="bg1"/>
        </a:solidFill>
        <a:latin typeface="Arial" charset="0"/>
        <a:ea typeface="ＭＳ Ｐゴシック" pitchFamily="34" charset="-128"/>
        <a:cs typeface="+mn-cs"/>
      </a:defRPr>
    </a:lvl3pPr>
    <a:lvl4pPr marL="1371600" algn="l" defTabSz="449263" rtl="0" fontAlgn="base">
      <a:lnSpc>
        <a:spcPct val="87000"/>
      </a:lnSpc>
      <a:spcBef>
        <a:spcPct val="0"/>
      </a:spcBef>
      <a:spcAft>
        <a:spcPct val="0"/>
      </a:spcAft>
      <a:buClr>
        <a:srgbClr val="FFFFFF"/>
      </a:buClr>
      <a:buSzPct val="100000"/>
      <a:buFont typeface="Arial" charset="0"/>
      <a:defRPr kern="1200">
        <a:solidFill>
          <a:schemeClr val="bg1"/>
        </a:solidFill>
        <a:latin typeface="Arial" charset="0"/>
        <a:ea typeface="ＭＳ Ｐゴシック" pitchFamily="34" charset="-128"/>
        <a:cs typeface="+mn-cs"/>
      </a:defRPr>
    </a:lvl4pPr>
    <a:lvl5pPr marL="1828800" algn="l" defTabSz="449263" rtl="0" fontAlgn="base">
      <a:lnSpc>
        <a:spcPct val="87000"/>
      </a:lnSpc>
      <a:spcBef>
        <a:spcPct val="0"/>
      </a:spcBef>
      <a:spcAft>
        <a:spcPct val="0"/>
      </a:spcAft>
      <a:buClr>
        <a:srgbClr val="FFFFFF"/>
      </a:buClr>
      <a:buSzPct val="100000"/>
      <a:buFont typeface="Arial" charset="0"/>
      <a:defRPr kern="1200">
        <a:solidFill>
          <a:schemeClr val="bg1"/>
        </a:solidFill>
        <a:latin typeface="Arial" charset="0"/>
        <a:ea typeface="ＭＳ Ｐゴシック" pitchFamily="34" charset="-128"/>
        <a:cs typeface="+mn-cs"/>
      </a:defRPr>
    </a:lvl5pPr>
    <a:lvl6pPr marL="2286000" algn="l" defTabSz="914400" rtl="0" eaLnBrk="1" latinLnBrk="0" hangingPunct="1">
      <a:defRPr kern="1200">
        <a:solidFill>
          <a:schemeClr val="bg1"/>
        </a:solidFill>
        <a:latin typeface="Arial" charset="0"/>
        <a:ea typeface="ＭＳ Ｐゴシック" pitchFamily="34" charset="-128"/>
        <a:cs typeface="+mn-cs"/>
      </a:defRPr>
    </a:lvl6pPr>
    <a:lvl7pPr marL="2743200" algn="l" defTabSz="914400" rtl="0" eaLnBrk="1" latinLnBrk="0" hangingPunct="1">
      <a:defRPr kern="1200">
        <a:solidFill>
          <a:schemeClr val="bg1"/>
        </a:solidFill>
        <a:latin typeface="Arial" charset="0"/>
        <a:ea typeface="ＭＳ Ｐゴシック" pitchFamily="34" charset="-128"/>
        <a:cs typeface="+mn-cs"/>
      </a:defRPr>
    </a:lvl7pPr>
    <a:lvl8pPr marL="3200400" algn="l" defTabSz="914400" rtl="0" eaLnBrk="1" latinLnBrk="0" hangingPunct="1">
      <a:defRPr kern="1200">
        <a:solidFill>
          <a:schemeClr val="bg1"/>
        </a:solidFill>
        <a:latin typeface="Arial" charset="0"/>
        <a:ea typeface="ＭＳ Ｐゴシック" pitchFamily="34" charset="-128"/>
        <a:cs typeface="+mn-cs"/>
      </a:defRPr>
    </a:lvl8pPr>
    <a:lvl9pPr marL="3657600" algn="l" defTabSz="914400" rtl="0" eaLnBrk="1" latinLnBrk="0" hangingPunct="1">
      <a:defRPr kern="1200">
        <a:solidFill>
          <a:schemeClr val="bg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884" y="-6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3352" y="-120"/>
      </p:cViewPr>
      <p:guideLst>
        <p:guide orient="horz" pos="2842"/>
        <p:guide pos="21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0324" tIns="45162" rIns="90324" bIns="45162" rtlCol="0"/>
          <a:lstStyle>
            <a:lvl1pPr algn="l">
              <a:buFont typeface="Arial" charset="0"/>
              <a:buNone/>
              <a:defRPr sz="1200">
                <a:latin typeface="Arial" charset="0"/>
                <a:ea typeface="ＭＳ Ｐゴシック" charset="0"/>
                <a:cs typeface="ＭＳ Ｐゴシック" charset="0"/>
              </a:defRPr>
            </a:lvl1pPr>
          </a:lstStyle>
          <a:p>
            <a:pPr>
              <a:defRPr/>
            </a:pPr>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wrap="square" lIns="90324" tIns="45162" rIns="90324" bIns="45162" numCol="1" anchor="t" anchorCtr="0" compatLnSpc="1">
            <a:prstTxWarp prst="textNoShape">
              <a:avLst/>
            </a:prstTxWarp>
          </a:bodyPr>
          <a:lstStyle>
            <a:lvl1pPr algn="r">
              <a:buFont typeface="Arial" pitchFamily="34" charset="0"/>
              <a:buNone/>
              <a:defRPr sz="1200">
                <a:latin typeface="Arial" pitchFamily="34" charset="0"/>
              </a:defRPr>
            </a:lvl1pPr>
          </a:lstStyle>
          <a:p>
            <a:pPr>
              <a:defRPr/>
            </a:pPr>
            <a:fld id="{8E99D2DA-392F-4FF6-97DE-FDE6C2406DF2}" type="datetimeFigureOut">
              <a:rPr lang="it-IT"/>
              <a:pPr>
                <a:defRPr/>
              </a:pPr>
              <a:t>13/12/2016</a:t>
            </a:fld>
            <a:endParaRPr lang="it-IT"/>
          </a:p>
        </p:txBody>
      </p:sp>
      <p:sp>
        <p:nvSpPr>
          <p:cNvPr id="4" name="Segnaposto piè di pagina 3"/>
          <p:cNvSpPr>
            <a:spLocks noGrp="1"/>
          </p:cNvSpPr>
          <p:nvPr>
            <p:ph type="ftr" sz="quarter" idx="2"/>
          </p:nvPr>
        </p:nvSpPr>
        <p:spPr>
          <a:xfrm>
            <a:off x="0" y="9431338"/>
            <a:ext cx="2946400" cy="496887"/>
          </a:xfrm>
          <a:prstGeom prst="rect">
            <a:avLst/>
          </a:prstGeom>
        </p:spPr>
        <p:txBody>
          <a:bodyPr vert="horz" lIns="90324" tIns="45162" rIns="90324" bIns="45162" rtlCol="0" anchor="b"/>
          <a:lstStyle>
            <a:lvl1pPr algn="l">
              <a:buFont typeface="Arial" charset="0"/>
              <a:buNone/>
              <a:defRPr sz="1200">
                <a:latin typeface="Arial" charset="0"/>
                <a:ea typeface="ＭＳ Ｐゴシック" charset="0"/>
                <a:cs typeface="ＭＳ Ｐゴシック" charset="0"/>
              </a:defRPr>
            </a:lvl1pPr>
          </a:lstStyle>
          <a:p>
            <a:pPr>
              <a:defRPr/>
            </a:pPr>
            <a:endParaRPr lang="it-IT"/>
          </a:p>
        </p:txBody>
      </p:sp>
      <p:sp>
        <p:nvSpPr>
          <p:cNvPr id="5" name="Segnaposto numero diapositiva 4"/>
          <p:cNvSpPr>
            <a:spLocks noGrp="1"/>
          </p:cNvSpPr>
          <p:nvPr>
            <p:ph type="sldNum" sz="quarter" idx="3"/>
          </p:nvPr>
        </p:nvSpPr>
        <p:spPr>
          <a:xfrm>
            <a:off x="3849688" y="9431338"/>
            <a:ext cx="2946400" cy="496887"/>
          </a:xfrm>
          <a:prstGeom prst="rect">
            <a:avLst/>
          </a:prstGeom>
        </p:spPr>
        <p:txBody>
          <a:bodyPr vert="horz" wrap="square" lIns="90324" tIns="45162" rIns="90324" bIns="45162" numCol="1" anchor="b" anchorCtr="0" compatLnSpc="1">
            <a:prstTxWarp prst="textNoShape">
              <a:avLst/>
            </a:prstTxWarp>
          </a:bodyPr>
          <a:lstStyle>
            <a:lvl1pPr algn="r">
              <a:buFont typeface="Arial" pitchFamily="34" charset="0"/>
              <a:buNone/>
              <a:defRPr sz="1200">
                <a:latin typeface="Arial" pitchFamily="34" charset="0"/>
              </a:defRPr>
            </a:lvl1pPr>
          </a:lstStyle>
          <a:p>
            <a:pPr>
              <a:defRPr/>
            </a:pPr>
            <a:fld id="{A000E117-8DA0-49AB-BBB2-B691E6B88C5D}" type="slidenum">
              <a:rPr lang="it-IT"/>
              <a:pPr>
                <a:defRPr/>
              </a:pPr>
              <a:t>‹#›</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97675" cy="9929813"/>
          </a:xfrm>
          <a:prstGeom prst="roundRect">
            <a:avLst>
              <a:gd name="adj" fmla="val 19"/>
            </a:avLst>
          </a:prstGeom>
          <a:solidFill>
            <a:srgbClr val="FFFFFF"/>
          </a:solidFill>
          <a:ln>
            <a:noFill/>
          </a:ln>
          <a:effectLst/>
          <a:extLst>
            <a:ext uri="{91240B29-F687-4F45-9708-019B960494DF}">
              <a14:hiddenLine xmlns:a14="http://schemas.microsoft.com/office/drawing/2010/main" xmlns="" w="936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24" tIns="45162" rIns="90324" bIns="45162" anchor="ctr"/>
          <a:lstStyle/>
          <a:p>
            <a:pPr>
              <a:defRPr/>
            </a:pPr>
            <a:endParaRPr lang="it-IT">
              <a:ea typeface="ＭＳ Ｐゴシック" charset="0"/>
              <a:cs typeface="Arial Unicode MS" charset="0"/>
            </a:endParaRPr>
          </a:p>
        </p:txBody>
      </p:sp>
      <p:sp>
        <p:nvSpPr>
          <p:cNvPr id="2050" name="AutoShape 2"/>
          <p:cNvSpPr>
            <a:spLocks noChangeArrowheads="1"/>
          </p:cNvSpPr>
          <p:nvPr/>
        </p:nvSpPr>
        <p:spPr bwMode="auto">
          <a:xfrm>
            <a:off x="0" y="0"/>
            <a:ext cx="6797675" cy="9929813"/>
          </a:xfrm>
          <a:prstGeom prst="roundRect">
            <a:avLst>
              <a:gd name="adj" fmla="val 19"/>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24" tIns="45162" rIns="90324" bIns="45162" anchor="ctr"/>
          <a:lstStyle/>
          <a:p>
            <a:pPr>
              <a:defRPr/>
            </a:pPr>
            <a:endParaRPr lang="it-IT">
              <a:ea typeface="ＭＳ Ｐゴシック" charset="0"/>
              <a:cs typeface="Arial Unicode MS" charset="0"/>
            </a:endParaRPr>
          </a:p>
        </p:txBody>
      </p:sp>
      <p:sp>
        <p:nvSpPr>
          <p:cNvPr id="2051" name="Rectangle 3"/>
          <p:cNvSpPr>
            <a:spLocks noGrp="1" noRot="1" noChangeAspect="1" noChangeArrowheads="1"/>
          </p:cNvSpPr>
          <p:nvPr>
            <p:ph type="sldImg"/>
          </p:nvPr>
        </p:nvSpPr>
        <p:spPr bwMode="auto">
          <a:xfrm>
            <a:off x="1109663" y="954088"/>
            <a:ext cx="4573587" cy="34321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sp>
      <p:sp>
        <p:nvSpPr>
          <p:cNvPr id="2052" name="Rectangle 4"/>
          <p:cNvSpPr>
            <a:spLocks noGrp="1" noChangeArrowheads="1"/>
          </p:cNvSpPr>
          <p:nvPr>
            <p:ph type="body"/>
          </p:nvPr>
        </p:nvSpPr>
        <p:spPr bwMode="auto">
          <a:xfrm>
            <a:off x="1052513" y="4724400"/>
            <a:ext cx="4694237" cy="3810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endParaRPr lang="it-IT" noProof="0" smtClean="0"/>
          </a:p>
        </p:txBody>
      </p:sp>
    </p:spTree>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911225" y="744538"/>
            <a:ext cx="4976813" cy="372586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24" tIns="45162" rIns="90324" bIns="45162" anchor="ctr"/>
          <a:lstStyle/>
          <a:p>
            <a:pPr>
              <a:defRPr/>
            </a:pPr>
            <a:endParaRPr lang="it-IT">
              <a:ea typeface="ＭＳ Ｐゴシック" charset="0"/>
              <a:cs typeface="Arial Unicode MS" charset="0"/>
            </a:endParaRPr>
          </a:p>
        </p:txBody>
      </p:sp>
      <p:sp>
        <p:nvSpPr>
          <p:cNvPr id="41986" name="Text Box 2"/>
          <p:cNvSpPr>
            <a:spLocks noGrp="1" noChangeArrowheads="1"/>
          </p:cNvSpPr>
          <p:nvPr>
            <p:ph type="body"/>
          </p:nvPr>
        </p:nvSpPr>
        <p:spPr>
          <a:xfrm>
            <a:off x="1052513" y="4724400"/>
            <a:ext cx="4695825" cy="3811588"/>
          </a:xfrm>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dirty="0"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911225" y="744538"/>
            <a:ext cx="4976813" cy="372586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24" tIns="45162" rIns="90324" bIns="45162" anchor="ctr"/>
          <a:lstStyle/>
          <a:p>
            <a:pPr>
              <a:defRPr/>
            </a:pPr>
            <a:endParaRPr lang="it-IT">
              <a:ea typeface="ＭＳ Ｐゴシック" charset="0"/>
              <a:cs typeface="Arial Unicode MS" charset="0"/>
            </a:endParaRPr>
          </a:p>
        </p:txBody>
      </p:sp>
      <p:sp>
        <p:nvSpPr>
          <p:cNvPr id="41986" name="Text Box 2"/>
          <p:cNvSpPr>
            <a:spLocks noGrp="1" noChangeArrowheads="1"/>
          </p:cNvSpPr>
          <p:nvPr>
            <p:ph type="body"/>
          </p:nvPr>
        </p:nvSpPr>
        <p:spPr>
          <a:xfrm>
            <a:off x="1052513" y="4724400"/>
            <a:ext cx="4695825" cy="3811588"/>
          </a:xfrm>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dirty="0"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911225" y="744538"/>
            <a:ext cx="4976813" cy="372586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24" tIns="45162" rIns="90324" bIns="45162" anchor="ctr"/>
          <a:lstStyle/>
          <a:p>
            <a:pPr>
              <a:defRPr/>
            </a:pPr>
            <a:endParaRPr lang="it-IT">
              <a:ea typeface="ＭＳ Ｐゴシック" charset="0"/>
              <a:cs typeface="Arial Unicode MS" charset="0"/>
            </a:endParaRPr>
          </a:p>
        </p:txBody>
      </p:sp>
      <p:sp>
        <p:nvSpPr>
          <p:cNvPr id="41986" name="Text Box 2"/>
          <p:cNvSpPr>
            <a:spLocks noGrp="1" noChangeArrowheads="1"/>
          </p:cNvSpPr>
          <p:nvPr>
            <p:ph type="body"/>
          </p:nvPr>
        </p:nvSpPr>
        <p:spPr>
          <a:xfrm>
            <a:off x="1052513" y="4724400"/>
            <a:ext cx="4695825" cy="3811588"/>
          </a:xfrm>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dirty="0"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911225" y="744538"/>
            <a:ext cx="4976813" cy="372586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24" tIns="45162" rIns="90324" bIns="45162" anchor="ctr"/>
          <a:lstStyle/>
          <a:p>
            <a:pPr>
              <a:defRPr/>
            </a:pPr>
            <a:endParaRPr lang="it-IT">
              <a:ea typeface="ＭＳ Ｐゴシック" charset="0"/>
              <a:cs typeface="Arial Unicode MS" charset="0"/>
            </a:endParaRPr>
          </a:p>
        </p:txBody>
      </p:sp>
      <p:sp>
        <p:nvSpPr>
          <p:cNvPr id="41986" name="Text Box 2"/>
          <p:cNvSpPr>
            <a:spLocks noGrp="1" noChangeArrowheads="1"/>
          </p:cNvSpPr>
          <p:nvPr>
            <p:ph type="body"/>
          </p:nvPr>
        </p:nvSpPr>
        <p:spPr>
          <a:xfrm>
            <a:off x="1052513" y="4724400"/>
            <a:ext cx="4695825" cy="3811588"/>
          </a:xfrm>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911225" y="744538"/>
            <a:ext cx="4976813" cy="372586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24" tIns="45162" rIns="90324" bIns="45162" anchor="ctr"/>
          <a:lstStyle/>
          <a:p>
            <a:pPr>
              <a:defRPr/>
            </a:pPr>
            <a:endParaRPr lang="it-IT">
              <a:ea typeface="ＭＳ Ｐゴシック" charset="0"/>
              <a:cs typeface="Arial Unicode MS" charset="0"/>
            </a:endParaRPr>
          </a:p>
        </p:txBody>
      </p:sp>
      <p:sp>
        <p:nvSpPr>
          <p:cNvPr id="41986" name="Text Box 2"/>
          <p:cNvSpPr>
            <a:spLocks noGrp="1" noChangeArrowheads="1"/>
          </p:cNvSpPr>
          <p:nvPr>
            <p:ph type="body"/>
          </p:nvPr>
        </p:nvSpPr>
        <p:spPr>
          <a:xfrm>
            <a:off x="1052513" y="4724400"/>
            <a:ext cx="4695825" cy="3811588"/>
          </a:xfrm>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dirty="0"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911225" y="744538"/>
            <a:ext cx="4976813" cy="372586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24" tIns="45162" rIns="90324" bIns="45162" anchor="ctr"/>
          <a:lstStyle/>
          <a:p>
            <a:pPr>
              <a:defRPr/>
            </a:pPr>
            <a:endParaRPr lang="it-IT">
              <a:ea typeface="ＭＳ Ｐゴシック" charset="0"/>
              <a:cs typeface="Arial Unicode MS" charset="0"/>
            </a:endParaRPr>
          </a:p>
        </p:txBody>
      </p:sp>
      <p:sp>
        <p:nvSpPr>
          <p:cNvPr id="41986" name="Text Box 2"/>
          <p:cNvSpPr>
            <a:spLocks noGrp="1" noChangeArrowheads="1"/>
          </p:cNvSpPr>
          <p:nvPr>
            <p:ph type="body"/>
          </p:nvPr>
        </p:nvSpPr>
        <p:spPr>
          <a:xfrm>
            <a:off x="1052513" y="4724400"/>
            <a:ext cx="4695825" cy="3811588"/>
          </a:xfrm>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dirty="0"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911225" y="744538"/>
            <a:ext cx="4976813" cy="372586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0324" tIns="45162" rIns="90324" bIns="45162" anchor="ctr"/>
          <a:lstStyle/>
          <a:p>
            <a:pPr>
              <a:defRPr/>
            </a:pPr>
            <a:endParaRPr lang="it-IT">
              <a:ea typeface="ＭＳ Ｐゴシック" charset="0"/>
              <a:cs typeface="Arial Unicode MS" charset="0"/>
            </a:endParaRPr>
          </a:p>
        </p:txBody>
      </p:sp>
      <p:sp>
        <p:nvSpPr>
          <p:cNvPr id="41986" name="Text Box 2"/>
          <p:cNvSpPr>
            <a:spLocks noGrp="1" noChangeArrowheads="1"/>
          </p:cNvSpPr>
          <p:nvPr>
            <p:ph type="body"/>
          </p:nvPr>
        </p:nvSpPr>
        <p:spPr>
          <a:xfrm>
            <a:off x="1052513" y="4724400"/>
            <a:ext cx="4695825" cy="3811588"/>
          </a:xfrm>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24625" y="88900"/>
            <a:ext cx="1951038" cy="6646863"/>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671513" y="88900"/>
            <a:ext cx="5700712" cy="6646863"/>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671513" y="88900"/>
            <a:ext cx="7804150" cy="1968500"/>
          </a:xfrm>
        </p:spPr>
        <p:txBody>
          <a:bodyPr/>
          <a:lstStyle/>
          <a:p>
            <a:r>
              <a:rPr lang="it-IT" smtClean="0"/>
              <a:t>Fare clic per modificare stile</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671513" y="1906588"/>
            <a:ext cx="3825875" cy="4829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9788" y="1906588"/>
            <a:ext cx="3825875" cy="4829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ABED6"/>
        </a:solidFill>
        <a:effectLst/>
      </p:bgPr>
    </p:bg>
    <p:spTree>
      <p:nvGrpSpPr>
        <p:cNvPr id="1" name=""/>
        <p:cNvGrpSpPr/>
        <p:nvPr/>
      </p:nvGrpSpPr>
      <p:grpSpPr>
        <a:xfrm>
          <a:off x="0" y="0"/>
          <a:ext cx="0" cy="0"/>
          <a:chOff x="0" y="0"/>
          <a:chExt cx="0" cy="0"/>
        </a:xfrm>
      </p:grpSpPr>
      <p:sp>
        <p:nvSpPr>
          <p:cNvPr id="1025" name="AutoShape 1"/>
          <p:cNvSpPr>
            <a:spLocks noChangeArrowheads="1"/>
          </p:cNvSpPr>
          <p:nvPr/>
        </p:nvSpPr>
        <p:spPr bwMode="auto">
          <a:xfrm>
            <a:off x="360363" y="1619250"/>
            <a:ext cx="8775700" cy="5140325"/>
          </a:xfrm>
          <a:prstGeom prst="roundRect">
            <a:avLst>
              <a:gd name="adj" fmla="val 28"/>
            </a:avLst>
          </a:prstGeom>
          <a:solidFill>
            <a:srgbClr val="DDDDDD"/>
          </a:solidFill>
          <a:ln w="9360">
            <a:solidFill>
              <a:srgbClr val="C0C0C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1026" name="Rectangle 2"/>
          <p:cNvSpPr>
            <a:spLocks noGrp="1" noChangeArrowheads="1"/>
          </p:cNvSpPr>
          <p:nvPr>
            <p:ph type="title"/>
          </p:nvPr>
        </p:nvSpPr>
        <p:spPr bwMode="auto">
          <a:xfrm>
            <a:off x="671513" y="88900"/>
            <a:ext cx="7804150" cy="19685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ctr" anchorCtr="0" compatLnSpc="1">
            <a:prstTxWarp prst="textNoShape">
              <a:avLst/>
            </a:prstTxWarp>
          </a:bodyPr>
          <a:lstStyle/>
          <a:p>
            <a:pPr lvl="0"/>
            <a:r>
              <a:rPr lang="en-GB"/>
              <a:t>Cliccate per modificare il formato del testo del titolo</a:t>
            </a:r>
          </a:p>
        </p:txBody>
      </p:sp>
      <p:sp>
        <p:nvSpPr>
          <p:cNvPr id="1027" name="Rectangle 3"/>
          <p:cNvSpPr>
            <a:spLocks noGrp="1" noChangeArrowheads="1"/>
          </p:cNvSpPr>
          <p:nvPr>
            <p:ph type="body" idx="1"/>
          </p:nvPr>
        </p:nvSpPr>
        <p:spPr bwMode="auto">
          <a:xfrm>
            <a:off x="671513" y="1906588"/>
            <a:ext cx="7804150" cy="48291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en-GB"/>
              <a:t>Cliccate per modificare il formato del testo della struttura</a:t>
            </a:r>
          </a:p>
          <a:p>
            <a:pPr lvl="1"/>
            <a:r>
              <a:rPr lang="en-GB"/>
              <a:t>Secondo livello struttura</a:t>
            </a:r>
          </a:p>
          <a:p>
            <a:pPr lvl="2"/>
            <a:r>
              <a:rPr lang="en-GB"/>
              <a:t>Terzo livello struttura</a:t>
            </a:r>
          </a:p>
          <a:p>
            <a:pPr lvl="3"/>
            <a:r>
              <a:rPr lang="en-GB"/>
              <a:t>Quarto livello struttura</a:t>
            </a:r>
          </a:p>
          <a:p>
            <a:pPr lvl="4"/>
            <a:r>
              <a:rPr lang="en-GB"/>
              <a:t>Quinto livello struttura</a:t>
            </a:r>
          </a:p>
          <a:p>
            <a:pPr lvl="4"/>
            <a:r>
              <a:rPr lang="en-GB"/>
              <a:t>Sesto livello struttura</a:t>
            </a:r>
          </a:p>
          <a:p>
            <a:pPr lvl="4"/>
            <a:r>
              <a:rPr lang="en-GB"/>
              <a:t>Settimo livello struttura</a:t>
            </a:r>
          </a:p>
          <a:p>
            <a:pPr lvl="4"/>
            <a:r>
              <a:rPr lang="en-GB"/>
              <a:t>Ottavo livello struttura</a:t>
            </a:r>
          </a:p>
          <a:p>
            <a:pPr lvl="4"/>
            <a:r>
              <a:rPr lang="en-GB"/>
              <a:t>Nono livello struttura</a:t>
            </a:r>
          </a:p>
        </p:txBody>
      </p:sp>
      <p:sp>
        <p:nvSpPr>
          <p:cNvPr id="1028" name="AutoShape 4"/>
          <p:cNvSpPr>
            <a:spLocks noChangeArrowheads="1"/>
          </p:cNvSpPr>
          <p:nvPr/>
        </p:nvSpPr>
        <p:spPr bwMode="auto">
          <a:xfrm>
            <a:off x="0" y="0"/>
            <a:ext cx="165100" cy="833438"/>
          </a:xfrm>
          <a:prstGeom prst="roundRect">
            <a:avLst>
              <a:gd name="adj" fmla="val 958"/>
            </a:avLst>
          </a:prstGeom>
          <a:solidFill>
            <a:srgbClr val="125C8D"/>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1029" name="AutoShape 5"/>
          <p:cNvSpPr>
            <a:spLocks noChangeArrowheads="1"/>
          </p:cNvSpPr>
          <p:nvPr/>
        </p:nvSpPr>
        <p:spPr bwMode="auto">
          <a:xfrm>
            <a:off x="0" y="2160588"/>
            <a:ext cx="165100" cy="833437"/>
          </a:xfrm>
          <a:prstGeom prst="roundRect">
            <a:avLst>
              <a:gd name="adj" fmla="val 958"/>
            </a:avLst>
          </a:prstGeom>
          <a:solidFill>
            <a:srgbClr val="125C8D"/>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1030" name="AutoShape 6"/>
          <p:cNvSpPr>
            <a:spLocks noChangeArrowheads="1"/>
          </p:cNvSpPr>
          <p:nvPr/>
        </p:nvSpPr>
        <p:spPr bwMode="auto">
          <a:xfrm>
            <a:off x="0" y="1060450"/>
            <a:ext cx="165100" cy="833438"/>
          </a:xfrm>
          <a:prstGeom prst="roundRect">
            <a:avLst>
              <a:gd name="adj" fmla="val 958"/>
            </a:avLst>
          </a:prstGeom>
          <a:solidFill>
            <a:srgbClr val="125C8D"/>
          </a:solidFill>
          <a:ln w="9360">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1031" name="Text Box 7"/>
          <p:cNvSpPr txBox="1">
            <a:spLocks noChangeArrowheads="1"/>
          </p:cNvSpPr>
          <p:nvPr/>
        </p:nvSpPr>
        <p:spPr bwMode="auto">
          <a:xfrm>
            <a:off x="5759450" y="6242050"/>
            <a:ext cx="3384550" cy="4191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lvl1pPr marL="428625" indent="-323850" eaLnBrk="0" hangingPunct="0">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defRPr sz="2400">
                <a:solidFill>
                  <a:schemeClr val="bg1"/>
                </a:solidFill>
                <a:latin typeface="Arial" pitchFamily="34" charset="0"/>
                <a:ea typeface="ＭＳ Ｐゴシック" pitchFamily="34" charset="-128"/>
              </a:defRPr>
            </a:lvl1pPr>
            <a:lvl2pPr marL="742950" indent="-285750" eaLnBrk="0" hangingPunct="0">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defRPr sz="2400">
                <a:solidFill>
                  <a:schemeClr val="bg1"/>
                </a:solidFill>
                <a:latin typeface="Arial" pitchFamily="34" charset="0"/>
                <a:ea typeface="ＭＳ Ｐゴシック" pitchFamily="34" charset="-128"/>
              </a:defRPr>
            </a:lvl2pPr>
            <a:lvl3pPr marL="1143000" indent="-228600" eaLnBrk="0" hangingPunct="0">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defRPr sz="2400">
                <a:solidFill>
                  <a:schemeClr val="bg1"/>
                </a:solidFill>
                <a:latin typeface="Arial" pitchFamily="34" charset="0"/>
                <a:ea typeface="ＭＳ Ｐゴシック" pitchFamily="34" charset="-128"/>
              </a:defRPr>
            </a:lvl3pPr>
            <a:lvl4pPr marL="1600200" indent="-228600" eaLnBrk="0" hangingPunct="0">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defRPr sz="2400">
                <a:solidFill>
                  <a:schemeClr val="bg1"/>
                </a:solidFill>
                <a:latin typeface="Arial" pitchFamily="34" charset="0"/>
                <a:ea typeface="ＭＳ Ｐゴシック" pitchFamily="34" charset="-128"/>
              </a:defRPr>
            </a:lvl4pPr>
            <a:lvl5pPr marL="2057400" indent="-228600" eaLnBrk="0" hangingPunct="0">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pitchFamily="34" charset="0"/>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pitchFamily="34" charset="0"/>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pitchFamily="34" charset="0"/>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pitchFamily="34" charset="0"/>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defRPr sz="2400">
                <a:solidFill>
                  <a:schemeClr val="bg1"/>
                </a:solidFill>
                <a:latin typeface="Arial" pitchFamily="34" charset="0"/>
                <a:ea typeface="ＭＳ Ｐゴシック" pitchFamily="34" charset="-128"/>
              </a:defRPr>
            </a:lvl9pPr>
          </a:lstStyle>
          <a:p>
            <a:pPr eaLnBrk="1" hangingPunct="1">
              <a:lnSpc>
                <a:spcPct val="98000"/>
              </a:lnSpc>
              <a:spcAft>
                <a:spcPts val="288"/>
              </a:spcAft>
              <a:buClr>
                <a:srgbClr val="0E594D"/>
              </a:buClr>
              <a:buSzPct val="45000"/>
              <a:buFont typeface="Wingdings" pitchFamily="2" charset="2"/>
              <a:buNone/>
              <a:defRPr/>
            </a:pPr>
            <a:fld id="{053A9D3A-42AD-414D-8A66-CDCE40FBCDAD}" type="slidenum">
              <a:rPr lang="en-GB" sz="1200" smtClean="0">
                <a:solidFill>
                  <a:srgbClr val="333366"/>
                </a:solidFill>
                <a:latin typeface="Bookman Old Style" pitchFamily="18" charset="0"/>
              </a:rPr>
              <a:pPr eaLnBrk="1" hangingPunct="1">
                <a:lnSpc>
                  <a:spcPct val="98000"/>
                </a:lnSpc>
                <a:spcAft>
                  <a:spcPts val="288"/>
                </a:spcAft>
                <a:buClr>
                  <a:srgbClr val="0E594D"/>
                </a:buClr>
                <a:buSzPct val="45000"/>
                <a:buFont typeface="Wingdings" pitchFamily="2" charset="2"/>
                <a:buNone/>
                <a:defRPr/>
              </a:pPr>
              <a:t>‹#›</a:t>
            </a:fld>
            <a:endParaRPr lang="en-GB" sz="1200" smtClean="0">
              <a:solidFill>
                <a:srgbClr val="333366"/>
              </a:solidFill>
              <a:latin typeface="Bookman Old Style"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449263" rtl="0" eaLnBrk="0" fontAlgn="base" hangingPunct="0">
        <a:lnSpc>
          <a:spcPct val="98000"/>
        </a:lnSpc>
        <a:spcBef>
          <a:spcPct val="0"/>
        </a:spcBef>
        <a:spcAft>
          <a:spcPct val="0"/>
        </a:spcAft>
        <a:buClr>
          <a:srgbClr val="000000"/>
        </a:buClr>
        <a:buSzPct val="45000"/>
        <a:buFont typeface="Wingdings" pitchFamily="2" charset="2"/>
        <a:defRPr sz="4400" b="1">
          <a:solidFill>
            <a:srgbClr val="333366"/>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45000"/>
        <a:buFont typeface="Wingdings" pitchFamily="2" charset="2"/>
        <a:defRPr sz="4400" b="1">
          <a:solidFill>
            <a:srgbClr val="333366"/>
          </a:solidFill>
          <a:latin typeface="Bookman Old Style" charset="0"/>
          <a:ea typeface="ＭＳ Ｐゴシック" charset="0"/>
          <a:cs typeface="Arial Unicode MS" charset="0"/>
        </a:defRPr>
      </a:lvl2pPr>
      <a:lvl3pPr algn="ctr" defTabSz="449263" rtl="0" eaLnBrk="0" fontAlgn="base" hangingPunct="0">
        <a:lnSpc>
          <a:spcPct val="98000"/>
        </a:lnSpc>
        <a:spcBef>
          <a:spcPct val="0"/>
        </a:spcBef>
        <a:spcAft>
          <a:spcPct val="0"/>
        </a:spcAft>
        <a:buClr>
          <a:srgbClr val="000000"/>
        </a:buClr>
        <a:buSzPct val="45000"/>
        <a:buFont typeface="Wingdings" pitchFamily="2" charset="2"/>
        <a:defRPr sz="4400" b="1">
          <a:solidFill>
            <a:srgbClr val="333366"/>
          </a:solidFill>
          <a:latin typeface="Bookman Old Style" charset="0"/>
          <a:ea typeface="ＭＳ Ｐゴシック" charset="0"/>
          <a:cs typeface="Arial Unicode MS" charset="0"/>
        </a:defRPr>
      </a:lvl3pPr>
      <a:lvl4pPr algn="ctr" defTabSz="449263" rtl="0" eaLnBrk="0" fontAlgn="base" hangingPunct="0">
        <a:lnSpc>
          <a:spcPct val="98000"/>
        </a:lnSpc>
        <a:spcBef>
          <a:spcPct val="0"/>
        </a:spcBef>
        <a:spcAft>
          <a:spcPct val="0"/>
        </a:spcAft>
        <a:buClr>
          <a:srgbClr val="000000"/>
        </a:buClr>
        <a:buSzPct val="45000"/>
        <a:buFont typeface="Wingdings" pitchFamily="2" charset="2"/>
        <a:defRPr sz="4400" b="1">
          <a:solidFill>
            <a:srgbClr val="333366"/>
          </a:solidFill>
          <a:latin typeface="Bookman Old Style" charset="0"/>
          <a:ea typeface="ＭＳ Ｐゴシック" charset="0"/>
          <a:cs typeface="Arial Unicode MS" charset="0"/>
        </a:defRPr>
      </a:lvl4pPr>
      <a:lvl5pPr algn="ctr" defTabSz="449263" rtl="0" eaLnBrk="0" fontAlgn="base" hangingPunct="0">
        <a:lnSpc>
          <a:spcPct val="98000"/>
        </a:lnSpc>
        <a:spcBef>
          <a:spcPct val="0"/>
        </a:spcBef>
        <a:spcAft>
          <a:spcPct val="0"/>
        </a:spcAft>
        <a:buClr>
          <a:srgbClr val="000000"/>
        </a:buClr>
        <a:buSzPct val="45000"/>
        <a:buFont typeface="Wingdings" pitchFamily="2" charset="2"/>
        <a:defRPr sz="4400" b="1">
          <a:solidFill>
            <a:srgbClr val="333366"/>
          </a:solidFill>
          <a:latin typeface="Bookman Old Style" charset="0"/>
          <a:ea typeface="ＭＳ Ｐゴシック" charset="0"/>
          <a:cs typeface="Arial Unicode MS" charset="0"/>
        </a:defRPr>
      </a:lvl5pPr>
      <a:lvl6pPr marL="457200" algn="ctr" defTabSz="449263" rtl="0" eaLnBrk="0" fontAlgn="base" hangingPunct="0">
        <a:lnSpc>
          <a:spcPct val="98000"/>
        </a:lnSpc>
        <a:spcBef>
          <a:spcPct val="0"/>
        </a:spcBef>
        <a:spcAft>
          <a:spcPct val="0"/>
        </a:spcAft>
        <a:buClr>
          <a:srgbClr val="000000"/>
        </a:buClr>
        <a:buSzPct val="45000"/>
        <a:buFont typeface="Wingdings" charset="0"/>
        <a:defRPr sz="4400" b="1">
          <a:solidFill>
            <a:srgbClr val="333366"/>
          </a:solidFill>
          <a:latin typeface="Bookman Old Style" charset="0"/>
          <a:ea typeface="ＭＳ Ｐゴシック" charset="0"/>
          <a:cs typeface="Arial Unicode MS" charset="0"/>
        </a:defRPr>
      </a:lvl6pPr>
      <a:lvl7pPr marL="914400" algn="ctr" defTabSz="449263" rtl="0" eaLnBrk="0" fontAlgn="base" hangingPunct="0">
        <a:lnSpc>
          <a:spcPct val="98000"/>
        </a:lnSpc>
        <a:spcBef>
          <a:spcPct val="0"/>
        </a:spcBef>
        <a:spcAft>
          <a:spcPct val="0"/>
        </a:spcAft>
        <a:buClr>
          <a:srgbClr val="000000"/>
        </a:buClr>
        <a:buSzPct val="45000"/>
        <a:buFont typeface="Wingdings" charset="0"/>
        <a:defRPr sz="4400" b="1">
          <a:solidFill>
            <a:srgbClr val="333366"/>
          </a:solidFill>
          <a:latin typeface="Bookman Old Style" charset="0"/>
          <a:ea typeface="ＭＳ Ｐゴシック" charset="0"/>
          <a:cs typeface="Arial Unicode MS" charset="0"/>
        </a:defRPr>
      </a:lvl7pPr>
      <a:lvl8pPr marL="1371600" algn="ctr" defTabSz="449263" rtl="0" eaLnBrk="0" fontAlgn="base" hangingPunct="0">
        <a:lnSpc>
          <a:spcPct val="98000"/>
        </a:lnSpc>
        <a:spcBef>
          <a:spcPct val="0"/>
        </a:spcBef>
        <a:spcAft>
          <a:spcPct val="0"/>
        </a:spcAft>
        <a:buClr>
          <a:srgbClr val="000000"/>
        </a:buClr>
        <a:buSzPct val="45000"/>
        <a:buFont typeface="Wingdings" charset="0"/>
        <a:defRPr sz="4400" b="1">
          <a:solidFill>
            <a:srgbClr val="333366"/>
          </a:solidFill>
          <a:latin typeface="Bookman Old Style" charset="0"/>
          <a:ea typeface="ＭＳ Ｐゴシック" charset="0"/>
          <a:cs typeface="Arial Unicode MS" charset="0"/>
        </a:defRPr>
      </a:lvl8pPr>
      <a:lvl9pPr marL="1828800" algn="ctr" defTabSz="449263" rtl="0" eaLnBrk="0" fontAlgn="base" hangingPunct="0">
        <a:lnSpc>
          <a:spcPct val="98000"/>
        </a:lnSpc>
        <a:spcBef>
          <a:spcPct val="0"/>
        </a:spcBef>
        <a:spcAft>
          <a:spcPct val="0"/>
        </a:spcAft>
        <a:buClr>
          <a:srgbClr val="000000"/>
        </a:buClr>
        <a:buSzPct val="45000"/>
        <a:buFont typeface="Wingdings" charset="0"/>
        <a:defRPr sz="4400" b="1">
          <a:solidFill>
            <a:srgbClr val="333366"/>
          </a:solidFill>
          <a:latin typeface="Bookman Old Style" charset="0"/>
          <a:ea typeface="ＭＳ Ｐゴシック" charset="0"/>
          <a:cs typeface="Arial Unicode MS" charset="0"/>
        </a:defRPr>
      </a:lvl9pPr>
    </p:titleStyle>
    <p:bodyStyle>
      <a:lvl1pPr marL="428625" indent="-323850" algn="l" defTabSz="449263" rtl="0" eaLnBrk="0" fontAlgn="base" hangingPunct="0">
        <a:lnSpc>
          <a:spcPct val="98000"/>
        </a:lnSpc>
        <a:spcBef>
          <a:spcPct val="0"/>
        </a:spcBef>
        <a:spcAft>
          <a:spcPts val="1425"/>
        </a:spcAft>
        <a:buClr>
          <a:srgbClr val="0E594D"/>
        </a:buClr>
        <a:buSzPct val="45000"/>
        <a:buFont typeface="Wingdings" pitchFamily="2" charset="2"/>
        <a:buChar char=""/>
        <a:defRPr sz="2800">
          <a:solidFill>
            <a:srgbClr val="333366"/>
          </a:solidFill>
          <a:latin typeface="+mn-lt"/>
          <a:ea typeface="+mn-ea"/>
          <a:cs typeface="+mn-cs"/>
        </a:defRPr>
      </a:lvl1pPr>
      <a:lvl2pPr marL="860425" indent="-285750" algn="l" defTabSz="449263" rtl="0" eaLnBrk="0" fontAlgn="base" hangingPunct="0">
        <a:lnSpc>
          <a:spcPct val="98000"/>
        </a:lnSpc>
        <a:spcBef>
          <a:spcPct val="0"/>
        </a:spcBef>
        <a:spcAft>
          <a:spcPts val="1138"/>
        </a:spcAft>
        <a:buClr>
          <a:srgbClr val="000000"/>
        </a:buClr>
        <a:buSzPct val="75000"/>
        <a:buFont typeface="Symbol" pitchFamily="18" charset="2"/>
        <a:buChar char=""/>
        <a:defRPr sz="2800">
          <a:solidFill>
            <a:srgbClr val="333366"/>
          </a:solidFill>
          <a:latin typeface="+mn-lt"/>
          <a:ea typeface="+mn-ea"/>
          <a:cs typeface="+mn-cs"/>
        </a:defRPr>
      </a:lvl2pPr>
      <a:lvl3pPr marL="1292225" indent="-214313" algn="l" defTabSz="449263" rtl="0" eaLnBrk="0" fontAlgn="base" hangingPunct="0">
        <a:lnSpc>
          <a:spcPct val="98000"/>
        </a:lnSpc>
        <a:spcBef>
          <a:spcPct val="0"/>
        </a:spcBef>
        <a:spcAft>
          <a:spcPts val="850"/>
        </a:spcAft>
        <a:buClr>
          <a:srgbClr val="000000"/>
        </a:buClr>
        <a:buSzPct val="45000"/>
        <a:buFont typeface="Wingdings" pitchFamily="2" charset="2"/>
        <a:buChar char=""/>
        <a:defRPr sz="2800">
          <a:solidFill>
            <a:srgbClr val="333366"/>
          </a:solidFill>
          <a:latin typeface="+mn-lt"/>
          <a:ea typeface="+mn-ea"/>
          <a:cs typeface="+mn-cs"/>
        </a:defRPr>
      </a:lvl3pPr>
      <a:lvl4pPr marL="1724025" indent="-212725" algn="l" defTabSz="449263" rtl="0" eaLnBrk="0" fontAlgn="base" hangingPunct="0">
        <a:lnSpc>
          <a:spcPct val="98000"/>
        </a:lnSpc>
        <a:spcBef>
          <a:spcPct val="0"/>
        </a:spcBef>
        <a:spcAft>
          <a:spcPts val="575"/>
        </a:spcAft>
        <a:buClr>
          <a:srgbClr val="000000"/>
        </a:buClr>
        <a:buSzPct val="75000"/>
        <a:buFont typeface="Symbol" pitchFamily="18" charset="2"/>
        <a:buChar char=""/>
        <a:defRPr sz="2800">
          <a:solidFill>
            <a:srgbClr val="333366"/>
          </a:solidFill>
          <a:latin typeface="+mn-lt"/>
          <a:ea typeface="+mn-ea"/>
          <a:cs typeface="+mn-cs"/>
        </a:defRPr>
      </a:lvl4pPr>
      <a:lvl5pPr marL="2155825" indent="-214313" algn="l" defTabSz="449263" rtl="0" eaLnBrk="0" fontAlgn="base" hangingPunct="0">
        <a:lnSpc>
          <a:spcPct val="98000"/>
        </a:lnSpc>
        <a:spcBef>
          <a:spcPct val="0"/>
        </a:spcBef>
        <a:spcAft>
          <a:spcPts val="288"/>
        </a:spcAft>
        <a:buClr>
          <a:srgbClr val="000000"/>
        </a:buClr>
        <a:buSzPct val="45000"/>
        <a:buFont typeface="Wingdings" pitchFamily="2" charset="2"/>
        <a:buChar char=""/>
        <a:defRPr sz="2800">
          <a:solidFill>
            <a:srgbClr val="333366"/>
          </a:solidFill>
          <a:latin typeface="+mn-lt"/>
          <a:ea typeface="+mn-ea"/>
          <a:cs typeface="+mn-cs"/>
        </a:defRPr>
      </a:lvl5pPr>
      <a:lvl6pPr marL="2613025" indent="-214313" algn="l" defTabSz="449263" rtl="0" eaLnBrk="0" fontAlgn="base" hangingPunct="0">
        <a:lnSpc>
          <a:spcPct val="98000"/>
        </a:lnSpc>
        <a:spcBef>
          <a:spcPct val="0"/>
        </a:spcBef>
        <a:spcAft>
          <a:spcPts val="288"/>
        </a:spcAft>
        <a:buClr>
          <a:srgbClr val="000000"/>
        </a:buClr>
        <a:buSzPct val="45000"/>
        <a:buFont typeface="Wingdings" charset="0"/>
        <a:buChar char=""/>
        <a:defRPr sz="2800">
          <a:solidFill>
            <a:srgbClr val="333366"/>
          </a:solidFill>
          <a:latin typeface="+mn-lt"/>
          <a:ea typeface="+mn-ea"/>
          <a:cs typeface="+mn-cs"/>
        </a:defRPr>
      </a:lvl6pPr>
      <a:lvl7pPr marL="3070225" indent="-214313" algn="l" defTabSz="449263" rtl="0" eaLnBrk="0" fontAlgn="base" hangingPunct="0">
        <a:lnSpc>
          <a:spcPct val="98000"/>
        </a:lnSpc>
        <a:spcBef>
          <a:spcPct val="0"/>
        </a:spcBef>
        <a:spcAft>
          <a:spcPts val="288"/>
        </a:spcAft>
        <a:buClr>
          <a:srgbClr val="000000"/>
        </a:buClr>
        <a:buSzPct val="45000"/>
        <a:buFont typeface="Wingdings" charset="0"/>
        <a:buChar char=""/>
        <a:defRPr sz="2800">
          <a:solidFill>
            <a:srgbClr val="333366"/>
          </a:solidFill>
          <a:latin typeface="+mn-lt"/>
          <a:ea typeface="+mn-ea"/>
          <a:cs typeface="+mn-cs"/>
        </a:defRPr>
      </a:lvl7pPr>
      <a:lvl8pPr marL="3527425" indent="-214313" algn="l" defTabSz="449263" rtl="0" eaLnBrk="0" fontAlgn="base" hangingPunct="0">
        <a:lnSpc>
          <a:spcPct val="98000"/>
        </a:lnSpc>
        <a:spcBef>
          <a:spcPct val="0"/>
        </a:spcBef>
        <a:spcAft>
          <a:spcPts val="288"/>
        </a:spcAft>
        <a:buClr>
          <a:srgbClr val="000000"/>
        </a:buClr>
        <a:buSzPct val="45000"/>
        <a:buFont typeface="Wingdings" charset="0"/>
        <a:buChar char=""/>
        <a:defRPr sz="2800">
          <a:solidFill>
            <a:srgbClr val="333366"/>
          </a:solidFill>
          <a:latin typeface="+mn-lt"/>
          <a:ea typeface="+mn-ea"/>
          <a:cs typeface="+mn-cs"/>
        </a:defRPr>
      </a:lvl8pPr>
      <a:lvl9pPr marL="3984625" indent="-214313" algn="l" defTabSz="449263" rtl="0" eaLnBrk="0" fontAlgn="base" hangingPunct="0">
        <a:lnSpc>
          <a:spcPct val="98000"/>
        </a:lnSpc>
        <a:spcBef>
          <a:spcPct val="0"/>
        </a:spcBef>
        <a:spcAft>
          <a:spcPts val="288"/>
        </a:spcAft>
        <a:buClr>
          <a:srgbClr val="000000"/>
        </a:buClr>
        <a:buSzPct val="45000"/>
        <a:buFont typeface="Wingdings" charset="0"/>
        <a:buChar char=""/>
        <a:defRPr sz="2800">
          <a:solidFill>
            <a:srgbClr val="333366"/>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701675" y="1773238"/>
            <a:ext cx="77724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5pPr>
            <a:lvl6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6pPr>
            <a:lvl7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7pPr>
            <a:lvl8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8pPr>
            <a:lvl9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9pPr>
          </a:lstStyle>
          <a:p>
            <a:pPr algn="ctr">
              <a:lnSpc>
                <a:spcPct val="98000"/>
              </a:lnSpc>
              <a:buClr>
                <a:srgbClr val="000000"/>
              </a:buClr>
              <a:buSzPct val="45000"/>
              <a:buFont typeface="Wingdings" charset="0"/>
              <a:buNone/>
              <a:defRPr/>
            </a:pPr>
            <a:r>
              <a:rPr lang="az-Latn-AZ" sz="4000" b="1" dirty="0" smtClean="0">
                <a:solidFill>
                  <a:srgbClr val="333366"/>
                </a:solidFill>
                <a:latin typeface="Bookman Old Style" charset="0"/>
              </a:rPr>
              <a:t>Cins</a:t>
            </a:r>
            <a:r>
              <a:rPr lang="en-US" sz="4000" b="1" dirty="0" smtClean="0">
                <a:solidFill>
                  <a:srgbClr val="333366"/>
                </a:solidFill>
                <a:latin typeface="Bookman Old Style" charset="0"/>
              </a:rPr>
              <a:t>i </a:t>
            </a:r>
            <a:r>
              <a:rPr lang="az-Latn-AZ" sz="4000" b="1" dirty="0" smtClean="0">
                <a:solidFill>
                  <a:srgbClr val="333366"/>
                </a:solidFill>
                <a:latin typeface="Bookman Old Style" charset="0"/>
              </a:rPr>
              <a:t>ayrı-seçkilik</a:t>
            </a:r>
            <a:r>
              <a:rPr lang="en-GB" sz="4000" b="1" dirty="0" smtClean="0">
                <a:solidFill>
                  <a:srgbClr val="333366"/>
                </a:solidFill>
                <a:latin typeface="Bookman Old Style" charset="0"/>
              </a:rPr>
              <a:t> </a:t>
            </a:r>
          </a:p>
        </p:txBody>
      </p:sp>
      <p:sp>
        <p:nvSpPr>
          <p:cNvPr id="8194" name="Text Box 2"/>
          <p:cNvSpPr txBox="1">
            <a:spLocks noChangeArrowheads="1"/>
          </p:cNvSpPr>
          <p:nvPr/>
        </p:nvSpPr>
        <p:spPr bwMode="auto">
          <a:xfrm>
            <a:off x="323850" y="6524625"/>
            <a:ext cx="88201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8195" name="Text Box 3"/>
          <p:cNvSpPr txBox="1">
            <a:spLocks noChangeArrowheads="1"/>
          </p:cNvSpPr>
          <p:nvPr/>
        </p:nvSpPr>
        <p:spPr bwMode="auto">
          <a:xfrm>
            <a:off x="701675" y="4149725"/>
            <a:ext cx="8064500" cy="11874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9pPr>
          </a:lstStyle>
          <a:p>
            <a:pPr algn="r" eaLnBrk="1" hangingPunct="1">
              <a:lnSpc>
                <a:spcPct val="100000"/>
              </a:lnSpc>
              <a:spcBef>
                <a:spcPts val="1750"/>
              </a:spcBef>
              <a:buFont typeface="Arial" pitchFamily="34" charset="0"/>
              <a:buNone/>
              <a:defRPr/>
            </a:pPr>
            <a:r>
              <a:rPr lang="az-Latn-AZ" sz="2800" dirty="0" smtClean="0">
                <a:solidFill>
                  <a:srgbClr val="333366"/>
                </a:solidFill>
                <a:latin typeface="Bookman Old Style" pitchFamily="18" charset="0"/>
              </a:rPr>
              <a:t>İvana Roagna</a:t>
            </a:r>
            <a:endParaRPr lang="en-US" sz="2800" dirty="0" smtClean="0">
              <a:solidFill>
                <a:srgbClr val="333366"/>
              </a:solidFill>
              <a:latin typeface="Bookman Old Style" pitchFamily="18" charset="0"/>
            </a:endParaRPr>
          </a:p>
          <a:p>
            <a:pPr algn="r" eaLnBrk="1" hangingPunct="1">
              <a:lnSpc>
                <a:spcPct val="100000"/>
              </a:lnSpc>
              <a:spcBef>
                <a:spcPts val="1750"/>
              </a:spcBef>
              <a:buFont typeface="Arial" pitchFamily="34" charset="0"/>
              <a:buNone/>
              <a:defRPr/>
            </a:pPr>
            <a:r>
              <a:rPr lang="en-US" sz="2800" smtClean="0">
                <a:solidFill>
                  <a:srgbClr val="333366"/>
                </a:solidFill>
                <a:latin typeface="Bookman Old Style" pitchFamily="18" charset="0"/>
              </a:rPr>
              <a:t>2015</a:t>
            </a:r>
            <a:endParaRPr lang="en-GB" sz="2800" dirty="0" smtClean="0">
              <a:solidFill>
                <a:srgbClr val="333366"/>
              </a:solidFill>
              <a:latin typeface="Bookman Old Style" pitchFamily="18" charset="0"/>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84213" y="30163"/>
            <a:ext cx="77724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5pPr>
            <a:lvl6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6pPr>
            <a:lvl7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7pPr>
            <a:lvl8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8pPr>
            <a:lvl9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9pPr>
          </a:lstStyle>
          <a:p>
            <a:pPr algn="ctr">
              <a:lnSpc>
                <a:spcPct val="98000"/>
              </a:lnSpc>
              <a:buClr>
                <a:srgbClr val="000000"/>
              </a:buClr>
              <a:buSzPct val="45000"/>
              <a:buFont typeface="Wingdings" charset="0"/>
              <a:buNone/>
              <a:defRPr/>
            </a:pPr>
            <a:r>
              <a:rPr lang="az-Latn-AZ" sz="4000" b="1" dirty="0" smtClean="0">
                <a:solidFill>
                  <a:srgbClr val="333366"/>
                </a:solidFill>
                <a:latin typeface="Bookman Old Style" charset="0"/>
              </a:rPr>
              <a:t>Cins və </a:t>
            </a:r>
            <a:r>
              <a:rPr lang="en-GB" sz="4000" b="1" dirty="0" smtClean="0">
                <a:solidFill>
                  <a:srgbClr val="333366"/>
                </a:solidFill>
                <a:latin typeface="Bookman Old Style" charset="0"/>
              </a:rPr>
              <a:t>gender </a:t>
            </a:r>
          </a:p>
        </p:txBody>
      </p:sp>
      <p:sp>
        <p:nvSpPr>
          <p:cNvPr id="8194" name="Text Box 2"/>
          <p:cNvSpPr txBox="1">
            <a:spLocks noChangeArrowheads="1"/>
          </p:cNvSpPr>
          <p:nvPr/>
        </p:nvSpPr>
        <p:spPr bwMode="auto">
          <a:xfrm>
            <a:off x="323850" y="6524625"/>
            <a:ext cx="88201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8195" name="Text Box 3"/>
          <p:cNvSpPr txBox="1">
            <a:spLocks noChangeArrowheads="1"/>
          </p:cNvSpPr>
          <p:nvPr/>
        </p:nvSpPr>
        <p:spPr bwMode="auto">
          <a:xfrm>
            <a:off x="611188" y="1557338"/>
            <a:ext cx="8064500" cy="4203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9pPr>
          </a:lstStyle>
          <a:p>
            <a:pPr algn="just" eaLnBrk="1" hangingPunct="1">
              <a:lnSpc>
                <a:spcPct val="100000"/>
              </a:lnSpc>
              <a:spcBef>
                <a:spcPts val="1750"/>
              </a:spcBef>
              <a:buFont typeface="Arial" pitchFamily="34" charset="0"/>
              <a:buNone/>
              <a:defRPr/>
            </a:pPr>
            <a:r>
              <a:rPr lang="az-Latn-AZ" sz="2800" dirty="0" smtClean="0">
                <a:solidFill>
                  <a:srgbClr val="333366"/>
                </a:solidFill>
                <a:latin typeface="Bookman Old Style" pitchFamily="18" charset="0"/>
              </a:rPr>
              <a:t>Əsasən kişi və qadın arasındakı fərq kimi başa düşülür. Lakin məhkəmələr cins anlayışını genişləndirərək buraya bioloji və ya ənənəvi olaraq qadınla əlaqələndirilən fəaliyyət və ya öhdəliklərə yönələn ayrı-seçkiliyi də daxil edib. Bu cür fəaliyyət və ya öhdəliklərə misal olaraq hamiləlik, uşağın qayğısına qalma və s. bu kimi halları göstərmək olar. </a:t>
            </a:r>
          </a:p>
          <a:p>
            <a:pPr algn="just" eaLnBrk="1" hangingPunct="1">
              <a:lnSpc>
                <a:spcPct val="100000"/>
              </a:lnSpc>
              <a:spcBef>
                <a:spcPts val="1750"/>
              </a:spcBef>
              <a:buFont typeface="Arial" pitchFamily="34" charset="0"/>
              <a:buNone/>
              <a:defRPr/>
            </a:pPr>
            <a:endParaRPr lang="en-GB" sz="2800" dirty="0" smtClean="0">
              <a:solidFill>
                <a:srgbClr val="333366"/>
              </a:solidFill>
              <a:latin typeface="Bookman Old Style" pitchFamily="18" charset="0"/>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84213" y="30163"/>
            <a:ext cx="77724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5pPr>
            <a:lvl6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6pPr>
            <a:lvl7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7pPr>
            <a:lvl8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8pPr>
            <a:lvl9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9pPr>
          </a:lstStyle>
          <a:p>
            <a:pPr algn="ctr">
              <a:lnSpc>
                <a:spcPct val="98000"/>
              </a:lnSpc>
              <a:buClr>
                <a:srgbClr val="000000"/>
              </a:buClr>
              <a:buSzPct val="45000"/>
              <a:buFont typeface="Wingdings" charset="0"/>
              <a:buNone/>
              <a:defRPr/>
            </a:pPr>
            <a:r>
              <a:rPr lang="az-Latn-AZ" sz="4000" b="1" dirty="0" smtClean="0">
                <a:solidFill>
                  <a:srgbClr val="333366"/>
                </a:solidFill>
                <a:latin typeface="Bookman Old Style" charset="0"/>
              </a:rPr>
              <a:t>Cins və </a:t>
            </a:r>
            <a:r>
              <a:rPr lang="en-GB" sz="4000" b="1" dirty="0" smtClean="0">
                <a:solidFill>
                  <a:srgbClr val="333366"/>
                </a:solidFill>
                <a:latin typeface="Bookman Old Style" charset="0"/>
              </a:rPr>
              <a:t>gender </a:t>
            </a:r>
          </a:p>
        </p:txBody>
      </p:sp>
      <p:sp>
        <p:nvSpPr>
          <p:cNvPr id="8194" name="Text Box 2"/>
          <p:cNvSpPr txBox="1">
            <a:spLocks noChangeArrowheads="1"/>
          </p:cNvSpPr>
          <p:nvPr/>
        </p:nvSpPr>
        <p:spPr bwMode="auto">
          <a:xfrm>
            <a:off x="323850" y="6524625"/>
            <a:ext cx="88201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8195" name="Text Box 3"/>
          <p:cNvSpPr txBox="1">
            <a:spLocks noChangeArrowheads="1"/>
          </p:cNvSpPr>
          <p:nvPr/>
        </p:nvSpPr>
        <p:spPr bwMode="auto">
          <a:xfrm>
            <a:off x="611188" y="1557338"/>
            <a:ext cx="8064500" cy="56959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9pPr>
          </a:lstStyle>
          <a:p>
            <a:pPr algn="just" eaLnBrk="1" hangingPunct="1">
              <a:lnSpc>
                <a:spcPct val="100000"/>
              </a:lnSpc>
              <a:spcBef>
                <a:spcPts val="1750"/>
              </a:spcBef>
              <a:buFont typeface="Arial" pitchFamily="34" charset="0"/>
              <a:buNone/>
              <a:defRPr/>
            </a:pPr>
            <a:r>
              <a:rPr lang="az-Latn-AZ" sz="2800" dirty="0" smtClean="0">
                <a:solidFill>
                  <a:srgbClr val="333366"/>
                </a:solidFill>
                <a:latin typeface="Bookman Old Style" pitchFamily="18" charset="0"/>
              </a:rPr>
              <a:t>Gender kimliyi hər bir </a:t>
            </a:r>
            <a:r>
              <a:rPr lang="az-Latn-AZ" sz="2800" dirty="0">
                <a:solidFill>
                  <a:srgbClr val="333366"/>
                </a:solidFill>
                <a:latin typeface="Bookman Old Style" pitchFamily="18" charset="0"/>
              </a:rPr>
              <a:t>şəxsin </a:t>
            </a:r>
            <a:r>
              <a:rPr lang="az-Latn-AZ" sz="2800" dirty="0" smtClean="0">
                <a:solidFill>
                  <a:srgbClr val="333366"/>
                </a:solidFill>
                <a:latin typeface="Bookman Old Style" pitchFamily="18" charset="0"/>
              </a:rPr>
              <a:t>fərdi şəkildə öz daxilində dərindən hansı cinsə mənsub olması ilə bağlı hissləri və təcrübəsi kimi başa düşülür. Bu hiss və təcrübəyə, şəxsin öz bədəninə münasibəti (öz seçimi əsasında bədənin </a:t>
            </a:r>
            <a:r>
              <a:rPr lang="az-Latn-AZ" sz="2800" dirty="0">
                <a:solidFill>
                  <a:srgbClr val="333366"/>
                </a:solidFill>
                <a:latin typeface="Bookman Old Style" pitchFamily="18" charset="0"/>
              </a:rPr>
              <a:t>formasının və ya funksiyasının tibbi </a:t>
            </a:r>
            <a:r>
              <a:rPr lang="az-Latn-AZ" sz="2800" dirty="0" smtClean="0">
                <a:solidFill>
                  <a:srgbClr val="333366"/>
                </a:solidFill>
                <a:latin typeface="Bookman Old Style" pitchFamily="18" charset="0"/>
              </a:rPr>
              <a:t>yolla və ya cərrahiyyə yolu </a:t>
            </a:r>
            <a:r>
              <a:rPr lang="az-Latn-AZ" sz="2800" dirty="0">
                <a:solidFill>
                  <a:srgbClr val="333366"/>
                </a:solidFill>
                <a:latin typeface="Bookman Old Style" pitchFamily="18" charset="0"/>
              </a:rPr>
              <a:t>ilə və ya digər vasitələrlə </a:t>
            </a:r>
            <a:r>
              <a:rPr lang="az-Latn-AZ" sz="2800" dirty="0" smtClean="0">
                <a:solidFill>
                  <a:srgbClr val="333366"/>
                </a:solidFill>
                <a:latin typeface="Bookman Old Style" pitchFamily="18" charset="0"/>
              </a:rPr>
              <a:t>dəyişdirilməsi də daxil olmaqla) </a:t>
            </a:r>
            <a:r>
              <a:rPr lang="az-Latn-AZ" sz="2800" dirty="0">
                <a:solidFill>
                  <a:srgbClr val="333366"/>
                </a:solidFill>
                <a:latin typeface="Bookman Old Style" pitchFamily="18" charset="0"/>
              </a:rPr>
              <a:t>və geyim, </a:t>
            </a:r>
            <a:r>
              <a:rPr lang="az-Latn-AZ" sz="2800" dirty="0" smtClean="0">
                <a:solidFill>
                  <a:srgbClr val="333366"/>
                </a:solidFill>
                <a:latin typeface="Bookman Old Style" pitchFamily="18" charset="0"/>
              </a:rPr>
              <a:t>nitq və </a:t>
            </a:r>
            <a:r>
              <a:rPr lang="az-Latn-AZ" sz="2800" dirty="0">
                <a:solidFill>
                  <a:srgbClr val="333366"/>
                </a:solidFill>
                <a:latin typeface="Bookman Old Style" pitchFamily="18" charset="0"/>
              </a:rPr>
              <a:t>davranış kimi </a:t>
            </a:r>
            <a:r>
              <a:rPr lang="az-Latn-AZ" sz="2800" dirty="0" smtClean="0">
                <a:solidFill>
                  <a:srgbClr val="333366"/>
                </a:solidFill>
                <a:latin typeface="Bookman Old Style" pitchFamily="18" charset="0"/>
              </a:rPr>
              <a:t>vasitələrlə öz genderi </a:t>
            </a:r>
            <a:r>
              <a:rPr lang="az-Latn-AZ" sz="2800" dirty="0">
                <a:solidFill>
                  <a:srgbClr val="333366"/>
                </a:solidFill>
                <a:latin typeface="Bookman Old Style" pitchFamily="18" charset="0"/>
              </a:rPr>
              <a:t>ifadə </a:t>
            </a:r>
            <a:r>
              <a:rPr lang="az-Latn-AZ" sz="2800" dirty="0" smtClean="0">
                <a:solidFill>
                  <a:srgbClr val="333366"/>
                </a:solidFill>
                <a:latin typeface="Bookman Old Style" pitchFamily="18" charset="0"/>
              </a:rPr>
              <a:t>etməsi də daxildir. Bu hiss və təcrübə insanın doğulduğu zaman aid edildiyi cinsə uyğun ola da bilər, olmaya da bilər.</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84213" y="30163"/>
            <a:ext cx="77724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5pPr>
            <a:lvl6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6pPr>
            <a:lvl7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7pPr>
            <a:lvl8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8pPr>
            <a:lvl9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9pPr>
          </a:lstStyle>
          <a:p>
            <a:pPr algn="ctr">
              <a:lnSpc>
                <a:spcPct val="98000"/>
              </a:lnSpc>
              <a:buClr>
                <a:srgbClr val="000000"/>
              </a:buClr>
              <a:buSzPct val="45000"/>
              <a:buFont typeface="Wingdings" charset="0"/>
              <a:buNone/>
              <a:defRPr/>
            </a:pPr>
            <a:r>
              <a:rPr lang="az-Latn-AZ" sz="4000" b="1" dirty="0" smtClean="0">
                <a:solidFill>
                  <a:srgbClr val="333366"/>
                </a:solidFill>
                <a:latin typeface="Bookman Old Style" charset="0"/>
              </a:rPr>
              <a:t>Cins və</a:t>
            </a:r>
            <a:r>
              <a:rPr lang="en-GB" sz="4000" b="1" dirty="0" smtClean="0">
                <a:solidFill>
                  <a:srgbClr val="333366"/>
                </a:solidFill>
                <a:latin typeface="Bookman Old Style" charset="0"/>
              </a:rPr>
              <a:t> gender </a:t>
            </a:r>
          </a:p>
        </p:txBody>
      </p:sp>
      <p:sp>
        <p:nvSpPr>
          <p:cNvPr id="8194" name="Text Box 2"/>
          <p:cNvSpPr txBox="1">
            <a:spLocks noChangeArrowheads="1"/>
          </p:cNvSpPr>
          <p:nvPr/>
        </p:nvSpPr>
        <p:spPr bwMode="auto">
          <a:xfrm>
            <a:off x="323850" y="6524625"/>
            <a:ext cx="88201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8195" name="Text Box 3"/>
          <p:cNvSpPr txBox="1">
            <a:spLocks noChangeArrowheads="1"/>
          </p:cNvSpPr>
          <p:nvPr/>
        </p:nvSpPr>
        <p:spPr bwMode="auto">
          <a:xfrm>
            <a:off x="611188" y="1557338"/>
            <a:ext cx="8064500" cy="2679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9pPr>
          </a:lstStyle>
          <a:p>
            <a:pPr algn="just" eaLnBrk="1" hangingPunct="1">
              <a:lnSpc>
                <a:spcPct val="100000"/>
              </a:lnSpc>
              <a:spcBef>
                <a:spcPts val="1750"/>
              </a:spcBef>
              <a:buFont typeface="Arial" pitchFamily="34" charset="0"/>
              <a:buNone/>
              <a:defRPr/>
            </a:pPr>
            <a:r>
              <a:rPr lang="en-GB" altLang="it-IT" sz="2800" dirty="0" smtClean="0">
                <a:solidFill>
                  <a:srgbClr val="333366"/>
                </a:solidFill>
                <a:latin typeface="Bookman Old Style" pitchFamily="18" charset="0"/>
              </a:rPr>
              <a:t>‘</a:t>
            </a:r>
            <a:r>
              <a:rPr lang="en-GB" sz="2800" dirty="0" smtClean="0">
                <a:solidFill>
                  <a:srgbClr val="333366"/>
                </a:solidFill>
                <a:latin typeface="Bookman Old Style" pitchFamily="18" charset="0"/>
              </a:rPr>
              <a:t>Se</a:t>
            </a:r>
            <a:r>
              <a:rPr lang="az-Latn-AZ" sz="2800" dirty="0" smtClean="0">
                <a:solidFill>
                  <a:srgbClr val="333366"/>
                </a:solidFill>
                <a:latin typeface="Bookman Old Style" pitchFamily="18" charset="0"/>
              </a:rPr>
              <a:t>ks</a:t>
            </a:r>
            <a:r>
              <a:rPr lang="en-GB" sz="2800" dirty="0" err="1" smtClean="0">
                <a:solidFill>
                  <a:srgbClr val="333366"/>
                </a:solidFill>
                <a:latin typeface="Bookman Old Style" pitchFamily="18" charset="0"/>
              </a:rPr>
              <a:t>ual</a:t>
            </a:r>
            <a:r>
              <a:rPr lang="en-GB" sz="2800" dirty="0" smtClean="0">
                <a:solidFill>
                  <a:srgbClr val="333366"/>
                </a:solidFill>
                <a:latin typeface="Bookman Old Style" pitchFamily="18" charset="0"/>
              </a:rPr>
              <a:t> </a:t>
            </a:r>
            <a:r>
              <a:rPr lang="en-GB" sz="2800" dirty="0" err="1" smtClean="0">
                <a:solidFill>
                  <a:srgbClr val="333366"/>
                </a:solidFill>
                <a:latin typeface="Bookman Old Style" pitchFamily="18" charset="0"/>
              </a:rPr>
              <a:t>ori</a:t>
            </a:r>
            <a:r>
              <a:rPr lang="az-Latn-AZ" sz="2800" dirty="0" smtClean="0">
                <a:solidFill>
                  <a:srgbClr val="333366"/>
                </a:solidFill>
                <a:latin typeface="Bookman Old Style" pitchFamily="18" charset="0"/>
              </a:rPr>
              <a:t>y</a:t>
            </a:r>
            <a:r>
              <a:rPr lang="en-GB" sz="2800" dirty="0" err="1" smtClean="0">
                <a:solidFill>
                  <a:srgbClr val="333366"/>
                </a:solidFill>
                <a:latin typeface="Bookman Old Style" pitchFamily="18" charset="0"/>
              </a:rPr>
              <a:t>enta</a:t>
            </a:r>
            <a:r>
              <a:rPr lang="az-Latn-AZ" sz="2800" dirty="0" smtClean="0">
                <a:solidFill>
                  <a:srgbClr val="333366"/>
                </a:solidFill>
                <a:latin typeface="Bookman Old Style" pitchFamily="18" charset="0"/>
              </a:rPr>
              <a:t>siya</a:t>
            </a:r>
            <a:r>
              <a:rPr lang="en-GB" altLang="it-IT" sz="2800" dirty="0" smtClean="0">
                <a:solidFill>
                  <a:srgbClr val="333366"/>
                </a:solidFill>
                <a:latin typeface="Bookman Old Style" pitchFamily="18" charset="0"/>
              </a:rPr>
              <a:t>’</a:t>
            </a:r>
            <a:r>
              <a:rPr lang="az-Latn-AZ" altLang="it-IT" sz="2800" dirty="0" smtClean="0">
                <a:solidFill>
                  <a:srgbClr val="333366"/>
                </a:solidFill>
                <a:latin typeface="Bookman Old Style" pitchFamily="18" charset="0"/>
              </a:rPr>
              <a:t> bir şəxsin digər şəxsə olan </a:t>
            </a:r>
            <a:r>
              <a:rPr lang="az-Latn-AZ" sz="2800" dirty="0">
                <a:solidFill>
                  <a:srgbClr val="333366"/>
                </a:solidFill>
                <a:latin typeface="Bookman Old Style" pitchFamily="18" charset="0"/>
              </a:rPr>
              <a:t>romantik və ya seksual cazibə </a:t>
            </a:r>
            <a:r>
              <a:rPr lang="az-Latn-AZ" sz="2800" dirty="0" smtClean="0">
                <a:solidFill>
                  <a:srgbClr val="333366"/>
                </a:solidFill>
                <a:latin typeface="Bookman Old Style" pitchFamily="18" charset="0"/>
              </a:rPr>
              <a:t>hisslərini ifadə edir. H</a:t>
            </a:r>
            <a:r>
              <a:rPr lang="az-Latn-AZ" altLang="it-IT" sz="2800" dirty="0" smtClean="0">
                <a:solidFill>
                  <a:srgbClr val="333366"/>
                </a:solidFill>
                <a:latin typeface="Bookman Old Style" pitchFamily="18" charset="0"/>
              </a:rPr>
              <a:t>əmin şəxs qarşı cinsin (</a:t>
            </a:r>
            <a:r>
              <a:rPr lang="en-GB" altLang="it-IT" sz="2800" dirty="0" smtClean="0">
                <a:solidFill>
                  <a:srgbClr val="333366"/>
                </a:solidFill>
                <a:latin typeface="Bookman Old Style" pitchFamily="18" charset="0"/>
              </a:rPr>
              <a:t>‘</a:t>
            </a:r>
            <a:r>
              <a:rPr lang="az-Latn-AZ" altLang="it-IT" sz="2800" dirty="0" smtClean="0">
                <a:solidFill>
                  <a:srgbClr val="333366"/>
                </a:solidFill>
                <a:latin typeface="Bookman Old Style" pitchFamily="18" charset="0"/>
              </a:rPr>
              <a:t>heteroseksual</a:t>
            </a:r>
            <a:r>
              <a:rPr lang="en-GB" altLang="it-IT" sz="2800" dirty="0" smtClean="0">
                <a:solidFill>
                  <a:srgbClr val="333366"/>
                </a:solidFill>
                <a:latin typeface="Bookman Old Style" pitchFamily="18" charset="0"/>
              </a:rPr>
              <a:t>’</a:t>
            </a:r>
            <a:r>
              <a:rPr lang="az-Latn-AZ" altLang="it-IT" sz="2800" dirty="0" smtClean="0">
                <a:solidFill>
                  <a:srgbClr val="333366"/>
                </a:solidFill>
                <a:latin typeface="Bookman Old Style" pitchFamily="18" charset="0"/>
              </a:rPr>
              <a:t>), eyni cinsin</a:t>
            </a:r>
            <a:r>
              <a:rPr lang="en-GB" sz="2800" dirty="0" smtClean="0">
                <a:solidFill>
                  <a:srgbClr val="333366"/>
                </a:solidFill>
                <a:latin typeface="Bookman Old Style" pitchFamily="18" charset="0"/>
              </a:rPr>
              <a:t> </a:t>
            </a:r>
            <a:r>
              <a:rPr lang="en-GB" sz="2800" dirty="0">
                <a:solidFill>
                  <a:srgbClr val="333366"/>
                </a:solidFill>
                <a:latin typeface="Bookman Old Style" pitchFamily="18" charset="0"/>
              </a:rPr>
              <a:t>(</a:t>
            </a:r>
            <a:r>
              <a:rPr lang="en-GB" altLang="it-IT" sz="2800" dirty="0">
                <a:solidFill>
                  <a:srgbClr val="333366"/>
                </a:solidFill>
                <a:latin typeface="Bookman Old Style" pitchFamily="18" charset="0"/>
              </a:rPr>
              <a:t>‘</a:t>
            </a:r>
            <a:r>
              <a:rPr lang="en-GB" sz="2800" dirty="0" err="1" smtClean="0">
                <a:solidFill>
                  <a:srgbClr val="333366"/>
                </a:solidFill>
                <a:latin typeface="Bookman Old Style" pitchFamily="18" charset="0"/>
              </a:rPr>
              <a:t>homose</a:t>
            </a:r>
            <a:r>
              <a:rPr lang="az-Latn-AZ" sz="2800" dirty="0" smtClean="0">
                <a:solidFill>
                  <a:srgbClr val="333366"/>
                </a:solidFill>
                <a:latin typeface="Bookman Old Style" pitchFamily="18" charset="0"/>
              </a:rPr>
              <a:t>ks</a:t>
            </a:r>
            <a:r>
              <a:rPr lang="en-GB" sz="2800" dirty="0" err="1" smtClean="0">
                <a:solidFill>
                  <a:srgbClr val="333366"/>
                </a:solidFill>
                <a:latin typeface="Bookman Old Style" pitchFamily="18" charset="0"/>
              </a:rPr>
              <a:t>ual</a:t>
            </a:r>
            <a:r>
              <a:rPr lang="en-GB" altLang="it-IT" sz="2800" dirty="0" smtClean="0">
                <a:solidFill>
                  <a:srgbClr val="333366"/>
                </a:solidFill>
                <a:latin typeface="Bookman Old Style" pitchFamily="18" charset="0"/>
              </a:rPr>
              <a:t>’</a:t>
            </a:r>
            <a:r>
              <a:rPr lang="en-GB" sz="2800" dirty="0" smtClean="0">
                <a:solidFill>
                  <a:srgbClr val="333366"/>
                </a:solidFill>
                <a:latin typeface="Bookman Old Style" pitchFamily="18" charset="0"/>
              </a:rPr>
              <a:t>)</a:t>
            </a:r>
            <a:r>
              <a:rPr lang="az-Latn-AZ" sz="2800" dirty="0" smtClean="0">
                <a:solidFill>
                  <a:srgbClr val="333366"/>
                </a:solidFill>
                <a:latin typeface="Bookman Old Style" pitchFamily="18" charset="0"/>
              </a:rPr>
              <a:t> və hər iki cinsdən birinin </a:t>
            </a:r>
            <a:r>
              <a:rPr lang="en-GB" sz="2800" dirty="0">
                <a:solidFill>
                  <a:srgbClr val="333366"/>
                </a:solidFill>
                <a:latin typeface="Bookman Old Style" pitchFamily="18" charset="0"/>
              </a:rPr>
              <a:t>(</a:t>
            </a:r>
            <a:r>
              <a:rPr lang="en-GB" altLang="it-IT" sz="2800" dirty="0">
                <a:solidFill>
                  <a:srgbClr val="333366"/>
                </a:solidFill>
                <a:latin typeface="Bookman Old Style" pitchFamily="18" charset="0"/>
              </a:rPr>
              <a:t>‘</a:t>
            </a:r>
            <a:r>
              <a:rPr lang="en-GB" sz="2800" dirty="0" err="1" smtClean="0">
                <a:solidFill>
                  <a:srgbClr val="333366"/>
                </a:solidFill>
                <a:latin typeface="Bookman Old Style" pitchFamily="18" charset="0"/>
              </a:rPr>
              <a:t>bise</a:t>
            </a:r>
            <a:r>
              <a:rPr lang="az-Latn-AZ" sz="2800" dirty="0" smtClean="0">
                <a:solidFill>
                  <a:srgbClr val="333366"/>
                </a:solidFill>
                <a:latin typeface="Bookman Old Style" pitchFamily="18" charset="0"/>
              </a:rPr>
              <a:t>ks</a:t>
            </a:r>
            <a:r>
              <a:rPr lang="en-GB" sz="2800" dirty="0" err="1" smtClean="0">
                <a:solidFill>
                  <a:srgbClr val="333366"/>
                </a:solidFill>
                <a:latin typeface="Bookman Old Style" pitchFamily="18" charset="0"/>
              </a:rPr>
              <a:t>ual</a:t>
            </a:r>
            <a:r>
              <a:rPr lang="en-GB" altLang="it-IT" sz="2800" dirty="0" smtClean="0">
                <a:solidFill>
                  <a:srgbClr val="333366"/>
                </a:solidFill>
                <a:latin typeface="Bookman Old Style" pitchFamily="18" charset="0"/>
              </a:rPr>
              <a:t>’</a:t>
            </a:r>
            <a:r>
              <a:rPr lang="en-GB" sz="2800" dirty="0" smtClean="0">
                <a:solidFill>
                  <a:srgbClr val="333366"/>
                </a:solidFill>
                <a:latin typeface="Bookman Old Style" pitchFamily="18" charset="0"/>
              </a:rPr>
              <a:t>)</a:t>
            </a:r>
            <a:r>
              <a:rPr lang="az-Latn-AZ" sz="2800" dirty="0" smtClean="0">
                <a:solidFill>
                  <a:srgbClr val="333366"/>
                </a:solidFill>
                <a:latin typeface="Bookman Old Style" pitchFamily="18" charset="0"/>
              </a:rPr>
              <a:t> nümayəndəsi ola bilər</a:t>
            </a:r>
            <a:r>
              <a:rPr lang="en-GB" sz="2800" dirty="0" smtClean="0">
                <a:solidFill>
                  <a:srgbClr val="333366"/>
                </a:solidFill>
                <a:latin typeface="Bookman Old Style" pitchFamily="18" charset="0"/>
              </a:rPr>
              <a:t>.</a:t>
            </a:r>
            <a:r>
              <a:rPr lang="az-Latn-AZ" sz="2800" dirty="0" smtClean="0">
                <a:solidFill>
                  <a:srgbClr val="333366"/>
                </a:solidFill>
                <a:latin typeface="Bookman Old Style" pitchFamily="18" charset="0"/>
              </a:rPr>
              <a:t> </a:t>
            </a:r>
            <a:r>
              <a:rPr lang="en-GB" sz="2800" dirty="0" smtClean="0">
                <a:solidFill>
                  <a:srgbClr val="333366"/>
                </a:solidFill>
                <a:latin typeface="Bookman Old Style" pitchFamily="18" charset="0"/>
              </a:rPr>
              <a:t> </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84213" y="30163"/>
            <a:ext cx="77724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5pPr>
            <a:lvl6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6pPr>
            <a:lvl7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7pPr>
            <a:lvl8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8pPr>
            <a:lvl9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9pPr>
          </a:lstStyle>
          <a:p>
            <a:pPr algn="ctr">
              <a:lnSpc>
                <a:spcPct val="98000"/>
              </a:lnSpc>
              <a:buClr>
                <a:srgbClr val="000000"/>
              </a:buClr>
              <a:buSzPct val="45000"/>
              <a:buFont typeface="Wingdings" charset="0"/>
              <a:buNone/>
              <a:defRPr/>
            </a:pPr>
            <a:r>
              <a:rPr lang="az-Latn-AZ" sz="4000" b="1" dirty="0" smtClean="0">
                <a:solidFill>
                  <a:srgbClr val="333366"/>
                </a:solidFill>
                <a:latin typeface="Bookman Old Style" charset="0"/>
              </a:rPr>
              <a:t>Əlillik</a:t>
            </a:r>
            <a:endParaRPr lang="en-GB" sz="4000" b="1" dirty="0" smtClean="0">
              <a:solidFill>
                <a:srgbClr val="333366"/>
              </a:solidFill>
              <a:latin typeface="Bookman Old Style" charset="0"/>
            </a:endParaRPr>
          </a:p>
        </p:txBody>
      </p:sp>
      <p:sp>
        <p:nvSpPr>
          <p:cNvPr id="8194" name="Text Box 2"/>
          <p:cNvSpPr txBox="1">
            <a:spLocks noChangeArrowheads="1"/>
          </p:cNvSpPr>
          <p:nvPr/>
        </p:nvSpPr>
        <p:spPr bwMode="auto">
          <a:xfrm>
            <a:off x="323850" y="6524625"/>
            <a:ext cx="88201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8195" name="Text Box 3"/>
          <p:cNvSpPr txBox="1">
            <a:spLocks noChangeArrowheads="1"/>
          </p:cNvSpPr>
          <p:nvPr/>
        </p:nvSpPr>
        <p:spPr bwMode="auto">
          <a:xfrm>
            <a:off x="323850" y="1557338"/>
            <a:ext cx="8569325" cy="5065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ＭＳ Ｐゴシック" pitchFamily="34" charset="-128"/>
              </a:defRPr>
            </a:lvl9pPr>
          </a:lstStyle>
          <a:p>
            <a:pPr algn="just" eaLnBrk="1" hangingPunct="1">
              <a:lnSpc>
                <a:spcPct val="100000"/>
              </a:lnSpc>
              <a:spcBef>
                <a:spcPts val="1750"/>
              </a:spcBef>
              <a:buFont typeface="Arial" pitchFamily="34" charset="0"/>
              <a:buNone/>
              <a:defRPr/>
            </a:pPr>
            <a:r>
              <a:rPr lang="az-Latn-AZ" sz="2800" dirty="0" smtClean="0">
                <a:solidFill>
                  <a:srgbClr val="333366"/>
                </a:solidFill>
                <a:latin typeface="Bookman Old Style" pitchFamily="18" charset="0"/>
              </a:rPr>
              <a:t>Tibbi </a:t>
            </a:r>
            <a:r>
              <a:rPr lang="en-GB" sz="2800" dirty="0" smtClean="0">
                <a:solidFill>
                  <a:srgbClr val="333366"/>
                </a:solidFill>
                <a:latin typeface="Bookman Old Style" pitchFamily="18" charset="0"/>
              </a:rPr>
              <a:t>model: </a:t>
            </a:r>
            <a:r>
              <a:rPr lang="az-Latn-AZ" sz="2800" dirty="0" smtClean="0">
                <a:solidFill>
                  <a:srgbClr val="333366"/>
                </a:solidFill>
                <a:latin typeface="Bookman Old Style" pitchFamily="18" charset="0"/>
              </a:rPr>
              <a:t>əlilliyi və ya xəstəliyi olan şəxsin problemli olduğunu nəzərdə tutur. Həmin şəxsə ya qayğı göstərilməli, ya da o, müalicə edilməlidir.   </a:t>
            </a:r>
          </a:p>
          <a:p>
            <a:pPr algn="just" eaLnBrk="1" hangingPunct="1">
              <a:lnSpc>
                <a:spcPct val="100000"/>
              </a:lnSpc>
              <a:spcBef>
                <a:spcPts val="1750"/>
              </a:spcBef>
              <a:buFont typeface="Arial" pitchFamily="34" charset="0"/>
              <a:buNone/>
              <a:defRPr/>
            </a:pPr>
            <a:r>
              <a:rPr lang="az-Latn-AZ" sz="2800" dirty="0" smtClean="0">
                <a:solidFill>
                  <a:srgbClr val="333366"/>
                </a:solidFill>
                <a:latin typeface="Bookman Old Style" pitchFamily="18" charset="0"/>
              </a:rPr>
              <a:t>Sosial hüquqlar</a:t>
            </a:r>
            <a:r>
              <a:rPr lang="en-GB" sz="2800" dirty="0" smtClean="0">
                <a:solidFill>
                  <a:srgbClr val="333366"/>
                </a:solidFill>
                <a:latin typeface="Bookman Old Style" pitchFamily="18" charset="0"/>
              </a:rPr>
              <a:t>/</a:t>
            </a:r>
            <a:r>
              <a:rPr lang="az-Latn-AZ" sz="2800" dirty="0" smtClean="0">
                <a:solidFill>
                  <a:srgbClr val="333366"/>
                </a:solidFill>
                <a:latin typeface="Bookman Old Style" pitchFamily="18" charset="0"/>
              </a:rPr>
              <a:t>insan hüquqları modeli: </a:t>
            </a:r>
            <a:r>
              <a:rPr lang="az-Latn-AZ" sz="2800" dirty="0">
                <a:solidFill>
                  <a:srgbClr val="333366"/>
                </a:solidFill>
                <a:latin typeface="Bookman Old Style" pitchFamily="18" charset="0"/>
              </a:rPr>
              <a:t>əlil olan şəxsin əlilliyi </a:t>
            </a:r>
            <a:r>
              <a:rPr lang="az-Latn-AZ" sz="2800" dirty="0" smtClean="0">
                <a:solidFill>
                  <a:srgbClr val="333366"/>
                </a:solidFill>
                <a:latin typeface="Bookman Old Style" pitchFamily="18" charset="0"/>
              </a:rPr>
              <a:t>deyil, əllilliyi yaradan şərait, digər şəxslərin əlilliyi olan şəxsə qarşı münasibəti, həmçinin institusional strukturlar dəyişməlidir. Bu model, əlilliyindən və ya digər şəkildə fərqli olmağından asılı olmayaraq, bütün şəxslərə xas olan bərabərliyi ehtiva edir.     </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84213" y="30163"/>
            <a:ext cx="77724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5pPr>
            <a:lvl6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6pPr>
            <a:lvl7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7pPr>
            <a:lvl8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8pPr>
            <a:lvl9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9pPr>
          </a:lstStyle>
          <a:p>
            <a:pPr algn="ctr">
              <a:lnSpc>
                <a:spcPct val="98000"/>
              </a:lnSpc>
              <a:buClr>
                <a:srgbClr val="000000"/>
              </a:buClr>
              <a:buSzPct val="45000"/>
              <a:buFont typeface="Wingdings" charset="0"/>
              <a:buNone/>
              <a:defRPr/>
            </a:pPr>
            <a:r>
              <a:rPr lang="az-Latn-AZ" sz="4000" b="1" dirty="0" smtClean="0">
                <a:solidFill>
                  <a:srgbClr val="333366"/>
                </a:solidFill>
                <a:latin typeface="Bookman Old Style" charset="0"/>
              </a:rPr>
              <a:t>Evlilik, ailə və valideynlik vəziyyəti</a:t>
            </a:r>
            <a:endParaRPr lang="en-GB" sz="4000" b="1" dirty="0" smtClean="0">
              <a:solidFill>
                <a:srgbClr val="333366"/>
              </a:solidFill>
              <a:latin typeface="Bookman Old Style" charset="0"/>
            </a:endParaRPr>
          </a:p>
        </p:txBody>
      </p:sp>
      <p:sp>
        <p:nvSpPr>
          <p:cNvPr id="8194" name="Text Box 2"/>
          <p:cNvSpPr txBox="1">
            <a:spLocks noChangeArrowheads="1"/>
          </p:cNvSpPr>
          <p:nvPr/>
        </p:nvSpPr>
        <p:spPr bwMode="auto">
          <a:xfrm>
            <a:off x="323850" y="6524625"/>
            <a:ext cx="88201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8195" name="Text Box 3"/>
          <p:cNvSpPr txBox="1">
            <a:spLocks noChangeArrowheads="1"/>
          </p:cNvSpPr>
          <p:nvPr/>
        </p:nvSpPr>
        <p:spPr bwMode="auto">
          <a:xfrm>
            <a:off x="611188" y="1557338"/>
            <a:ext cx="8064500" cy="50657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9pPr>
          </a:lstStyle>
          <a:p>
            <a:pPr algn="just" eaLnBrk="1" hangingPunct="1">
              <a:lnSpc>
                <a:spcPct val="100000"/>
              </a:lnSpc>
              <a:spcBef>
                <a:spcPts val="1750"/>
              </a:spcBef>
              <a:buFont typeface="Arial" pitchFamily="34" charset="0"/>
              <a:buNone/>
              <a:defRPr/>
            </a:pPr>
            <a:r>
              <a:rPr lang="az-Latn-AZ" sz="2800" dirty="0" smtClean="0">
                <a:solidFill>
                  <a:srgbClr val="333366"/>
                </a:solidFill>
                <a:latin typeface="Bookman Old Style" pitchFamily="18" charset="0"/>
                <a:ea typeface="MS Gothic" pitchFamily="49" charset="-128"/>
              </a:rPr>
              <a:t>Evlilik vəziyyəti</a:t>
            </a:r>
            <a:r>
              <a:rPr lang="en-GB" sz="2800" dirty="0" smtClean="0">
                <a:solidFill>
                  <a:srgbClr val="333366"/>
                </a:solidFill>
                <a:latin typeface="Bookman Old Style" pitchFamily="18" charset="0"/>
                <a:ea typeface="MS Gothic" pitchFamily="49" charset="-128"/>
              </a:rPr>
              <a:t>:</a:t>
            </a:r>
            <a:r>
              <a:rPr lang="az-Latn-AZ" sz="2800" dirty="0" smtClean="0">
                <a:solidFill>
                  <a:srgbClr val="333366"/>
                </a:solidFill>
                <a:latin typeface="Bookman Old Style" pitchFamily="18" charset="0"/>
                <a:ea typeface="MS Gothic" pitchFamily="49" charset="-128"/>
              </a:rPr>
              <a:t> bu vəziyyət şəxsin, evlənmiş, boşanmş, ayrılmış, subay olmasını, eləcə də </a:t>
            </a:r>
            <a:r>
              <a:rPr lang="az-Latn-AZ" sz="2800" dirty="0">
                <a:solidFill>
                  <a:srgbClr val="333366"/>
                </a:solidFill>
                <a:latin typeface="Bookman Old Style" pitchFamily="18" charset="0"/>
                <a:ea typeface="MS Gothic" pitchFamily="49" charset="-128"/>
              </a:rPr>
              <a:t>eyni cinsdən və ya qarşı cinsdən olan </a:t>
            </a:r>
            <a:r>
              <a:rPr lang="az-Latn-AZ" sz="2800" dirty="0" smtClean="0">
                <a:solidFill>
                  <a:srgbClr val="333366"/>
                </a:solidFill>
                <a:latin typeface="Bookman Old Style" pitchFamily="18" charset="0"/>
                <a:ea typeface="MS Gothic" pitchFamily="49" charset="-128"/>
              </a:rPr>
              <a:t>şəxslə evlənməmiş partnyorluq münasibətində olmasını (onların birgə yaşayışının qanuni olaraq tanınıb-tanınmamasından asılı olmayaraq) nəzərdə tutur.  </a:t>
            </a:r>
          </a:p>
          <a:p>
            <a:pPr algn="just" eaLnBrk="1" hangingPunct="1">
              <a:lnSpc>
                <a:spcPct val="100000"/>
              </a:lnSpc>
              <a:spcBef>
                <a:spcPts val="1750"/>
              </a:spcBef>
              <a:buFont typeface="Arial" pitchFamily="34" charset="0"/>
              <a:buNone/>
              <a:defRPr/>
            </a:pPr>
            <a:r>
              <a:rPr lang="az-Latn-AZ" sz="2800" dirty="0" smtClean="0">
                <a:solidFill>
                  <a:srgbClr val="333366"/>
                </a:solidFill>
                <a:latin typeface="Bookman Old Style" pitchFamily="18" charset="0"/>
                <a:ea typeface="MS Gothic" pitchFamily="49" charset="-128"/>
              </a:rPr>
              <a:t>Bu, ayrı-seçkiliyin digər formaları ilə, məsələn, valideyinlik vəziyyəti, hamiləlik və ya cins kimi əsaslarla ayrı-seçkiliyə yol vermə halları ilə də müşahidə oluna bilər</a:t>
            </a:r>
            <a:endParaRPr lang="en-GB" sz="2800" dirty="0" smtClean="0">
              <a:solidFill>
                <a:srgbClr val="333366"/>
              </a:solidFill>
              <a:latin typeface="Bookman Old Style" pitchFamily="18" charset="0"/>
              <a:ea typeface="MS Gothic" pitchFamily="49" charset="-128"/>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84213" y="30163"/>
            <a:ext cx="7772400" cy="1143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5pPr>
            <a:lvl6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6pPr>
            <a:lvl7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7pPr>
            <a:lvl8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8pPr>
            <a:lvl9pPr defTabSz="449263" fontAlgn="base">
              <a:lnSpc>
                <a:spcPct val="87000"/>
              </a:lnSpc>
              <a:spcBef>
                <a:spcPct val="0"/>
              </a:spcBef>
              <a:spcAft>
                <a:spcPct val="0"/>
              </a:spcAft>
              <a:buClr>
                <a:srgbClr val="FFFFFF"/>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ＭＳ Ｐゴシック" charset="0"/>
                <a:cs typeface="Arial Unicode MS" charset="0"/>
              </a:defRPr>
            </a:lvl9pPr>
          </a:lstStyle>
          <a:p>
            <a:pPr algn="ctr">
              <a:lnSpc>
                <a:spcPct val="98000"/>
              </a:lnSpc>
              <a:buClr>
                <a:srgbClr val="000000"/>
              </a:buClr>
              <a:buSzPct val="45000"/>
              <a:buFont typeface="Wingdings" charset="0"/>
              <a:buNone/>
              <a:defRPr/>
            </a:pPr>
            <a:r>
              <a:rPr lang="az-Latn-AZ" sz="4000" b="1" dirty="0">
                <a:solidFill>
                  <a:srgbClr val="333366"/>
                </a:solidFill>
                <a:latin typeface="Bookman Old Style" charset="0"/>
              </a:rPr>
              <a:t>Evlilik, ailə və valideynlik vəziyyəti</a:t>
            </a:r>
            <a:endParaRPr lang="en-GB" sz="4000" b="1" dirty="0">
              <a:solidFill>
                <a:srgbClr val="333366"/>
              </a:solidFill>
              <a:latin typeface="Bookman Old Style" charset="0"/>
            </a:endParaRPr>
          </a:p>
        </p:txBody>
      </p:sp>
      <p:sp>
        <p:nvSpPr>
          <p:cNvPr id="8194" name="Text Box 2"/>
          <p:cNvSpPr txBox="1">
            <a:spLocks noChangeArrowheads="1"/>
          </p:cNvSpPr>
          <p:nvPr/>
        </p:nvSpPr>
        <p:spPr bwMode="auto">
          <a:xfrm>
            <a:off x="323850" y="6524625"/>
            <a:ext cx="8820150"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8195" name="Text Box 3"/>
          <p:cNvSpPr txBox="1">
            <a:spLocks noChangeArrowheads="1"/>
          </p:cNvSpPr>
          <p:nvPr/>
        </p:nvSpPr>
        <p:spPr bwMode="auto">
          <a:xfrm>
            <a:off x="611188" y="1557338"/>
            <a:ext cx="8064500" cy="2679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pitchFamily="34"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itchFamily="34" charset="0"/>
                <a:ea typeface="ＭＳ Ｐゴシック" pitchFamily="34" charset="-128"/>
              </a:defRPr>
            </a:lvl9pPr>
          </a:lstStyle>
          <a:p>
            <a:pPr algn="just" eaLnBrk="1" hangingPunct="1">
              <a:lnSpc>
                <a:spcPct val="100000"/>
              </a:lnSpc>
              <a:spcBef>
                <a:spcPts val="1750"/>
              </a:spcBef>
              <a:buFont typeface="Arial" pitchFamily="34" charset="0"/>
              <a:buNone/>
              <a:defRPr/>
            </a:pPr>
            <a:r>
              <a:rPr lang="az-Latn-AZ" sz="2800" dirty="0" smtClean="0">
                <a:solidFill>
                  <a:srgbClr val="333366"/>
                </a:solidFill>
                <a:latin typeface="Bookman Old Style" pitchFamily="18" charset="0"/>
                <a:ea typeface="MS Gothic" pitchFamily="49" charset="-128"/>
              </a:rPr>
              <a:t>Valideyinlik vəziyyəti övladlığa </a:t>
            </a:r>
            <a:r>
              <a:rPr lang="az-Latn-AZ" sz="2800" smtClean="0">
                <a:solidFill>
                  <a:srgbClr val="333366"/>
                </a:solidFill>
                <a:latin typeface="Bookman Old Style" pitchFamily="18" charset="0"/>
                <a:ea typeface="MS Gothic" pitchFamily="49" charset="-128"/>
              </a:rPr>
              <a:t>götürənləri və usaqların qayğısına qalan digər şəxslri də də </a:t>
            </a:r>
            <a:r>
              <a:rPr lang="az-Latn-AZ" sz="2800" dirty="0" smtClean="0">
                <a:solidFill>
                  <a:srgbClr val="333366"/>
                </a:solidFill>
                <a:latin typeface="Bookman Old Style" pitchFamily="18" charset="0"/>
                <a:ea typeface="MS Gothic" pitchFamily="49" charset="-128"/>
              </a:rPr>
              <a:t>əhatə edə bilər. Ailə vəziyyətinə həmçinin bioloji valideyinlik və ya qəyyumluq (loco parentis) də daxildir. Bu əsasla yol verilən ayrı-seçkilik birbaşa və ya dolayı ola bilər. </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Bookman Old Style"/>
        <a:ea typeface="ＭＳ Ｐゴシック"/>
        <a:cs typeface="Arial Unicode MS"/>
      </a:majorFont>
      <a:minorFont>
        <a:latin typeface="Bookman Old Style"/>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FFFFFF"/>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FFFFFF"/>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14945</TotalTime>
  <Words>418</Words>
  <Application>Microsoft Office PowerPoint</Application>
  <PresentationFormat>Экран (4:3)</PresentationFormat>
  <Paragraphs>17</Paragraphs>
  <Slides>7</Slides>
  <Notes>7</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7</vt:i4>
      </vt:variant>
    </vt:vector>
  </HeadingPairs>
  <TitlesOfParts>
    <vt:vector size="16" baseType="lpstr">
      <vt:lpstr>Arial</vt:lpstr>
      <vt:lpstr>ＭＳ Ｐゴシック</vt:lpstr>
      <vt:lpstr>Arial Unicode MS</vt:lpstr>
      <vt:lpstr>Bookman Old Style</vt:lpstr>
      <vt:lpstr>Wingdings</vt:lpstr>
      <vt:lpstr>Symbol</vt:lpstr>
      <vt:lpstr>Times New Roman</vt:lpstr>
      <vt:lpstr>MS Gothic</vt:lpstr>
      <vt:lpstr>Tema di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Meccanismi regionali di tutela dei diritti umani</dc:title>
  <dc:creator>Alessandro&amp;Ivana Boano</dc:creator>
  <cp:lastModifiedBy>Eldar</cp:lastModifiedBy>
  <cp:revision>90</cp:revision>
  <cp:lastPrinted>2013-12-12T10:16:23Z</cp:lastPrinted>
  <dcterms:modified xsi:type="dcterms:W3CDTF">2016-12-13T12:49:05Z</dcterms:modified>
</cp:coreProperties>
</file>