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889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823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173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80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950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59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4129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94151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3546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0416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336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9AFAE2E-E436-490A-AEC9-7DA8694BF351}" type="datetimeFigureOut">
              <a:rPr lang="ru-RU" smtClean="0"/>
              <a:pPr/>
              <a:t>21.07.2017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5C0586-5B29-4EA1-A48A-21ACED937C9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81662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z-Latn-AZ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7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Komparator</a:t>
            </a:r>
            <a:r>
              <a:rPr lang="az-Latn-AZ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7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sz="7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Fərqli rəftarın əsaslandırılması</a:t>
            </a:r>
            <a:endParaRPr lang="ru-RU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514105"/>
          </a:xfrm>
        </p:spPr>
        <p:txBody>
          <a:bodyPr/>
          <a:lstStyle/>
          <a:p>
            <a:pPr algn="r"/>
            <a:endParaRPr lang="az-Latn-AZ" b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az-Latn-AZ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Günel </a:t>
            </a:r>
            <a:r>
              <a:rPr lang="az-Latn-AZ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sadiqova</a:t>
            </a:r>
            <a:endParaRPr lang="en-US" b="1" i="1" dirty="0" smtClean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b="1" i="1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1051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309489"/>
            <a:ext cx="10578905" cy="5559605"/>
          </a:xfrm>
        </p:spPr>
        <p:txBody>
          <a:bodyPr>
            <a:normAutofit/>
          </a:bodyPr>
          <a:lstStyle/>
          <a:p>
            <a:endParaRPr lang="az-Latn-A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Sadalanmayan əsaslara görə presedentlər:</a:t>
            </a:r>
            <a:endParaRPr lang="az-Latn-AZ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az-Latn-AZ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Sejdic and Finci  v. Bosnia and Herzegovina – (qaraçı və yəhudilərin parlament seçkilərində namizədliklərini irəli sürmək imkanına malik ola bilməməsi)</a:t>
            </a: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Schalk and Kopf v. Austria – (eyni cinsdən olan cütlüklərin nikaha girə bilməməsi)</a:t>
            </a: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Vallianatos and others v. Greece – (</a:t>
            </a:r>
            <a:r>
              <a:rPr lang="az-Latn-A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eyni cinsdən olan cütlüklərin </a:t>
            </a:r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mülki ittifaqlara </a:t>
            </a:r>
            <a:r>
              <a:rPr lang="az-Latn-A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girə </a:t>
            </a:r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bilməməsi</a:t>
            </a: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”Donoghue and others v. United Kingdom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nikaha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daxil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olmaq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istəyən şəxslərdən kilsəyə daxil olarkən şəhadətnamə tələb olunması)</a:t>
            </a: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I.B. V. Greece – (İÇV-ə yoluxmuş şəxsin işdən azad edilməsi)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0231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5588" y="323557"/>
            <a:ext cx="10860258" cy="5725551"/>
          </a:xfrm>
        </p:spPr>
      </p:pic>
    </p:spTree>
    <p:extLst>
      <p:ext uri="{BB962C8B-B14F-4D97-AF65-F5344CB8AC3E}">
        <p14:creationId xmlns:p14="http://schemas.microsoft.com/office/powerpoint/2010/main" xmlns="" val="2956809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450757"/>
          </a:xfrm>
        </p:spPr>
        <p:txBody>
          <a:bodyPr>
            <a:normAutofit/>
          </a:bodyPr>
          <a:lstStyle/>
          <a:p>
            <a:r>
              <a:rPr lang="az-Latn-A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Ayrı-seçkilik testi: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Konvensiya ilə qorunan hüququn təsir dairəsinə düşüb-düşməməsi</a:t>
            </a: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Hansı maddi hüquq norması pozulub? (14-cü maddənin muxtar xarakteri)</a:t>
            </a: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Fərqli rəftarın əsaslandırılması. Komparator varmı?</a:t>
            </a: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Fərqli rəftara yol verilməsi üçün ağlabatan və obyektiv əsaslar varmı?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92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Fərqli rəftarı əsaslandırma: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z-Latn-AZ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Sübutetmə </a:t>
            </a:r>
            <a:r>
              <a:rPr lang="az-Latn-A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yükü </a:t>
            </a:r>
            <a:r>
              <a:rPr lang="az-Latn-A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ərizəçinin </a:t>
            </a:r>
            <a:r>
              <a:rPr lang="az-Latn-A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üzərinə düşür</a:t>
            </a:r>
          </a:p>
          <a:p>
            <a:r>
              <a:rPr lang="az-Latn-AZ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Dövlətlərin diskression </a:t>
            </a:r>
            <a:r>
              <a:rPr lang="az-Latn-AZ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səlahiyyətləri (istisna!)</a:t>
            </a:r>
            <a:endParaRPr lang="az-Latn-AZ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9949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14-cü maddə: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Sadalanan əsaslar:</a:t>
            </a: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Cins,irq,din,dil, rəng, siyasi və digər baxışlar, milli və ya sosial mənşə, milli azlıqlara mənsubiyyət, əmlak vəziyyəti, doğum</a:t>
            </a:r>
          </a:p>
          <a:p>
            <a:endParaRPr lang="az-Latn-AZ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Sadalanmayan əsaslar:</a:t>
            </a: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Nikah statusu, seksual oriyentasiya, nikahdan kənar doğulma, peşə statusu, hərbi rütbə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55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Qanuni Məqsəd: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az-Latn-AZ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Sübutetmə yükü artıq dövlətin üzərinə düşür.</a:t>
            </a:r>
          </a:p>
          <a:p>
            <a:r>
              <a:rPr lang="az-Latn-A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Derbi v. S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weden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vergi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siyas</a:t>
            </a:r>
            <a:r>
              <a:rPr lang="az-Latn-A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əti qanuni məqsədi güdmürdü)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Abdulaziz Kabales and Balkandali v.  United Kingdom – (dövlət qanuni məqsədə uyğun olduğunu sübut edə bilmədi)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32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z-Latn-AZ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Mütənasiblik:</a:t>
            </a:r>
            <a:endParaRPr lang="ru-RU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az-Latn-AZ" sz="32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az-Latn-AZ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Dillər Belçikaya qarşı işdə - ictimai maraqlarla şəxsi maraqların tarazlığı olan fərqli rəftarı qadağan etmir.</a:t>
            </a:r>
            <a:endParaRPr lang="ru-RU" sz="32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26129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807107"/>
            <a:ext cx="10058400" cy="1450757"/>
          </a:xfrm>
        </p:spPr>
        <p:txBody>
          <a:bodyPr>
            <a:normAutofit fontScale="90000"/>
          </a:bodyPr>
          <a:lstStyle/>
          <a:p>
            <a:r>
              <a:rPr lang="az-Latn-AZ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az-Latn-AZ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z-Latn-AZ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İrqi, rəng və etnik mənşəyinə görə ayrı-seçkilik</a:t>
            </a:r>
            <a:br>
              <a:rPr lang="az-Latn-AZ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Abdulaziz Kabales and Balkandali v.  United Kingdom </a:t>
            </a:r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(etnik mənsubiyyəti)</a:t>
            </a: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Nachova and others v. Bulgaria –(qaraçı olduğu üçün 12 saat polisdə saxlandığı iddia edilirdi)</a:t>
            </a: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Ilhan v. Turkey – (kürd mənşəli)</a:t>
            </a: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Chepmen v. United Kingdom – (qaraçı olduğu üçün torpaq sahəsindən geniş istifadəyə icazə verilmədiyini iddia edirdi)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78801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Dini ayrı-seçkilik</a:t>
            </a:r>
            <a:endParaRPr lang="ru-RU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Thlimmenos v. Greece – (Yeqova şahidi olduğu üçün hərbi xidmətdən imtina etmişdi)</a:t>
            </a: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Palau-Martines v. France – (Yeqova şahidi , uşağın himayəyə verilməsi)</a:t>
            </a:r>
          </a:p>
          <a:p>
            <a:r>
              <a:rPr lang="az-Latn-AZ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Larissis and others v. Greece – (Xristian protestant cəmiyyətinə mənsub həri hava qüvvələrinin hərbi qulluqçuları)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688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Presedentlər:</a:t>
            </a:r>
            <a:endParaRPr lang="ru-RU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Burden v. United Kingdom – (vətəndaş cütlüklərindən fərqli olaraq bacının miras vergisindən azad edilməməsi)</a:t>
            </a: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 v. S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witzerland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(</a:t>
            </a:r>
            <a:r>
              <a:rPr 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diabet</a:t>
            </a:r>
            <a:r>
              <a:rPr 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</a:t>
            </a:r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əstəliyinə tutulduğu üçün hərbi xitmətə yararsız hesab edilmiş və bunun üçün vergi ödəməli idi)</a:t>
            </a: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Opuz v. Turkey – (məişət zorakılığı-cinsi ayrı-seçkilik)</a:t>
            </a:r>
          </a:p>
          <a:p>
            <a:r>
              <a:rPr lang="az-Latn-A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Munoz Diaz v. Spain – (Qaraçıların nikahını ailə başçısını itirməyə görə pensiya təyin edilməsi məqsədləri üçün tanımaqdan imtina edilməsi)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24488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454</Words>
  <Application>Microsoft Office PowerPoint</Application>
  <PresentationFormat>Произвольный</PresentationFormat>
  <Paragraphs>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Retrospect</vt:lpstr>
      <vt:lpstr>«Komparator» Fərqli rəftarın əsaslandırılması</vt:lpstr>
      <vt:lpstr>Ayrı-seçkilik testi:</vt:lpstr>
      <vt:lpstr>Fərqli rəftarı əsaslandırma:</vt:lpstr>
      <vt:lpstr>14-cü maddə:</vt:lpstr>
      <vt:lpstr>Qanuni Məqsəd:</vt:lpstr>
      <vt:lpstr>Mütənasiblik:</vt:lpstr>
      <vt:lpstr>    İrqi, rəng və etnik mənşəyinə görə ayrı-seçkilik </vt:lpstr>
      <vt:lpstr>Dini ayrı-seçkilik</vt:lpstr>
      <vt:lpstr>Presedentlər:</vt:lpstr>
      <vt:lpstr>Слайд 10</vt:lpstr>
      <vt:lpstr>Слайд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«Komparator» Fərqli rəftarın əsaslandırılması</dc:title>
  <dc:creator>DELL</dc:creator>
  <cp:lastModifiedBy>samsung</cp:lastModifiedBy>
  <cp:revision>9</cp:revision>
  <dcterms:created xsi:type="dcterms:W3CDTF">2017-05-09T22:15:26Z</dcterms:created>
  <dcterms:modified xsi:type="dcterms:W3CDTF">2017-07-21T19:16:58Z</dcterms:modified>
</cp:coreProperties>
</file>