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3" r:id="rId11"/>
    <p:sldId id="284" r:id="rId12"/>
    <p:sldId id="285" r:id="rId13"/>
    <p:sldId id="265" r:id="rId14"/>
    <p:sldId id="266" r:id="rId15"/>
    <p:sldId id="267" r:id="rId16"/>
    <p:sldId id="286" r:id="rId17"/>
    <p:sldId id="282" r:id="rId18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nos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nos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nos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nos" pitchFamily="16" charset="0"/>
              </a:defRPr>
            </a:lvl1pPr>
          </a:lstStyle>
          <a:p>
            <a:pPr>
              <a:defRPr/>
            </a:pPr>
            <a:fld id="{7EB372CC-55CB-42A2-9238-5D1B5B532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97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658565F8-E037-42F1-991F-B9586A797C01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B37EB60-D2CF-40FB-9D22-EFE50AE292C3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10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296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F547B07-6A16-4EFF-B671-376FBDC2DA0E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11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307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2760594B-77A4-4CC3-965E-0BB07A6351D8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12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317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6B9A06A8-8B6A-4263-9AF1-61F19224AA1D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13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327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913ED923-BC1C-4086-B8B1-0414ECDEF551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14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337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93CC2E60-1633-425D-AB93-741697DF5297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15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348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6A4A63D-7B6E-4126-A5A3-F0882DD5EB80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16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358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74E70E1D-0754-4E24-8E2F-FD32199AA8A4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5ABE404-827F-461F-8C1D-233581024B4D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1BDDBB61-7E9B-4314-838D-AECF5975D465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A3421BA-00F3-4C99-A516-8AEE09ED60C3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D675893E-A6A3-487F-B2AB-15B096D92F9C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7D42D094-3EE0-4CD3-81A2-16FE6CD727FE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7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266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801113DC-2661-4BB6-9EAB-ADE00F8B5833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8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EB54AB99-C23D-4E22-AC63-2FC1087A8EBC}" type="slidenum">
              <a:rPr lang="en-US" altLang="ru-RU" smtClean="0">
                <a:solidFill>
                  <a:srgbClr val="000000"/>
                </a:solidFill>
                <a:latin typeface="Tinos" pitchFamily="16" charset="0"/>
              </a:rPr>
              <a:pPr eaLnBrk="1">
                <a:buFont typeface="Times New Roman" pitchFamily="18" charset="0"/>
                <a:buNone/>
              </a:pPr>
              <a:t>9</a:t>
            </a:fld>
            <a:endParaRPr lang="en-US" altLang="ru-RU" smtClean="0">
              <a:solidFill>
                <a:srgbClr val="000000"/>
              </a:solidFill>
              <a:latin typeface="Tinos" pitchFamily="16" charset="0"/>
            </a:endParaRPr>
          </a:p>
        </p:txBody>
      </p:sp>
      <p:sp>
        <p:nvSpPr>
          <p:cNvPr id="286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481-2809-46D8-8A48-684D83E44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B6235-1BB2-429D-95FA-EC2D91D74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0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5813" cy="45291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91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F183B-6089-4E19-A894-40C07CF2E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40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0813" cy="1778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B52E8-92FC-47C9-B3E4-A506B7918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64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86AF3-7532-4F66-862B-2E643480D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21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1E391-93EA-4B59-B374-C7D1083CE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73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9D4CD-4314-4ACA-AB3D-1F85DAF72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24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7438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42219-1AB1-49E8-A990-E0A986B97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31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65BC3-C0CD-48B5-B396-C620942E7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31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0834B-8E49-4916-A00B-73C2295DB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9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B52DD-EA15-4AA9-9718-4F7B4E306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3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AE07D-6EEF-42CD-9242-83BB7F064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136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9E557-0607-4BE4-BB40-3AC807571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26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B9E03-FFC8-4EBF-9A72-BCEB74CD6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04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0C080-C1E6-42A7-8571-54FB4426A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87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5813" cy="57848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48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A1A10-3963-4EF6-8012-4031EBB02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E299B-A994-4059-853E-89CEFA628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3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80417-2E8B-4E69-80E2-042FE6B1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1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36486-186D-4392-844B-6F4F409B0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72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CF90E-3C22-4438-BC5C-B7A47797D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9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1E0D0-57A9-4F6B-B2DB-C49EF8D59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4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C505D-1543-4450-BC12-85E6A8627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4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7F2D-22D6-40F3-9181-306E1E6F3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7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 noChangeArrowheads="1"/>
          </p:cNvSpPr>
          <p:nvPr/>
        </p:nvSpPr>
        <p:spPr bwMode="auto">
          <a:xfrm>
            <a:off x="228600" y="228600"/>
            <a:ext cx="8694738" cy="24685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1027" name="Group 2"/>
          <p:cNvGrpSpPr>
            <a:grpSpLocks/>
          </p:cNvGrpSpPr>
          <p:nvPr/>
        </p:nvGrpSpPr>
        <p:grpSpPr bwMode="auto">
          <a:xfrm>
            <a:off x="211138" y="1679575"/>
            <a:ext cx="8721725" cy="1327150"/>
            <a:chOff x="133" y="1058"/>
            <a:chExt cx="5494" cy="836"/>
          </a:xfrm>
        </p:grpSpPr>
        <p:sp>
          <p:nvSpPr>
            <p:cNvPr id="2" name="Freeform 3"/>
            <p:cNvSpPr>
              <a:spLocks noChangeArrowheads="1"/>
            </p:cNvSpPr>
            <p:nvPr/>
          </p:nvSpPr>
          <p:spPr bwMode="auto">
            <a:xfrm>
              <a:off x="3809" y="1149"/>
              <a:ext cx="1811" cy="448"/>
            </a:xfrm>
            <a:custGeom>
              <a:avLst/>
              <a:gdLst>
                <a:gd name="T0" fmla="*/ 809 w 2706"/>
                <a:gd name="T1" fmla="*/ 0 h 640"/>
                <a:gd name="T2" fmla="*/ 809 w 2706"/>
                <a:gd name="T3" fmla="*/ 0 h 640"/>
                <a:gd name="T4" fmla="*/ 775 w 2706"/>
                <a:gd name="T5" fmla="*/ 6 h 640"/>
                <a:gd name="T6" fmla="*/ 740 w 2706"/>
                <a:gd name="T7" fmla="*/ 13 h 640"/>
                <a:gd name="T8" fmla="*/ 705 w 2706"/>
                <a:gd name="T9" fmla="*/ 20 h 640"/>
                <a:gd name="T10" fmla="*/ 669 w 2706"/>
                <a:gd name="T11" fmla="*/ 28 h 640"/>
                <a:gd name="T12" fmla="*/ 631 w 2706"/>
                <a:gd name="T13" fmla="*/ 37 h 640"/>
                <a:gd name="T14" fmla="*/ 593 w 2706"/>
                <a:gd name="T15" fmla="*/ 46 h 640"/>
                <a:gd name="T16" fmla="*/ 554 w 2706"/>
                <a:gd name="T17" fmla="*/ 57 h 640"/>
                <a:gd name="T18" fmla="*/ 514 w 2706"/>
                <a:gd name="T19" fmla="*/ 67 h 640"/>
                <a:gd name="T20" fmla="*/ 514 w 2706"/>
                <a:gd name="T21" fmla="*/ 67 h 640"/>
                <a:gd name="T22" fmla="*/ 441 w 2706"/>
                <a:gd name="T23" fmla="*/ 86 h 640"/>
                <a:gd name="T24" fmla="*/ 370 w 2706"/>
                <a:gd name="T25" fmla="*/ 104 h 640"/>
                <a:gd name="T26" fmla="*/ 303 w 2706"/>
                <a:gd name="T27" fmla="*/ 120 h 640"/>
                <a:gd name="T28" fmla="*/ 238 w 2706"/>
                <a:gd name="T29" fmla="*/ 137 h 640"/>
                <a:gd name="T30" fmla="*/ 175 w 2706"/>
                <a:gd name="T31" fmla="*/ 151 h 640"/>
                <a:gd name="T32" fmla="*/ 114 w 2706"/>
                <a:gd name="T33" fmla="*/ 162 h 640"/>
                <a:gd name="T34" fmla="*/ 56 w 2706"/>
                <a:gd name="T35" fmla="*/ 174 h 640"/>
                <a:gd name="T36" fmla="*/ 0 w 2706"/>
                <a:gd name="T37" fmla="*/ 185 h 640"/>
                <a:gd name="T38" fmla="*/ 0 w 2706"/>
                <a:gd name="T39" fmla="*/ 185 h 640"/>
                <a:gd name="T40" fmla="*/ 39 w 2706"/>
                <a:gd name="T41" fmla="*/ 190 h 640"/>
                <a:gd name="T42" fmla="*/ 76 w 2706"/>
                <a:gd name="T43" fmla="*/ 196 h 640"/>
                <a:gd name="T44" fmla="*/ 112 w 2706"/>
                <a:gd name="T45" fmla="*/ 201 h 640"/>
                <a:gd name="T46" fmla="*/ 147 w 2706"/>
                <a:gd name="T47" fmla="*/ 205 h 640"/>
                <a:gd name="T48" fmla="*/ 182 w 2706"/>
                <a:gd name="T49" fmla="*/ 209 h 640"/>
                <a:gd name="T50" fmla="*/ 215 w 2706"/>
                <a:gd name="T51" fmla="*/ 212 h 640"/>
                <a:gd name="T52" fmla="*/ 246 w 2706"/>
                <a:gd name="T53" fmla="*/ 215 h 640"/>
                <a:gd name="T54" fmla="*/ 278 w 2706"/>
                <a:gd name="T55" fmla="*/ 216 h 640"/>
                <a:gd name="T56" fmla="*/ 308 w 2706"/>
                <a:gd name="T57" fmla="*/ 218 h 640"/>
                <a:gd name="T58" fmla="*/ 338 w 2706"/>
                <a:gd name="T59" fmla="*/ 219 h 640"/>
                <a:gd name="T60" fmla="*/ 365 w 2706"/>
                <a:gd name="T61" fmla="*/ 220 h 640"/>
                <a:gd name="T62" fmla="*/ 394 w 2706"/>
                <a:gd name="T63" fmla="*/ 220 h 640"/>
                <a:gd name="T64" fmla="*/ 420 w 2706"/>
                <a:gd name="T65" fmla="*/ 219 h 640"/>
                <a:gd name="T66" fmla="*/ 446 w 2706"/>
                <a:gd name="T67" fmla="*/ 218 h 640"/>
                <a:gd name="T68" fmla="*/ 472 w 2706"/>
                <a:gd name="T69" fmla="*/ 216 h 640"/>
                <a:gd name="T70" fmla="*/ 497 w 2706"/>
                <a:gd name="T71" fmla="*/ 215 h 640"/>
                <a:gd name="T72" fmla="*/ 519 w 2706"/>
                <a:gd name="T73" fmla="*/ 213 h 640"/>
                <a:gd name="T74" fmla="*/ 543 w 2706"/>
                <a:gd name="T75" fmla="*/ 210 h 640"/>
                <a:gd name="T76" fmla="*/ 566 w 2706"/>
                <a:gd name="T77" fmla="*/ 207 h 640"/>
                <a:gd name="T78" fmla="*/ 588 w 2706"/>
                <a:gd name="T79" fmla="*/ 203 h 640"/>
                <a:gd name="T80" fmla="*/ 609 w 2706"/>
                <a:gd name="T81" fmla="*/ 199 h 640"/>
                <a:gd name="T82" fmla="*/ 629 w 2706"/>
                <a:gd name="T83" fmla="*/ 195 h 640"/>
                <a:gd name="T84" fmla="*/ 649 w 2706"/>
                <a:gd name="T85" fmla="*/ 190 h 640"/>
                <a:gd name="T86" fmla="*/ 669 w 2706"/>
                <a:gd name="T87" fmla="*/ 186 h 640"/>
                <a:gd name="T88" fmla="*/ 689 w 2706"/>
                <a:gd name="T89" fmla="*/ 180 h 640"/>
                <a:gd name="T90" fmla="*/ 707 w 2706"/>
                <a:gd name="T91" fmla="*/ 174 h 640"/>
                <a:gd name="T92" fmla="*/ 725 w 2706"/>
                <a:gd name="T93" fmla="*/ 168 h 640"/>
                <a:gd name="T94" fmla="*/ 743 w 2706"/>
                <a:gd name="T95" fmla="*/ 162 h 640"/>
                <a:gd name="T96" fmla="*/ 777 w 2706"/>
                <a:gd name="T97" fmla="*/ 148 h 640"/>
                <a:gd name="T98" fmla="*/ 810 w 2706"/>
                <a:gd name="T99" fmla="*/ 134 h 640"/>
                <a:gd name="T100" fmla="*/ 810 w 2706"/>
                <a:gd name="T101" fmla="*/ 134 h 640"/>
                <a:gd name="T102" fmla="*/ 811 w 2706"/>
                <a:gd name="T103" fmla="*/ 133 h 640"/>
                <a:gd name="T104" fmla="*/ 811 w 2706"/>
                <a:gd name="T105" fmla="*/ 133 h 640"/>
                <a:gd name="T106" fmla="*/ 811 w 2706"/>
                <a:gd name="T107" fmla="*/ 0 h 640"/>
                <a:gd name="T108" fmla="*/ 811 w 2706"/>
                <a:gd name="T109" fmla="*/ 0 h 640"/>
                <a:gd name="T110" fmla="*/ 809 w 2706"/>
                <a:gd name="T111" fmla="*/ 0 h 640"/>
                <a:gd name="T112" fmla="*/ 809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360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4"/>
            <p:cNvSpPr>
              <a:spLocks noChangeArrowheads="1"/>
            </p:cNvSpPr>
            <p:nvPr/>
          </p:nvSpPr>
          <p:spPr bwMode="auto">
            <a:xfrm>
              <a:off x="1650" y="1069"/>
              <a:ext cx="3491" cy="534"/>
            </a:xfrm>
            <a:custGeom>
              <a:avLst/>
              <a:gdLst>
                <a:gd name="T0" fmla="*/ 1563 w 5216"/>
                <a:gd name="T1" fmla="*/ 245 h 762"/>
                <a:gd name="T2" fmla="*/ 1495 w 5216"/>
                <a:gd name="T3" fmla="*/ 236 h 762"/>
                <a:gd name="T4" fmla="*/ 1343 w 5216"/>
                <a:gd name="T5" fmla="*/ 210 h 762"/>
                <a:gd name="T6" fmla="*/ 1174 w 5216"/>
                <a:gd name="T7" fmla="*/ 174 h 762"/>
                <a:gd name="T8" fmla="*/ 985 w 5216"/>
                <a:gd name="T9" fmla="*/ 129 h 762"/>
                <a:gd name="T10" fmla="*/ 883 w 5216"/>
                <a:gd name="T11" fmla="*/ 102 h 762"/>
                <a:gd name="T12" fmla="*/ 804 w 5216"/>
                <a:gd name="T13" fmla="*/ 81 h 762"/>
                <a:gd name="T14" fmla="*/ 728 w 5216"/>
                <a:gd name="T15" fmla="*/ 63 h 762"/>
                <a:gd name="T16" fmla="*/ 657 w 5216"/>
                <a:gd name="T17" fmla="*/ 48 h 762"/>
                <a:gd name="T18" fmla="*/ 588 w 5216"/>
                <a:gd name="T19" fmla="*/ 35 h 762"/>
                <a:gd name="T20" fmla="*/ 522 w 5216"/>
                <a:gd name="T21" fmla="*/ 25 h 762"/>
                <a:gd name="T22" fmla="*/ 400 w 5216"/>
                <a:gd name="T23" fmla="*/ 10 h 762"/>
                <a:gd name="T24" fmla="*/ 290 w 5216"/>
                <a:gd name="T25" fmla="*/ 1 h 762"/>
                <a:gd name="T26" fmla="*/ 193 w 5216"/>
                <a:gd name="T27" fmla="*/ 0 h 762"/>
                <a:gd name="T28" fmla="*/ 108 w 5216"/>
                <a:gd name="T29" fmla="*/ 4 h 762"/>
                <a:gd name="T30" fmla="*/ 33 w 5216"/>
                <a:gd name="T31" fmla="*/ 11 h 762"/>
                <a:gd name="T32" fmla="*/ 0 w 5216"/>
                <a:gd name="T33" fmla="*/ 17 h 762"/>
                <a:gd name="T34" fmla="*/ 94 w 5216"/>
                <a:gd name="T35" fmla="*/ 29 h 762"/>
                <a:gd name="T36" fmla="*/ 195 w 5216"/>
                <a:gd name="T37" fmla="*/ 48 h 762"/>
                <a:gd name="T38" fmla="*/ 304 w 5216"/>
                <a:gd name="T39" fmla="*/ 72 h 762"/>
                <a:gd name="T40" fmla="*/ 420 w 5216"/>
                <a:gd name="T41" fmla="*/ 102 h 762"/>
                <a:gd name="T42" fmla="*/ 526 w 5216"/>
                <a:gd name="T43" fmla="*/ 130 h 762"/>
                <a:gd name="T44" fmla="*/ 722 w 5216"/>
                <a:gd name="T45" fmla="*/ 178 h 762"/>
                <a:gd name="T46" fmla="*/ 812 w 5216"/>
                <a:gd name="T47" fmla="*/ 197 h 762"/>
                <a:gd name="T48" fmla="*/ 898 w 5216"/>
                <a:gd name="T49" fmla="*/ 213 h 762"/>
                <a:gd name="T50" fmla="*/ 977 w 5216"/>
                <a:gd name="T51" fmla="*/ 228 h 762"/>
                <a:gd name="T52" fmla="*/ 1053 w 5216"/>
                <a:gd name="T53" fmla="*/ 239 h 762"/>
                <a:gd name="T54" fmla="*/ 1124 w 5216"/>
                <a:gd name="T55" fmla="*/ 249 h 762"/>
                <a:gd name="T56" fmla="*/ 1191 w 5216"/>
                <a:gd name="T57" fmla="*/ 255 h 762"/>
                <a:gd name="T58" fmla="*/ 1254 w 5216"/>
                <a:gd name="T59" fmla="*/ 259 h 762"/>
                <a:gd name="T60" fmla="*/ 1314 w 5216"/>
                <a:gd name="T61" fmla="*/ 262 h 762"/>
                <a:gd name="T62" fmla="*/ 1370 w 5216"/>
                <a:gd name="T63" fmla="*/ 262 h 762"/>
                <a:gd name="T64" fmla="*/ 1423 w 5216"/>
                <a:gd name="T65" fmla="*/ 261 h 762"/>
                <a:gd name="T66" fmla="*/ 1473 w 5216"/>
                <a:gd name="T67" fmla="*/ 257 h 762"/>
                <a:gd name="T68" fmla="*/ 1519 w 5216"/>
                <a:gd name="T69" fmla="*/ 252 h 762"/>
                <a:gd name="T70" fmla="*/ 1563 w 5216"/>
                <a:gd name="T71" fmla="*/ 24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360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" name="Freeform 5"/>
            <p:cNvSpPr>
              <a:spLocks noChangeArrowheads="1"/>
            </p:cNvSpPr>
            <p:nvPr/>
          </p:nvSpPr>
          <p:spPr bwMode="auto">
            <a:xfrm>
              <a:off x="1782" y="1076"/>
              <a:ext cx="3443" cy="487"/>
            </a:xfrm>
            <a:custGeom>
              <a:avLst/>
              <a:gdLst>
                <a:gd name="T0" fmla="*/ 0 w 5144"/>
                <a:gd name="T1" fmla="*/ 24 h 694"/>
                <a:gd name="T2" fmla="*/ 0 w 5144"/>
                <a:gd name="T3" fmla="*/ 24 h 694"/>
                <a:gd name="T4" fmla="*/ 5 w 5144"/>
                <a:gd name="T5" fmla="*/ 22 h 694"/>
                <a:gd name="T6" fmla="*/ 21 w 5144"/>
                <a:gd name="T7" fmla="*/ 19 h 694"/>
                <a:gd name="T8" fmla="*/ 50 w 5144"/>
                <a:gd name="T9" fmla="*/ 14 h 694"/>
                <a:gd name="T10" fmla="*/ 67 w 5144"/>
                <a:gd name="T11" fmla="*/ 12 h 694"/>
                <a:gd name="T12" fmla="*/ 88 w 5144"/>
                <a:gd name="T13" fmla="*/ 9 h 694"/>
                <a:gd name="T14" fmla="*/ 112 w 5144"/>
                <a:gd name="T15" fmla="*/ 7 h 694"/>
                <a:gd name="T16" fmla="*/ 139 w 5144"/>
                <a:gd name="T17" fmla="*/ 5 h 694"/>
                <a:gd name="T18" fmla="*/ 168 w 5144"/>
                <a:gd name="T19" fmla="*/ 3 h 694"/>
                <a:gd name="T20" fmla="*/ 201 w 5144"/>
                <a:gd name="T21" fmla="*/ 1 h 694"/>
                <a:gd name="T22" fmla="*/ 237 w 5144"/>
                <a:gd name="T23" fmla="*/ 1 h 694"/>
                <a:gd name="T24" fmla="*/ 276 w 5144"/>
                <a:gd name="T25" fmla="*/ 0 h 694"/>
                <a:gd name="T26" fmla="*/ 318 w 5144"/>
                <a:gd name="T27" fmla="*/ 1 h 694"/>
                <a:gd name="T28" fmla="*/ 363 w 5144"/>
                <a:gd name="T29" fmla="*/ 2 h 694"/>
                <a:gd name="T30" fmla="*/ 411 w 5144"/>
                <a:gd name="T31" fmla="*/ 5 h 694"/>
                <a:gd name="T32" fmla="*/ 463 w 5144"/>
                <a:gd name="T33" fmla="*/ 8 h 694"/>
                <a:gd name="T34" fmla="*/ 517 w 5144"/>
                <a:gd name="T35" fmla="*/ 14 h 694"/>
                <a:gd name="T36" fmla="*/ 576 w 5144"/>
                <a:gd name="T37" fmla="*/ 20 h 694"/>
                <a:gd name="T38" fmla="*/ 637 w 5144"/>
                <a:gd name="T39" fmla="*/ 27 h 694"/>
                <a:gd name="T40" fmla="*/ 702 w 5144"/>
                <a:gd name="T41" fmla="*/ 36 h 694"/>
                <a:gd name="T42" fmla="*/ 770 w 5144"/>
                <a:gd name="T43" fmla="*/ 48 h 694"/>
                <a:gd name="T44" fmla="*/ 842 w 5144"/>
                <a:gd name="T45" fmla="*/ 60 h 694"/>
                <a:gd name="T46" fmla="*/ 917 w 5144"/>
                <a:gd name="T47" fmla="*/ 75 h 694"/>
                <a:gd name="T48" fmla="*/ 995 w 5144"/>
                <a:gd name="T49" fmla="*/ 92 h 694"/>
                <a:gd name="T50" fmla="*/ 1078 w 5144"/>
                <a:gd name="T51" fmla="*/ 111 h 694"/>
                <a:gd name="T52" fmla="*/ 1163 w 5144"/>
                <a:gd name="T53" fmla="*/ 131 h 694"/>
                <a:gd name="T54" fmla="*/ 1252 w 5144"/>
                <a:gd name="T55" fmla="*/ 154 h 694"/>
                <a:gd name="T56" fmla="*/ 1346 w 5144"/>
                <a:gd name="T57" fmla="*/ 180 h 694"/>
                <a:gd name="T58" fmla="*/ 1442 w 5144"/>
                <a:gd name="T59" fmla="*/ 209 h 694"/>
                <a:gd name="T60" fmla="*/ 1542 w 5144"/>
                <a:gd name="T61" fmla="*/ 24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Freeform 6"/>
            <p:cNvSpPr>
              <a:spLocks noChangeArrowheads="1"/>
            </p:cNvSpPr>
            <p:nvPr/>
          </p:nvSpPr>
          <p:spPr bwMode="auto">
            <a:xfrm>
              <a:off x="3534" y="1068"/>
              <a:ext cx="2083" cy="409"/>
            </a:xfrm>
            <a:custGeom>
              <a:avLst/>
              <a:gdLst>
                <a:gd name="T0" fmla="*/ 0 w 3112"/>
                <a:gd name="T1" fmla="*/ 200 h 584"/>
                <a:gd name="T2" fmla="*/ 0 w 3112"/>
                <a:gd name="T3" fmla="*/ 200 h 584"/>
                <a:gd name="T4" fmla="*/ 27 w 3112"/>
                <a:gd name="T5" fmla="*/ 193 h 584"/>
                <a:gd name="T6" fmla="*/ 101 w 3112"/>
                <a:gd name="T7" fmla="*/ 171 h 584"/>
                <a:gd name="T8" fmla="*/ 152 w 3112"/>
                <a:gd name="T9" fmla="*/ 156 h 584"/>
                <a:gd name="T10" fmla="*/ 211 w 3112"/>
                <a:gd name="T11" fmla="*/ 141 h 584"/>
                <a:gd name="T12" fmla="*/ 276 w 3112"/>
                <a:gd name="T13" fmla="*/ 123 h 584"/>
                <a:gd name="T14" fmla="*/ 346 w 3112"/>
                <a:gd name="T15" fmla="*/ 105 h 584"/>
                <a:gd name="T16" fmla="*/ 420 w 3112"/>
                <a:gd name="T17" fmla="*/ 88 h 584"/>
                <a:gd name="T18" fmla="*/ 497 w 3112"/>
                <a:gd name="T19" fmla="*/ 69 h 584"/>
                <a:gd name="T20" fmla="*/ 574 w 3112"/>
                <a:gd name="T21" fmla="*/ 53 h 584"/>
                <a:gd name="T22" fmla="*/ 652 w 3112"/>
                <a:gd name="T23" fmla="*/ 37 h 584"/>
                <a:gd name="T24" fmla="*/ 690 w 3112"/>
                <a:gd name="T25" fmla="*/ 30 h 584"/>
                <a:gd name="T26" fmla="*/ 728 w 3112"/>
                <a:gd name="T27" fmla="*/ 24 h 584"/>
                <a:gd name="T28" fmla="*/ 765 w 3112"/>
                <a:gd name="T29" fmla="*/ 18 h 584"/>
                <a:gd name="T30" fmla="*/ 801 w 3112"/>
                <a:gd name="T31" fmla="*/ 13 h 584"/>
                <a:gd name="T32" fmla="*/ 836 w 3112"/>
                <a:gd name="T33" fmla="*/ 8 h 584"/>
                <a:gd name="T34" fmla="*/ 869 w 3112"/>
                <a:gd name="T35" fmla="*/ 5 h 584"/>
                <a:gd name="T36" fmla="*/ 902 w 3112"/>
                <a:gd name="T37" fmla="*/ 2 h 584"/>
                <a:gd name="T38" fmla="*/ 933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Freeform 7"/>
            <p:cNvSpPr>
              <a:spLocks noChangeArrowheads="1"/>
            </p:cNvSpPr>
            <p:nvPr/>
          </p:nvSpPr>
          <p:spPr bwMode="auto">
            <a:xfrm>
              <a:off x="133" y="1058"/>
              <a:ext cx="5494" cy="836"/>
            </a:xfrm>
            <a:custGeom>
              <a:avLst/>
              <a:gdLst>
                <a:gd name="T0" fmla="*/ 2467 w 8196"/>
                <a:gd name="T1" fmla="*/ 177 h 1192"/>
                <a:gd name="T2" fmla="*/ 2421 w 8196"/>
                <a:gd name="T3" fmla="*/ 197 h 1192"/>
                <a:gd name="T4" fmla="*/ 2373 w 8196"/>
                <a:gd name="T5" fmla="*/ 214 h 1192"/>
                <a:gd name="T6" fmla="*/ 2321 w 8196"/>
                <a:gd name="T7" fmla="*/ 230 h 1192"/>
                <a:gd name="T8" fmla="*/ 2266 w 8196"/>
                <a:gd name="T9" fmla="*/ 242 h 1192"/>
                <a:gd name="T10" fmla="*/ 2205 w 8196"/>
                <a:gd name="T11" fmla="*/ 252 h 1192"/>
                <a:gd name="T12" fmla="*/ 2140 w 8196"/>
                <a:gd name="T13" fmla="*/ 259 h 1192"/>
                <a:gd name="T14" fmla="*/ 2070 w 8196"/>
                <a:gd name="T15" fmla="*/ 263 h 1192"/>
                <a:gd name="T16" fmla="*/ 1994 w 8196"/>
                <a:gd name="T17" fmla="*/ 262 h 1192"/>
                <a:gd name="T18" fmla="*/ 1910 w 8196"/>
                <a:gd name="T19" fmla="*/ 259 h 1192"/>
                <a:gd name="T20" fmla="*/ 1820 w 8196"/>
                <a:gd name="T21" fmla="*/ 250 h 1192"/>
                <a:gd name="T22" fmla="*/ 1722 w 8196"/>
                <a:gd name="T23" fmla="*/ 238 h 1192"/>
                <a:gd name="T24" fmla="*/ 1615 w 8196"/>
                <a:gd name="T25" fmla="*/ 222 h 1192"/>
                <a:gd name="T26" fmla="*/ 1501 w 8196"/>
                <a:gd name="T27" fmla="*/ 199 h 1192"/>
                <a:gd name="T28" fmla="*/ 1376 w 8196"/>
                <a:gd name="T29" fmla="*/ 173 h 1192"/>
                <a:gd name="T30" fmla="*/ 1241 w 8196"/>
                <a:gd name="T31" fmla="*/ 140 h 1192"/>
                <a:gd name="T32" fmla="*/ 1097 w 8196"/>
                <a:gd name="T33" fmla="*/ 102 h 1192"/>
                <a:gd name="T34" fmla="*/ 1023 w 8196"/>
                <a:gd name="T35" fmla="*/ 83 h 1192"/>
                <a:gd name="T36" fmla="*/ 884 w 8196"/>
                <a:gd name="T37" fmla="*/ 51 h 1192"/>
                <a:gd name="T38" fmla="*/ 757 w 8196"/>
                <a:gd name="T39" fmla="*/ 29 h 1192"/>
                <a:gd name="T40" fmla="*/ 640 w 8196"/>
                <a:gd name="T41" fmla="*/ 13 h 1192"/>
                <a:gd name="T42" fmla="*/ 535 w 8196"/>
                <a:gd name="T43" fmla="*/ 4 h 1192"/>
                <a:gd name="T44" fmla="*/ 440 w 8196"/>
                <a:gd name="T45" fmla="*/ 0 h 1192"/>
                <a:gd name="T46" fmla="*/ 356 w 8196"/>
                <a:gd name="T47" fmla="*/ 1 h 1192"/>
                <a:gd name="T48" fmla="*/ 282 w 8196"/>
                <a:gd name="T49" fmla="*/ 7 h 1192"/>
                <a:gd name="T50" fmla="*/ 216 w 8196"/>
                <a:gd name="T51" fmla="*/ 15 h 1192"/>
                <a:gd name="T52" fmla="*/ 160 w 8196"/>
                <a:gd name="T53" fmla="*/ 25 h 1192"/>
                <a:gd name="T54" fmla="*/ 113 w 8196"/>
                <a:gd name="T55" fmla="*/ 37 h 1192"/>
                <a:gd name="T56" fmla="*/ 74 w 8196"/>
                <a:gd name="T57" fmla="*/ 50 h 1192"/>
                <a:gd name="T58" fmla="*/ 44 w 8196"/>
                <a:gd name="T59" fmla="*/ 60 h 1192"/>
                <a:gd name="T60" fmla="*/ 14 w 8196"/>
                <a:gd name="T61" fmla="*/ 74 h 1192"/>
                <a:gd name="T62" fmla="*/ 0 w 8196"/>
                <a:gd name="T63" fmla="*/ 83 h 1192"/>
                <a:gd name="T64" fmla="*/ 2467 w 8196"/>
                <a:gd name="T65" fmla="*/ 411 h 1192"/>
                <a:gd name="T66" fmla="*/ 2469 w 8196"/>
                <a:gd name="T67" fmla="*/ 410 h 1192"/>
                <a:gd name="T68" fmla="*/ 2469 w 8196"/>
                <a:gd name="T69" fmla="*/ 176 h 1192"/>
                <a:gd name="T70" fmla="*/ 2467 w 8196"/>
                <a:gd name="T71" fmla="*/ 17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8" name="AutoShape 8"/>
          <p:cNvSpPr>
            <a:spLocks noChangeArrowheads="1"/>
          </p:cNvSpPr>
          <p:nvPr/>
        </p:nvSpPr>
        <p:spPr bwMode="auto">
          <a:xfrm>
            <a:off x="228600" y="228600"/>
            <a:ext cx="8694738" cy="60340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1029" name="Group 9"/>
          <p:cNvGrpSpPr>
            <a:grpSpLocks/>
          </p:cNvGrpSpPr>
          <p:nvPr/>
        </p:nvGrpSpPr>
        <p:grpSpPr bwMode="auto">
          <a:xfrm>
            <a:off x="211138" y="5354638"/>
            <a:ext cx="8721725" cy="1330325"/>
            <a:chOff x="133" y="3373"/>
            <a:chExt cx="5494" cy="838"/>
          </a:xfrm>
        </p:grpSpPr>
        <p:sp>
          <p:nvSpPr>
            <p:cNvPr id="1035" name="Freeform 10"/>
            <p:cNvSpPr>
              <a:spLocks noChangeArrowheads="1"/>
            </p:cNvSpPr>
            <p:nvPr/>
          </p:nvSpPr>
          <p:spPr bwMode="auto">
            <a:xfrm>
              <a:off x="3814" y="3464"/>
              <a:ext cx="1813" cy="449"/>
            </a:xfrm>
            <a:custGeom>
              <a:avLst/>
              <a:gdLst>
                <a:gd name="T0" fmla="*/ 812 w 2706"/>
                <a:gd name="T1" fmla="*/ 0 h 640"/>
                <a:gd name="T2" fmla="*/ 812 w 2706"/>
                <a:gd name="T3" fmla="*/ 0 h 640"/>
                <a:gd name="T4" fmla="*/ 778 w 2706"/>
                <a:gd name="T5" fmla="*/ 6 h 640"/>
                <a:gd name="T6" fmla="*/ 743 w 2706"/>
                <a:gd name="T7" fmla="*/ 13 h 640"/>
                <a:gd name="T8" fmla="*/ 708 w 2706"/>
                <a:gd name="T9" fmla="*/ 20 h 640"/>
                <a:gd name="T10" fmla="*/ 671 w 2706"/>
                <a:gd name="T11" fmla="*/ 29 h 640"/>
                <a:gd name="T12" fmla="*/ 633 w 2706"/>
                <a:gd name="T13" fmla="*/ 37 h 640"/>
                <a:gd name="T14" fmla="*/ 595 w 2706"/>
                <a:gd name="T15" fmla="*/ 46 h 640"/>
                <a:gd name="T16" fmla="*/ 555 w 2706"/>
                <a:gd name="T17" fmla="*/ 57 h 640"/>
                <a:gd name="T18" fmla="*/ 515 w 2706"/>
                <a:gd name="T19" fmla="*/ 67 h 640"/>
                <a:gd name="T20" fmla="*/ 515 w 2706"/>
                <a:gd name="T21" fmla="*/ 67 h 640"/>
                <a:gd name="T22" fmla="*/ 443 w 2706"/>
                <a:gd name="T23" fmla="*/ 87 h 640"/>
                <a:gd name="T24" fmla="*/ 372 w 2706"/>
                <a:gd name="T25" fmla="*/ 105 h 640"/>
                <a:gd name="T26" fmla="*/ 304 w 2706"/>
                <a:gd name="T27" fmla="*/ 121 h 640"/>
                <a:gd name="T28" fmla="*/ 239 w 2706"/>
                <a:gd name="T29" fmla="*/ 138 h 640"/>
                <a:gd name="T30" fmla="*/ 176 w 2706"/>
                <a:gd name="T31" fmla="*/ 151 h 640"/>
                <a:gd name="T32" fmla="*/ 115 w 2706"/>
                <a:gd name="T33" fmla="*/ 164 h 640"/>
                <a:gd name="T34" fmla="*/ 56 w 2706"/>
                <a:gd name="T35" fmla="*/ 175 h 640"/>
                <a:gd name="T36" fmla="*/ 0 w 2706"/>
                <a:gd name="T37" fmla="*/ 185 h 640"/>
                <a:gd name="T38" fmla="*/ 0 w 2706"/>
                <a:gd name="T39" fmla="*/ 185 h 640"/>
                <a:gd name="T40" fmla="*/ 39 w 2706"/>
                <a:gd name="T41" fmla="*/ 192 h 640"/>
                <a:gd name="T42" fmla="*/ 76 w 2706"/>
                <a:gd name="T43" fmla="*/ 197 h 640"/>
                <a:gd name="T44" fmla="*/ 113 w 2706"/>
                <a:gd name="T45" fmla="*/ 202 h 640"/>
                <a:gd name="T46" fmla="*/ 148 w 2706"/>
                <a:gd name="T47" fmla="*/ 207 h 640"/>
                <a:gd name="T48" fmla="*/ 182 w 2706"/>
                <a:gd name="T49" fmla="*/ 210 h 640"/>
                <a:gd name="T50" fmla="*/ 216 w 2706"/>
                <a:gd name="T51" fmla="*/ 213 h 640"/>
                <a:gd name="T52" fmla="*/ 247 w 2706"/>
                <a:gd name="T53" fmla="*/ 216 h 640"/>
                <a:gd name="T54" fmla="*/ 278 w 2706"/>
                <a:gd name="T55" fmla="*/ 218 h 640"/>
                <a:gd name="T56" fmla="*/ 310 w 2706"/>
                <a:gd name="T57" fmla="*/ 220 h 640"/>
                <a:gd name="T58" fmla="*/ 338 w 2706"/>
                <a:gd name="T59" fmla="*/ 220 h 640"/>
                <a:gd name="T60" fmla="*/ 366 w 2706"/>
                <a:gd name="T61" fmla="*/ 221 h 640"/>
                <a:gd name="T62" fmla="*/ 395 w 2706"/>
                <a:gd name="T63" fmla="*/ 221 h 640"/>
                <a:gd name="T64" fmla="*/ 421 w 2706"/>
                <a:gd name="T65" fmla="*/ 220 h 640"/>
                <a:gd name="T66" fmla="*/ 448 w 2706"/>
                <a:gd name="T67" fmla="*/ 220 h 640"/>
                <a:gd name="T68" fmla="*/ 474 w 2706"/>
                <a:gd name="T69" fmla="*/ 218 h 640"/>
                <a:gd name="T70" fmla="*/ 498 w 2706"/>
                <a:gd name="T71" fmla="*/ 216 h 640"/>
                <a:gd name="T72" fmla="*/ 522 w 2706"/>
                <a:gd name="T73" fmla="*/ 214 h 640"/>
                <a:gd name="T74" fmla="*/ 545 w 2706"/>
                <a:gd name="T75" fmla="*/ 211 h 640"/>
                <a:gd name="T76" fmla="*/ 567 w 2706"/>
                <a:gd name="T77" fmla="*/ 208 h 640"/>
                <a:gd name="T78" fmla="*/ 590 w 2706"/>
                <a:gd name="T79" fmla="*/ 204 h 640"/>
                <a:gd name="T80" fmla="*/ 610 w 2706"/>
                <a:gd name="T81" fmla="*/ 201 h 640"/>
                <a:gd name="T82" fmla="*/ 632 w 2706"/>
                <a:gd name="T83" fmla="*/ 196 h 640"/>
                <a:gd name="T84" fmla="*/ 651 w 2706"/>
                <a:gd name="T85" fmla="*/ 192 h 640"/>
                <a:gd name="T86" fmla="*/ 671 w 2706"/>
                <a:gd name="T87" fmla="*/ 187 h 640"/>
                <a:gd name="T88" fmla="*/ 690 w 2706"/>
                <a:gd name="T89" fmla="*/ 181 h 640"/>
                <a:gd name="T90" fmla="*/ 710 w 2706"/>
                <a:gd name="T91" fmla="*/ 175 h 640"/>
                <a:gd name="T92" fmla="*/ 727 w 2706"/>
                <a:gd name="T93" fmla="*/ 169 h 640"/>
                <a:gd name="T94" fmla="*/ 745 w 2706"/>
                <a:gd name="T95" fmla="*/ 163 h 640"/>
                <a:gd name="T96" fmla="*/ 780 w 2706"/>
                <a:gd name="T97" fmla="*/ 149 h 640"/>
                <a:gd name="T98" fmla="*/ 813 w 2706"/>
                <a:gd name="T99" fmla="*/ 135 h 640"/>
                <a:gd name="T100" fmla="*/ 813 w 2706"/>
                <a:gd name="T101" fmla="*/ 135 h 640"/>
                <a:gd name="T102" fmla="*/ 814 w 2706"/>
                <a:gd name="T103" fmla="*/ 134 h 640"/>
                <a:gd name="T104" fmla="*/ 814 w 2706"/>
                <a:gd name="T105" fmla="*/ 134 h 640"/>
                <a:gd name="T106" fmla="*/ 814 w 2706"/>
                <a:gd name="T107" fmla="*/ 0 h 640"/>
                <a:gd name="T108" fmla="*/ 814 w 2706"/>
                <a:gd name="T109" fmla="*/ 0 h 640"/>
                <a:gd name="T110" fmla="*/ 812 w 2706"/>
                <a:gd name="T111" fmla="*/ 0 h 640"/>
                <a:gd name="T112" fmla="*/ 812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360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6" name="Freeform 11"/>
            <p:cNvSpPr>
              <a:spLocks noChangeArrowheads="1"/>
            </p:cNvSpPr>
            <p:nvPr/>
          </p:nvSpPr>
          <p:spPr bwMode="auto">
            <a:xfrm>
              <a:off x="1652" y="3383"/>
              <a:ext cx="3496" cy="535"/>
            </a:xfrm>
            <a:custGeom>
              <a:avLst/>
              <a:gdLst>
                <a:gd name="T0" fmla="*/ 1570 w 5216"/>
                <a:gd name="T1" fmla="*/ 247 h 762"/>
                <a:gd name="T2" fmla="*/ 1501 w 5216"/>
                <a:gd name="T3" fmla="*/ 237 h 762"/>
                <a:gd name="T4" fmla="*/ 1348 w 5216"/>
                <a:gd name="T5" fmla="*/ 211 h 762"/>
                <a:gd name="T6" fmla="*/ 1178 w 5216"/>
                <a:gd name="T7" fmla="*/ 176 h 762"/>
                <a:gd name="T8" fmla="*/ 989 w 5216"/>
                <a:gd name="T9" fmla="*/ 130 h 762"/>
                <a:gd name="T10" fmla="*/ 887 w 5216"/>
                <a:gd name="T11" fmla="*/ 103 h 762"/>
                <a:gd name="T12" fmla="*/ 808 w 5216"/>
                <a:gd name="T13" fmla="*/ 82 h 762"/>
                <a:gd name="T14" fmla="*/ 732 w 5216"/>
                <a:gd name="T15" fmla="*/ 64 h 762"/>
                <a:gd name="T16" fmla="*/ 660 w 5216"/>
                <a:gd name="T17" fmla="*/ 48 h 762"/>
                <a:gd name="T18" fmla="*/ 590 w 5216"/>
                <a:gd name="T19" fmla="*/ 36 h 762"/>
                <a:gd name="T20" fmla="*/ 524 w 5216"/>
                <a:gd name="T21" fmla="*/ 25 h 762"/>
                <a:gd name="T22" fmla="*/ 401 w 5216"/>
                <a:gd name="T23" fmla="*/ 10 h 762"/>
                <a:gd name="T24" fmla="*/ 292 w 5216"/>
                <a:gd name="T25" fmla="*/ 1 h 762"/>
                <a:gd name="T26" fmla="*/ 194 w 5216"/>
                <a:gd name="T27" fmla="*/ 0 h 762"/>
                <a:gd name="T28" fmla="*/ 108 w 5216"/>
                <a:gd name="T29" fmla="*/ 4 h 762"/>
                <a:gd name="T30" fmla="*/ 34 w 5216"/>
                <a:gd name="T31" fmla="*/ 11 h 762"/>
                <a:gd name="T32" fmla="*/ 0 w 5216"/>
                <a:gd name="T33" fmla="*/ 17 h 762"/>
                <a:gd name="T34" fmla="*/ 95 w 5216"/>
                <a:gd name="T35" fmla="*/ 29 h 762"/>
                <a:gd name="T36" fmla="*/ 196 w 5216"/>
                <a:gd name="T37" fmla="*/ 48 h 762"/>
                <a:gd name="T38" fmla="*/ 306 w 5216"/>
                <a:gd name="T39" fmla="*/ 72 h 762"/>
                <a:gd name="T40" fmla="*/ 422 w 5216"/>
                <a:gd name="T41" fmla="*/ 103 h 762"/>
                <a:gd name="T42" fmla="*/ 529 w 5216"/>
                <a:gd name="T43" fmla="*/ 131 h 762"/>
                <a:gd name="T44" fmla="*/ 725 w 5216"/>
                <a:gd name="T45" fmla="*/ 178 h 762"/>
                <a:gd name="T46" fmla="*/ 815 w 5216"/>
                <a:gd name="T47" fmla="*/ 198 h 762"/>
                <a:gd name="T48" fmla="*/ 901 w 5216"/>
                <a:gd name="T49" fmla="*/ 214 h 762"/>
                <a:gd name="T50" fmla="*/ 981 w 5216"/>
                <a:gd name="T51" fmla="*/ 229 h 762"/>
                <a:gd name="T52" fmla="*/ 1058 w 5216"/>
                <a:gd name="T53" fmla="*/ 240 h 762"/>
                <a:gd name="T54" fmla="*/ 1129 w 5216"/>
                <a:gd name="T55" fmla="*/ 250 h 762"/>
                <a:gd name="T56" fmla="*/ 1197 w 5216"/>
                <a:gd name="T57" fmla="*/ 256 h 762"/>
                <a:gd name="T58" fmla="*/ 1259 w 5216"/>
                <a:gd name="T59" fmla="*/ 260 h 762"/>
                <a:gd name="T60" fmla="*/ 1320 w 5216"/>
                <a:gd name="T61" fmla="*/ 264 h 762"/>
                <a:gd name="T62" fmla="*/ 1376 w 5216"/>
                <a:gd name="T63" fmla="*/ 264 h 762"/>
                <a:gd name="T64" fmla="*/ 1429 w 5216"/>
                <a:gd name="T65" fmla="*/ 263 h 762"/>
                <a:gd name="T66" fmla="*/ 1479 w 5216"/>
                <a:gd name="T67" fmla="*/ 259 h 762"/>
                <a:gd name="T68" fmla="*/ 1526 w 5216"/>
                <a:gd name="T69" fmla="*/ 253 h 762"/>
                <a:gd name="T70" fmla="*/ 1570 w 5216"/>
                <a:gd name="T71" fmla="*/ 2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360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Freeform 12"/>
            <p:cNvSpPr>
              <a:spLocks noChangeArrowheads="1"/>
            </p:cNvSpPr>
            <p:nvPr/>
          </p:nvSpPr>
          <p:spPr bwMode="auto">
            <a:xfrm>
              <a:off x="1784" y="3391"/>
              <a:ext cx="3448" cy="487"/>
            </a:xfrm>
            <a:custGeom>
              <a:avLst/>
              <a:gdLst>
                <a:gd name="T0" fmla="*/ 0 w 5144"/>
                <a:gd name="T1" fmla="*/ 24 h 694"/>
                <a:gd name="T2" fmla="*/ 0 w 5144"/>
                <a:gd name="T3" fmla="*/ 24 h 694"/>
                <a:gd name="T4" fmla="*/ 5 w 5144"/>
                <a:gd name="T5" fmla="*/ 22 h 694"/>
                <a:gd name="T6" fmla="*/ 21 w 5144"/>
                <a:gd name="T7" fmla="*/ 19 h 694"/>
                <a:gd name="T8" fmla="*/ 50 w 5144"/>
                <a:gd name="T9" fmla="*/ 14 h 694"/>
                <a:gd name="T10" fmla="*/ 68 w 5144"/>
                <a:gd name="T11" fmla="*/ 12 h 694"/>
                <a:gd name="T12" fmla="*/ 88 w 5144"/>
                <a:gd name="T13" fmla="*/ 9 h 694"/>
                <a:gd name="T14" fmla="*/ 112 w 5144"/>
                <a:gd name="T15" fmla="*/ 7 h 694"/>
                <a:gd name="T16" fmla="*/ 139 w 5144"/>
                <a:gd name="T17" fmla="*/ 5 h 694"/>
                <a:gd name="T18" fmla="*/ 168 w 5144"/>
                <a:gd name="T19" fmla="*/ 3 h 694"/>
                <a:gd name="T20" fmla="*/ 202 w 5144"/>
                <a:gd name="T21" fmla="*/ 1 h 694"/>
                <a:gd name="T22" fmla="*/ 238 w 5144"/>
                <a:gd name="T23" fmla="*/ 1 h 694"/>
                <a:gd name="T24" fmla="*/ 278 w 5144"/>
                <a:gd name="T25" fmla="*/ 0 h 694"/>
                <a:gd name="T26" fmla="*/ 320 w 5144"/>
                <a:gd name="T27" fmla="*/ 1 h 694"/>
                <a:gd name="T28" fmla="*/ 365 w 5144"/>
                <a:gd name="T29" fmla="*/ 2 h 694"/>
                <a:gd name="T30" fmla="*/ 414 w 5144"/>
                <a:gd name="T31" fmla="*/ 5 h 694"/>
                <a:gd name="T32" fmla="*/ 465 w 5144"/>
                <a:gd name="T33" fmla="*/ 8 h 694"/>
                <a:gd name="T34" fmla="*/ 520 w 5144"/>
                <a:gd name="T35" fmla="*/ 14 h 694"/>
                <a:gd name="T36" fmla="*/ 578 w 5144"/>
                <a:gd name="T37" fmla="*/ 20 h 694"/>
                <a:gd name="T38" fmla="*/ 640 w 5144"/>
                <a:gd name="T39" fmla="*/ 27 h 694"/>
                <a:gd name="T40" fmla="*/ 705 w 5144"/>
                <a:gd name="T41" fmla="*/ 36 h 694"/>
                <a:gd name="T42" fmla="*/ 774 w 5144"/>
                <a:gd name="T43" fmla="*/ 48 h 694"/>
                <a:gd name="T44" fmla="*/ 845 w 5144"/>
                <a:gd name="T45" fmla="*/ 60 h 694"/>
                <a:gd name="T46" fmla="*/ 921 w 5144"/>
                <a:gd name="T47" fmla="*/ 75 h 694"/>
                <a:gd name="T48" fmla="*/ 999 w 5144"/>
                <a:gd name="T49" fmla="*/ 92 h 694"/>
                <a:gd name="T50" fmla="*/ 1083 w 5144"/>
                <a:gd name="T51" fmla="*/ 111 h 694"/>
                <a:gd name="T52" fmla="*/ 1168 w 5144"/>
                <a:gd name="T53" fmla="*/ 131 h 694"/>
                <a:gd name="T54" fmla="*/ 1258 w 5144"/>
                <a:gd name="T55" fmla="*/ 154 h 694"/>
                <a:gd name="T56" fmla="*/ 1351 w 5144"/>
                <a:gd name="T57" fmla="*/ 180 h 694"/>
                <a:gd name="T58" fmla="*/ 1449 w 5144"/>
                <a:gd name="T59" fmla="*/ 209 h 694"/>
                <a:gd name="T60" fmla="*/ 1549 w 5144"/>
                <a:gd name="T61" fmla="*/ 24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8" name="Freeform 13"/>
            <p:cNvSpPr>
              <a:spLocks noChangeArrowheads="1"/>
            </p:cNvSpPr>
            <p:nvPr/>
          </p:nvSpPr>
          <p:spPr bwMode="auto">
            <a:xfrm>
              <a:off x="3538" y="3383"/>
              <a:ext cx="2085" cy="410"/>
            </a:xfrm>
            <a:custGeom>
              <a:avLst/>
              <a:gdLst>
                <a:gd name="T0" fmla="*/ 0 w 3112"/>
                <a:gd name="T1" fmla="*/ 202 h 584"/>
                <a:gd name="T2" fmla="*/ 0 w 3112"/>
                <a:gd name="T3" fmla="*/ 202 h 584"/>
                <a:gd name="T4" fmla="*/ 27 w 3112"/>
                <a:gd name="T5" fmla="*/ 194 h 584"/>
                <a:gd name="T6" fmla="*/ 101 w 3112"/>
                <a:gd name="T7" fmla="*/ 173 h 584"/>
                <a:gd name="T8" fmla="*/ 152 w 3112"/>
                <a:gd name="T9" fmla="*/ 158 h 584"/>
                <a:gd name="T10" fmla="*/ 211 w 3112"/>
                <a:gd name="T11" fmla="*/ 142 h 584"/>
                <a:gd name="T12" fmla="*/ 277 w 3112"/>
                <a:gd name="T13" fmla="*/ 125 h 584"/>
                <a:gd name="T14" fmla="*/ 347 w 3112"/>
                <a:gd name="T15" fmla="*/ 106 h 584"/>
                <a:gd name="T16" fmla="*/ 421 w 3112"/>
                <a:gd name="T17" fmla="*/ 88 h 584"/>
                <a:gd name="T18" fmla="*/ 498 w 3112"/>
                <a:gd name="T19" fmla="*/ 70 h 584"/>
                <a:gd name="T20" fmla="*/ 576 w 3112"/>
                <a:gd name="T21" fmla="*/ 53 h 584"/>
                <a:gd name="T22" fmla="*/ 654 w 3112"/>
                <a:gd name="T23" fmla="*/ 37 h 584"/>
                <a:gd name="T24" fmla="*/ 692 w 3112"/>
                <a:gd name="T25" fmla="*/ 31 h 584"/>
                <a:gd name="T26" fmla="*/ 730 w 3112"/>
                <a:gd name="T27" fmla="*/ 24 h 584"/>
                <a:gd name="T28" fmla="*/ 766 w 3112"/>
                <a:gd name="T29" fmla="*/ 18 h 584"/>
                <a:gd name="T30" fmla="*/ 803 w 3112"/>
                <a:gd name="T31" fmla="*/ 13 h 584"/>
                <a:gd name="T32" fmla="*/ 839 w 3112"/>
                <a:gd name="T33" fmla="*/ 8 h 584"/>
                <a:gd name="T34" fmla="*/ 872 w 3112"/>
                <a:gd name="T35" fmla="*/ 5 h 584"/>
                <a:gd name="T36" fmla="*/ 904 w 3112"/>
                <a:gd name="T37" fmla="*/ 2 h 584"/>
                <a:gd name="T38" fmla="*/ 93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9" name="Freeform 14"/>
            <p:cNvSpPr>
              <a:spLocks noChangeArrowheads="1"/>
            </p:cNvSpPr>
            <p:nvPr/>
          </p:nvSpPr>
          <p:spPr bwMode="auto">
            <a:xfrm>
              <a:off x="133" y="3373"/>
              <a:ext cx="5494" cy="838"/>
            </a:xfrm>
            <a:custGeom>
              <a:avLst/>
              <a:gdLst>
                <a:gd name="T0" fmla="*/ 2467 w 8196"/>
                <a:gd name="T1" fmla="*/ 178 h 1192"/>
                <a:gd name="T2" fmla="*/ 2421 w 8196"/>
                <a:gd name="T3" fmla="*/ 198 h 1192"/>
                <a:gd name="T4" fmla="*/ 2373 w 8196"/>
                <a:gd name="T5" fmla="*/ 216 h 1192"/>
                <a:gd name="T6" fmla="*/ 2321 w 8196"/>
                <a:gd name="T7" fmla="*/ 231 h 1192"/>
                <a:gd name="T8" fmla="*/ 2266 w 8196"/>
                <a:gd name="T9" fmla="*/ 244 h 1192"/>
                <a:gd name="T10" fmla="*/ 2205 w 8196"/>
                <a:gd name="T11" fmla="*/ 254 h 1192"/>
                <a:gd name="T12" fmla="*/ 2140 w 8196"/>
                <a:gd name="T13" fmla="*/ 260 h 1192"/>
                <a:gd name="T14" fmla="*/ 2070 w 8196"/>
                <a:gd name="T15" fmla="*/ 265 h 1192"/>
                <a:gd name="T16" fmla="*/ 1994 w 8196"/>
                <a:gd name="T17" fmla="*/ 264 h 1192"/>
                <a:gd name="T18" fmla="*/ 1910 w 8196"/>
                <a:gd name="T19" fmla="*/ 260 h 1192"/>
                <a:gd name="T20" fmla="*/ 1820 w 8196"/>
                <a:gd name="T21" fmla="*/ 252 h 1192"/>
                <a:gd name="T22" fmla="*/ 1722 w 8196"/>
                <a:gd name="T23" fmla="*/ 240 h 1192"/>
                <a:gd name="T24" fmla="*/ 1615 w 8196"/>
                <a:gd name="T25" fmla="*/ 223 h 1192"/>
                <a:gd name="T26" fmla="*/ 1501 w 8196"/>
                <a:gd name="T27" fmla="*/ 200 h 1192"/>
                <a:gd name="T28" fmla="*/ 1376 w 8196"/>
                <a:gd name="T29" fmla="*/ 174 h 1192"/>
                <a:gd name="T30" fmla="*/ 1241 w 8196"/>
                <a:gd name="T31" fmla="*/ 141 h 1192"/>
                <a:gd name="T32" fmla="*/ 1097 w 8196"/>
                <a:gd name="T33" fmla="*/ 103 h 1192"/>
                <a:gd name="T34" fmla="*/ 1023 w 8196"/>
                <a:gd name="T35" fmla="*/ 84 h 1192"/>
                <a:gd name="T36" fmla="*/ 884 w 8196"/>
                <a:gd name="T37" fmla="*/ 51 h 1192"/>
                <a:gd name="T38" fmla="*/ 757 w 8196"/>
                <a:gd name="T39" fmla="*/ 29 h 1192"/>
                <a:gd name="T40" fmla="*/ 640 w 8196"/>
                <a:gd name="T41" fmla="*/ 13 h 1192"/>
                <a:gd name="T42" fmla="*/ 535 w 8196"/>
                <a:gd name="T43" fmla="*/ 4 h 1192"/>
                <a:gd name="T44" fmla="*/ 440 w 8196"/>
                <a:gd name="T45" fmla="*/ 0 h 1192"/>
                <a:gd name="T46" fmla="*/ 356 w 8196"/>
                <a:gd name="T47" fmla="*/ 1 h 1192"/>
                <a:gd name="T48" fmla="*/ 282 w 8196"/>
                <a:gd name="T49" fmla="*/ 7 h 1192"/>
                <a:gd name="T50" fmla="*/ 216 w 8196"/>
                <a:gd name="T51" fmla="*/ 15 h 1192"/>
                <a:gd name="T52" fmla="*/ 160 w 8196"/>
                <a:gd name="T53" fmla="*/ 26 h 1192"/>
                <a:gd name="T54" fmla="*/ 113 w 8196"/>
                <a:gd name="T55" fmla="*/ 37 h 1192"/>
                <a:gd name="T56" fmla="*/ 74 w 8196"/>
                <a:gd name="T57" fmla="*/ 50 h 1192"/>
                <a:gd name="T58" fmla="*/ 44 w 8196"/>
                <a:gd name="T59" fmla="*/ 61 h 1192"/>
                <a:gd name="T60" fmla="*/ 14 w 8196"/>
                <a:gd name="T61" fmla="*/ 75 h 1192"/>
                <a:gd name="T62" fmla="*/ 0 w 8196"/>
                <a:gd name="T63" fmla="*/ 84 h 1192"/>
                <a:gd name="T64" fmla="*/ 2467 w 8196"/>
                <a:gd name="T65" fmla="*/ 414 h 1192"/>
                <a:gd name="T66" fmla="*/ 2469 w 8196"/>
                <a:gd name="T67" fmla="*/ 412 h 1192"/>
                <a:gd name="T68" fmla="*/ 2469 w 8196"/>
                <a:gd name="T69" fmla="*/ 177 h 1192"/>
                <a:gd name="T70" fmla="*/ 2467 w 8196"/>
                <a:gd name="T71" fmla="*/ 178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3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00200"/>
            <a:ext cx="7770813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title text formatОбразец заголовка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460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1032" name="Text Box 17"/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60463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CF67F0FC-84C5-4F40-B530-7A637F11E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outline text format</a:t>
            </a:r>
          </a:p>
          <a:p>
            <a:pPr lvl="1"/>
            <a:r>
              <a:rPr lang="en-GB" altLang="ru-RU" smtClean="0"/>
              <a:t>Second Outline Level</a:t>
            </a:r>
          </a:p>
          <a:p>
            <a:pPr lvl="2"/>
            <a:r>
              <a:rPr lang="en-GB" altLang="ru-RU" smtClean="0"/>
              <a:t>Third Outline Level</a:t>
            </a:r>
          </a:p>
          <a:p>
            <a:pPr lvl="3"/>
            <a:r>
              <a:rPr lang="en-GB" altLang="ru-RU" smtClean="0"/>
              <a:t>Fourth Outline Level</a:t>
            </a:r>
          </a:p>
          <a:p>
            <a:pPr lvl="4"/>
            <a:r>
              <a:rPr lang="en-GB" altLang="ru-RU" smtClean="0"/>
              <a:t>Fifth Outline Level</a:t>
            </a:r>
          </a:p>
          <a:p>
            <a:pPr lvl="4"/>
            <a:r>
              <a:rPr lang="en-GB" altLang="ru-RU" smtClean="0"/>
              <a:t>Sixth Outline Level</a:t>
            </a:r>
          </a:p>
          <a:p>
            <a:pPr lvl="4"/>
            <a:r>
              <a:rPr lang="en-GB" altLang="ru-RU" smtClean="0"/>
              <a:t>Seventh Outline Level</a:t>
            </a:r>
          </a:p>
          <a:p>
            <a:pPr lvl="4"/>
            <a:r>
              <a:rPr lang="en-GB" altLang="ru-RU" smtClean="0"/>
              <a:t>Eighth Outline Level</a:t>
            </a:r>
          </a:p>
          <a:p>
            <a:pPr lvl="4"/>
            <a:r>
              <a:rPr lang="en-GB" altLang="ru-RU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ndara" charset="0"/>
          <a:cs typeface="Arial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ndara" charset="0"/>
          <a:cs typeface="Arial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ndara" charset="0"/>
          <a:cs typeface="Arial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ndara" charset="0"/>
          <a:cs typeface="Arial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cs typeface="Arial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cs typeface="Arial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cs typeface="Arial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73E87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73E87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73E87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1600">
          <a:solidFill>
            <a:srgbClr val="073E87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73E87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73E87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73E87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73E87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73E87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228600" y="228600"/>
            <a:ext cx="8694738" cy="24685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211138" y="1679575"/>
            <a:ext cx="8721725" cy="1327150"/>
            <a:chOff x="133" y="1058"/>
            <a:chExt cx="5494" cy="836"/>
          </a:xfrm>
        </p:grpSpPr>
        <p:sp>
          <p:nvSpPr>
            <p:cNvPr id="2" name="Freeform 3"/>
            <p:cNvSpPr>
              <a:spLocks noChangeArrowheads="1"/>
            </p:cNvSpPr>
            <p:nvPr/>
          </p:nvSpPr>
          <p:spPr bwMode="auto">
            <a:xfrm>
              <a:off x="3809" y="1149"/>
              <a:ext cx="1811" cy="448"/>
            </a:xfrm>
            <a:custGeom>
              <a:avLst/>
              <a:gdLst>
                <a:gd name="T0" fmla="*/ 809 w 2706"/>
                <a:gd name="T1" fmla="*/ 0 h 640"/>
                <a:gd name="T2" fmla="*/ 809 w 2706"/>
                <a:gd name="T3" fmla="*/ 0 h 640"/>
                <a:gd name="T4" fmla="*/ 775 w 2706"/>
                <a:gd name="T5" fmla="*/ 6 h 640"/>
                <a:gd name="T6" fmla="*/ 740 w 2706"/>
                <a:gd name="T7" fmla="*/ 13 h 640"/>
                <a:gd name="T8" fmla="*/ 705 w 2706"/>
                <a:gd name="T9" fmla="*/ 20 h 640"/>
                <a:gd name="T10" fmla="*/ 669 w 2706"/>
                <a:gd name="T11" fmla="*/ 28 h 640"/>
                <a:gd name="T12" fmla="*/ 631 w 2706"/>
                <a:gd name="T13" fmla="*/ 37 h 640"/>
                <a:gd name="T14" fmla="*/ 593 w 2706"/>
                <a:gd name="T15" fmla="*/ 46 h 640"/>
                <a:gd name="T16" fmla="*/ 554 w 2706"/>
                <a:gd name="T17" fmla="*/ 57 h 640"/>
                <a:gd name="T18" fmla="*/ 514 w 2706"/>
                <a:gd name="T19" fmla="*/ 67 h 640"/>
                <a:gd name="T20" fmla="*/ 514 w 2706"/>
                <a:gd name="T21" fmla="*/ 67 h 640"/>
                <a:gd name="T22" fmla="*/ 441 w 2706"/>
                <a:gd name="T23" fmla="*/ 86 h 640"/>
                <a:gd name="T24" fmla="*/ 370 w 2706"/>
                <a:gd name="T25" fmla="*/ 104 h 640"/>
                <a:gd name="T26" fmla="*/ 303 w 2706"/>
                <a:gd name="T27" fmla="*/ 120 h 640"/>
                <a:gd name="T28" fmla="*/ 238 w 2706"/>
                <a:gd name="T29" fmla="*/ 137 h 640"/>
                <a:gd name="T30" fmla="*/ 175 w 2706"/>
                <a:gd name="T31" fmla="*/ 151 h 640"/>
                <a:gd name="T32" fmla="*/ 114 w 2706"/>
                <a:gd name="T33" fmla="*/ 162 h 640"/>
                <a:gd name="T34" fmla="*/ 56 w 2706"/>
                <a:gd name="T35" fmla="*/ 174 h 640"/>
                <a:gd name="T36" fmla="*/ 0 w 2706"/>
                <a:gd name="T37" fmla="*/ 185 h 640"/>
                <a:gd name="T38" fmla="*/ 0 w 2706"/>
                <a:gd name="T39" fmla="*/ 185 h 640"/>
                <a:gd name="T40" fmla="*/ 39 w 2706"/>
                <a:gd name="T41" fmla="*/ 190 h 640"/>
                <a:gd name="T42" fmla="*/ 76 w 2706"/>
                <a:gd name="T43" fmla="*/ 196 h 640"/>
                <a:gd name="T44" fmla="*/ 112 w 2706"/>
                <a:gd name="T45" fmla="*/ 201 h 640"/>
                <a:gd name="T46" fmla="*/ 147 w 2706"/>
                <a:gd name="T47" fmla="*/ 205 h 640"/>
                <a:gd name="T48" fmla="*/ 182 w 2706"/>
                <a:gd name="T49" fmla="*/ 209 h 640"/>
                <a:gd name="T50" fmla="*/ 215 w 2706"/>
                <a:gd name="T51" fmla="*/ 212 h 640"/>
                <a:gd name="T52" fmla="*/ 246 w 2706"/>
                <a:gd name="T53" fmla="*/ 215 h 640"/>
                <a:gd name="T54" fmla="*/ 278 w 2706"/>
                <a:gd name="T55" fmla="*/ 216 h 640"/>
                <a:gd name="T56" fmla="*/ 308 w 2706"/>
                <a:gd name="T57" fmla="*/ 218 h 640"/>
                <a:gd name="T58" fmla="*/ 338 w 2706"/>
                <a:gd name="T59" fmla="*/ 219 h 640"/>
                <a:gd name="T60" fmla="*/ 365 w 2706"/>
                <a:gd name="T61" fmla="*/ 220 h 640"/>
                <a:gd name="T62" fmla="*/ 394 w 2706"/>
                <a:gd name="T63" fmla="*/ 220 h 640"/>
                <a:gd name="T64" fmla="*/ 420 w 2706"/>
                <a:gd name="T65" fmla="*/ 219 h 640"/>
                <a:gd name="T66" fmla="*/ 446 w 2706"/>
                <a:gd name="T67" fmla="*/ 218 h 640"/>
                <a:gd name="T68" fmla="*/ 472 w 2706"/>
                <a:gd name="T69" fmla="*/ 216 h 640"/>
                <a:gd name="T70" fmla="*/ 497 w 2706"/>
                <a:gd name="T71" fmla="*/ 215 h 640"/>
                <a:gd name="T72" fmla="*/ 519 w 2706"/>
                <a:gd name="T73" fmla="*/ 213 h 640"/>
                <a:gd name="T74" fmla="*/ 543 w 2706"/>
                <a:gd name="T75" fmla="*/ 210 h 640"/>
                <a:gd name="T76" fmla="*/ 566 w 2706"/>
                <a:gd name="T77" fmla="*/ 207 h 640"/>
                <a:gd name="T78" fmla="*/ 588 w 2706"/>
                <a:gd name="T79" fmla="*/ 203 h 640"/>
                <a:gd name="T80" fmla="*/ 609 w 2706"/>
                <a:gd name="T81" fmla="*/ 199 h 640"/>
                <a:gd name="T82" fmla="*/ 629 w 2706"/>
                <a:gd name="T83" fmla="*/ 195 h 640"/>
                <a:gd name="T84" fmla="*/ 649 w 2706"/>
                <a:gd name="T85" fmla="*/ 190 h 640"/>
                <a:gd name="T86" fmla="*/ 669 w 2706"/>
                <a:gd name="T87" fmla="*/ 186 h 640"/>
                <a:gd name="T88" fmla="*/ 689 w 2706"/>
                <a:gd name="T89" fmla="*/ 180 h 640"/>
                <a:gd name="T90" fmla="*/ 707 w 2706"/>
                <a:gd name="T91" fmla="*/ 174 h 640"/>
                <a:gd name="T92" fmla="*/ 725 w 2706"/>
                <a:gd name="T93" fmla="*/ 168 h 640"/>
                <a:gd name="T94" fmla="*/ 743 w 2706"/>
                <a:gd name="T95" fmla="*/ 162 h 640"/>
                <a:gd name="T96" fmla="*/ 777 w 2706"/>
                <a:gd name="T97" fmla="*/ 148 h 640"/>
                <a:gd name="T98" fmla="*/ 810 w 2706"/>
                <a:gd name="T99" fmla="*/ 134 h 640"/>
                <a:gd name="T100" fmla="*/ 810 w 2706"/>
                <a:gd name="T101" fmla="*/ 134 h 640"/>
                <a:gd name="T102" fmla="*/ 811 w 2706"/>
                <a:gd name="T103" fmla="*/ 133 h 640"/>
                <a:gd name="T104" fmla="*/ 811 w 2706"/>
                <a:gd name="T105" fmla="*/ 133 h 640"/>
                <a:gd name="T106" fmla="*/ 811 w 2706"/>
                <a:gd name="T107" fmla="*/ 0 h 640"/>
                <a:gd name="T108" fmla="*/ 811 w 2706"/>
                <a:gd name="T109" fmla="*/ 0 h 640"/>
                <a:gd name="T110" fmla="*/ 809 w 2706"/>
                <a:gd name="T111" fmla="*/ 0 h 640"/>
                <a:gd name="T112" fmla="*/ 809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360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8" name="Freeform 4"/>
            <p:cNvSpPr>
              <a:spLocks noChangeArrowheads="1"/>
            </p:cNvSpPr>
            <p:nvPr/>
          </p:nvSpPr>
          <p:spPr bwMode="auto">
            <a:xfrm>
              <a:off x="1650" y="1069"/>
              <a:ext cx="3491" cy="534"/>
            </a:xfrm>
            <a:custGeom>
              <a:avLst/>
              <a:gdLst>
                <a:gd name="T0" fmla="*/ 1563 w 5216"/>
                <a:gd name="T1" fmla="*/ 245 h 762"/>
                <a:gd name="T2" fmla="*/ 1495 w 5216"/>
                <a:gd name="T3" fmla="*/ 236 h 762"/>
                <a:gd name="T4" fmla="*/ 1343 w 5216"/>
                <a:gd name="T5" fmla="*/ 210 h 762"/>
                <a:gd name="T6" fmla="*/ 1174 w 5216"/>
                <a:gd name="T7" fmla="*/ 174 h 762"/>
                <a:gd name="T8" fmla="*/ 985 w 5216"/>
                <a:gd name="T9" fmla="*/ 129 h 762"/>
                <a:gd name="T10" fmla="*/ 883 w 5216"/>
                <a:gd name="T11" fmla="*/ 102 h 762"/>
                <a:gd name="T12" fmla="*/ 804 w 5216"/>
                <a:gd name="T13" fmla="*/ 81 h 762"/>
                <a:gd name="T14" fmla="*/ 728 w 5216"/>
                <a:gd name="T15" fmla="*/ 63 h 762"/>
                <a:gd name="T16" fmla="*/ 657 w 5216"/>
                <a:gd name="T17" fmla="*/ 48 h 762"/>
                <a:gd name="T18" fmla="*/ 588 w 5216"/>
                <a:gd name="T19" fmla="*/ 35 h 762"/>
                <a:gd name="T20" fmla="*/ 522 w 5216"/>
                <a:gd name="T21" fmla="*/ 25 h 762"/>
                <a:gd name="T22" fmla="*/ 400 w 5216"/>
                <a:gd name="T23" fmla="*/ 10 h 762"/>
                <a:gd name="T24" fmla="*/ 290 w 5216"/>
                <a:gd name="T25" fmla="*/ 1 h 762"/>
                <a:gd name="T26" fmla="*/ 193 w 5216"/>
                <a:gd name="T27" fmla="*/ 0 h 762"/>
                <a:gd name="T28" fmla="*/ 108 w 5216"/>
                <a:gd name="T29" fmla="*/ 4 h 762"/>
                <a:gd name="T30" fmla="*/ 33 w 5216"/>
                <a:gd name="T31" fmla="*/ 11 h 762"/>
                <a:gd name="T32" fmla="*/ 0 w 5216"/>
                <a:gd name="T33" fmla="*/ 17 h 762"/>
                <a:gd name="T34" fmla="*/ 94 w 5216"/>
                <a:gd name="T35" fmla="*/ 29 h 762"/>
                <a:gd name="T36" fmla="*/ 195 w 5216"/>
                <a:gd name="T37" fmla="*/ 48 h 762"/>
                <a:gd name="T38" fmla="*/ 304 w 5216"/>
                <a:gd name="T39" fmla="*/ 72 h 762"/>
                <a:gd name="T40" fmla="*/ 420 w 5216"/>
                <a:gd name="T41" fmla="*/ 102 h 762"/>
                <a:gd name="T42" fmla="*/ 526 w 5216"/>
                <a:gd name="T43" fmla="*/ 130 h 762"/>
                <a:gd name="T44" fmla="*/ 722 w 5216"/>
                <a:gd name="T45" fmla="*/ 178 h 762"/>
                <a:gd name="T46" fmla="*/ 812 w 5216"/>
                <a:gd name="T47" fmla="*/ 197 h 762"/>
                <a:gd name="T48" fmla="*/ 898 w 5216"/>
                <a:gd name="T49" fmla="*/ 213 h 762"/>
                <a:gd name="T50" fmla="*/ 977 w 5216"/>
                <a:gd name="T51" fmla="*/ 228 h 762"/>
                <a:gd name="T52" fmla="*/ 1053 w 5216"/>
                <a:gd name="T53" fmla="*/ 239 h 762"/>
                <a:gd name="T54" fmla="*/ 1124 w 5216"/>
                <a:gd name="T55" fmla="*/ 249 h 762"/>
                <a:gd name="T56" fmla="*/ 1191 w 5216"/>
                <a:gd name="T57" fmla="*/ 255 h 762"/>
                <a:gd name="T58" fmla="*/ 1254 w 5216"/>
                <a:gd name="T59" fmla="*/ 259 h 762"/>
                <a:gd name="T60" fmla="*/ 1314 w 5216"/>
                <a:gd name="T61" fmla="*/ 262 h 762"/>
                <a:gd name="T62" fmla="*/ 1370 w 5216"/>
                <a:gd name="T63" fmla="*/ 262 h 762"/>
                <a:gd name="T64" fmla="*/ 1423 w 5216"/>
                <a:gd name="T65" fmla="*/ 261 h 762"/>
                <a:gd name="T66" fmla="*/ 1473 w 5216"/>
                <a:gd name="T67" fmla="*/ 257 h 762"/>
                <a:gd name="T68" fmla="*/ 1519 w 5216"/>
                <a:gd name="T69" fmla="*/ 252 h 762"/>
                <a:gd name="T70" fmla="*/ 1563 w 5216"/>
                <a:gd name="T71" fmla="*/ 24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360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" name="Freeform 5"/>
            <p:cNvSpPr>
              <a:spLocks noChangeArrowheads="1"/>
            </p:cNvSpPr>
            <p:nvPr/>
          </p:nvSpPr>
          <p:spPr bwMode="auto">
            <a:xfrm>
              <a:off x="1782" y="1076"/>
              <a:ext cx="3443" cy="487"/>
            </a:xfrm>
            <a:custGeom>
              <a:avLst/>
              <a:gdLst>
                <a:gd name="T0" fmla="*/ 0 w 5144"/>
                <a:gd name="T1" fmla="*/ 24 h 694"/>
                <a:gd name="T2" fmla="*/ 0 w 5144"/>
                <a:gd name="T3" fmla="*/ 24 h 694"/>
                <a:gd name="T4" fmla="*/ 5 w 5144"/>
                <a:gd name="T5" fmla="*/ 22 h 694"/>
                <a:gd name="T6" fmla="*/ 21 w 5144"/>
                <a:gd name="T7" fmla="*/ 19 h 694"/>
                <a:gd name="T8" fmla="*/ 50 w 5144"/>
                <a:gd name="T9" fmla="*/ 14 h 694"/>
                <a:gd name="T10" fmla="*/ 67 w 5144"/>
                <a:gd name="T11" fmla="*/ 12 h 694"/>
                <a:gd name="T12" fmla="*/ 88 w 5144"/>
                <a:gd name="T13" fmla="*/ 9 h 694"/>
                <a:gd name="T14" fmla="*/ 112 w 5144"/>
                <a:gd name="T15" fmla="*/ 7 h 694"/>
                <a:gd name="T16" fmla="*/ 139 w 5144"/>
                <a:gd name="T17" fmla="*/ 5 h 694"/>
                <a:gd name="T18" fmla="*/ 168 w 5144"/>
                <a:gd name="T19" fmla="*/ 3 h 694"/>
                <a:gd name="T20" fmla="*/ 201 w 5144"/>
                <a:gd name="T21" fmla="*/ 1 h 694"/>
                <a:gd name="T22" fmla="*/ 237 w 5144"/>
                <a:gd name="T23" fmla="*/ 1 h 694"/>
                <a:gd name="T24" fmla="*/ 276 w 5144"/>
                <a:gd name="T25" fmla="*/ 0 h 694"/>
                <a:gd name="T26" fmla="*/ 318 w 5144"/>
                <a:gd name="T27" fmla="*/ 1 h 694"/>
                <a:gd name="T28" fmla="*/ 363 w 5144"/>
                <a:gd name="T29" fmla="*/ 2 h 694"/>
                <a:gd name="T30" fmla="*/ 411 w 5144"/>
                <a:gd name="T31" fmla="*/ 5 h 694"/>
                <a:gd name="T32" fmla="*/ 463 w 5144"/>
                <a:gd name="T33" fmla="*/ 8 h 694"/>
                <a:gd name="T34" fmla="*/ 517 w 5144"/>
                <a:gd name="T35" fmla="*/ 14 h 694"/>
                <a:gd name="T36" fmla="*/ 576 w 5144"/>
                <a:gd name="T37" fmla="*/ 20 h 694"/>
                <a:gd name="T38" fmla="*/ 637 w 5144"/>
                <a:gd name="T39" fmla="*/ 27 h 694"/>
                <a:gd name="T40" fmla="*/ 702 w 5144"/>
                <a:gd name="T41" fmla="*/ 36 h 694"/>
                <a:gd name="T42" fmla="*/ 770 w 5144"/>
                <a:gd name="T43" fmla="*/ 48 h 694"/>
                <a:gd name="T44" fmla="*/ 842 w 5144"/>
                <a:gd name="T45" fmla="*/ 60 h 694"/>
                <a:gd name="T46" fmla="*/ 917 w 5144"/>
                <a:gd name="T47" fmla="*/ 75 h 694"/>
                <a:gd name="T48" fmla="*/ 995 w 5144"/>
                <a:gd name="T49" fmla="*/ 92 h 694"/>
                <a:gd name="T50" fmla="*/ 1078 w 5144"/>
                <a:gd name="T51" fmla="*/ 111 h 694"/>
                <a:gd name="T52" fmla="*/ 1163 w 5144"/>
                <a:gd name="T53" fmla="*/ 131 h 694"/>
                <a:gd name="T54" fmla="*/ 1252 w 5144"/>
                <a:gd name="T55" fmla="*/ 154 h 694"/>
                <a:gd name="T56" fmla="*/ 1346 w 5144"/>
                <a:gd name="T57" fmla="*/ 180 h 694"/>
                <a:gd name="T58" fmla="*/ 1442 w 5144"/>
                <a:gd name="T59" fmla="*/ 209 h 694"/>
                <a:gd name="T60" fmla="*/ 1542 w 5144"/>
                <a:gd name="T61" fmla="*/ 24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" name="Freeform 6"/>
            <p:cNvSpPr>
              <a:spLocks noChangeArrowheads="1"/>
            </p:cNvSpPr>
            <p:nvPr/>
          </p:nvSpPr>
          <p:spPr bwMode="auto">
            <a:xfrm>
              <a:off x="3534" y="1068"/>
              <a:ext cx="2083" cy="409"/>
            </a:xfrm>
            <a:custGeom>
              <a:avLst/>
              <a:gdLst>
                <a:gd name="T0" fmla="*/ 0 w 3112"/>
                <a:gd name="T1" fmla="*/ 200 h 584"/>
                <a:gd name="T2" fmla="*/ 0 w 3112"/>
                <a:gd name="T3" fmla="*/ 200 h 584"/>
                <a:gd name="T4" fmla="*/ 27 w 3112"/>
                <a:gd name="T5" fmla="*/ 193 h 584"/>
                <a:gd name="T6" fmla="*/ 101 w 3112"/>
                <a:gd name="T7" fmla="*/ 171 h 584"/>
                <a:gd name="T8" fmla="*/ 152 w 3112"/>
                <a:gd name="T9" fmla="*/ 156 h 584"/>
                <a:gd name="T10" fmla="*/ 211 w 3112"/>
                <a:gd name="T11" fmla="*/ 141 h 584"/>
                <a:gd name="T12" fmla="*/ 276 w 3112"/>
                <a:gd name="T13" fmla="*/ 123 h 584"/>
                <a:gd name="T14" fmla="*/ 346 w 3112"/>
                <a:gd name="T15" fmla="*/ 105 h 584"/>
                <a:gd name="T16" fmla="*/ 420 w 3112"/>
                <a:gd name="T17" fmla="*/ 88 h 584"/>
                <a:gd name="T18" fmla="*/ 497 w 3112"/>
                <a:gd name="T19" fmla="*/ 69 h 584"/>
                <a:gd name="T20" fmla="*/ 574 w 3112"/>
                <a:gd name="T21" fmla="*/ 53 h 584"/>
                <a:gd name="T22" fmla="*/ 652 w 3112"/>
                <a:gd name="T23" fmla="*/ 37 h 584"/>
                <a:gd name="T24" fmla="*/ 690 w 3112"/>
                <a:gd name="T25" fmla="*/ 30 h 584"/>
                <a:gd name="T26" fmla="*/ 728 w 3112"/>
                <a:gd name="T27" fmla="*/ 24 h 584"/>
                <a:gd name="T28" fmla="*/ 765 w 3112"/>
                <a:gd name="T29" fmla="*/ 18 h 584"/>
                <a:gd name="T30" fmla="*/ 801 w 3112"/>
                <a:gd name="T31" fmla="*/ 13 h 584"/>
                <a:gd name="T32" fmla="*/ 836 w 3112"/>
                <a:gd name="T33" fmla="*/ 8 h 584"/>
                <a:gd name="T34" fmla="*/ 869 w 3112"/>
                <a:gd name="T35" fmla="*/ 5 h 584"/>
                <a:gd name="T36" fmla="*/ 902 w 3112"/>
                <a:gd name="T37" fmla="*/ 2 h 584"/>
                <a:gd name="T38" fmla="*/ 933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1" name="Freeform 7"/>
            <p:cNvSpPr>
              <a:spLocks noChangeArrowheads="1"/>
            </p:cNvSpPr>
            <p:nvPr/>
          </p:nvSpPr>
          <p:spPr bwMode="auto">
            <a:xfrm>
              <a:off x="133" y="1058"/>
              <a:ext cx="5494" cy="836"/>
            </a:xfrm>
            <a:custGeom>
              <a:avLst/>
              <a:gdLst>
                <a:gd name="T0" fmla="*/ 2467 w 8196"/>
                <a:gd name="T1" fmla="*/ 177 h 1192"/>
                <a:gd name="T2" fmla="*/ 2421 w 8196"/>
                <a:gd name="T3" fmla="*/ 197 h 1192"/>
                <a:gd name="T4" fmla="*/ 2373 w 8196"/>
                <a:gd name="T5" fmla="*/ 214 h 1192"/>
                <a:gd name="T6" fmla="*/ 2321 w 8196"/>
                <a:gd name="T7" fmla="*/ 230 h 1192"/>
                <a:gd name="T8" fmla="*/ 2266 w 8196"/>
                <a:gd name="T9" fmla="*/ 242 h 1192"/>
                <a:gd name="T10" fmla="*/ 2205 w 8196"/>
                <a:gd name="T11" fmla="*/ 252 h 1192"/>
                <a:gd name="T12" fmla="*/ 2140 w 8196"/>
                <a:gd name="T13" fmla="*/ 259 h 1192"/>
                <a:gd name="T14" fmla="*/ 2070 w 8196"/>
                <a:gd name="T15" fmla="*/ 263 h 1192"/>
                <a:gd name="T16" fmla="*/ 1994 w 8196"/>
                <a:gd name="T17" fmla="*/ 262 h 1192"/>
                <a:gd name="T18" fmla="*/ 1910 w 8196"/>
                <a:gd name="T19" fmla="*/ 259 h 1192"/>
                <a:gd name="T20" fmla="*/ 1820 w 8196"/>
                <a:gd name="T21" fmla="*/ 250 h 1192"/>
                <a:gd name="T22" fmla="*/ 1722 w 8196"/>
                <a:gd name="T23" fmla="*/ 238 h 1192"/>
                <a:gd name="T24" fmla="*/ 1615 w 8196"/>
                <a:gd name="T25" fmla="*/ 222 h 1192"/>
                <a:gd name="T26" fmla="*/ 1501 w 8196"/>
                <a:gd name="T27" fmla="*/ 199 h 1192"/>
                <a:gd name="T28" fmla="*/ 1376 w 8196"/>
                <a:gd name="T29" fmla="*/ 173 h 1192"/>
                <a:gd name="T30" fmla="*/ 1241 w 8196"/>
                <a:gd name="T31" fmla="*/ 140 h 1192"/>
                <a:gd name="T32" fmla="*/ 1097 w 8196"/>
                <a:gd name="T33" fmla="*/ 102 h 1192"/>
                <a:gd name="T34" fmla="*/ 1023 w 8196"/>
                <a:gd name="T35" fmla="*/ 83 h 1192"/>
                <a:gd name="T36" fmla="*/ 884 w 8196"/>
                <a:gd name="T37" fmla="*/ 51 h 1192"/>
                <a:gd name="T38" fmla="*/ 757 w 8196"/>
                <a:gd name="T39" fmla="*/ 29 h 1192"/>
                <a:gd name="T40" fmla="*/ 640 w 8196"/>
                <a:gd name="T41" fmla="*/ 13 h 1192"/>
                <a:gd name="T42" fmla="*/ 535 w 8196"/>
                <a:gd name="T43" fmla="*/ 4 h 1192"/>
                <a:gd name="T44" fmla="*/ 440 w 8196"/>
                <a:gd name="T45" fmla="*/ 0 h 1192"/>
                <a:gd name="T46" fmla="*/ 356 w 8196"/>
                <a:gd name="T47" fmla="*/ 1 h 1192"/>
                <a:gd name="T48" fmla="*/ 282 w 8196"/>
                <a:gd name="T49" fmla="*/ 7 h 1192"/>
                <a:gd name="T50" fmla="*/ 216 w 8196"/>
                <a:gd name="T51" fmla="*/ 15 h 1192"/>
                <a:gd name="T52" fmla="*/ 160 w 8196"/>
                <a:gd name="T53" fmla="*/ 25 h 1192"/>
                <a:gd name="T54" fmla="*/ 113 w 8196"/>
                <a:gd name="T55" fmla="*/ 37 h 1192"/>
                <a:gd name="T56" fmla="*/ 74 w 8196"/>
                <a:gd name="T57" fmla="*/ 50 h 1192"/>
                <a:gd name="T58" fmla="*/ 44 w 8196"/>
                <a:gd name="T59" fmla="*/ 60 h 1192"/>
                <a:gd name="T60" fmla="*/ 14 w 8196"/>
                <a:gd name="T61" fmla="*/ 74 h 1192"/>
                <a:gd name="T62" fmla="*/ 0 w 8196"/>
                <a:gd name="T63" fmla="*/ 83 h 1192"/>
                <a:gd name="T64" fmla="*/ 2467 w 8196"/>
                <a:gd name="T65" fmla="*/ 411 h 1192"/>
                <a:gd name="T66" fmla="*/ 2469 w 8196"/>
                <a:gd name="T67" fmla="*/ 410 h 1192"/>
                <a:gd name="T68" fmla="*/ 2469 w 8196"/>
                <a:gd name="T69" fmla="*/ 176 h 1192"/>
                <a:gd name="T70" fmla="*/ 2467 w 8196"/>
                <a:gd name="T71" fmla="*/ 17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727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outline text format</a:t>
            </a:r>
          </a:p>
          <a:p>
            <a:pPr lvl="1"/>
            <a:r>
              <a:rPr lang="en-GB" altLang="ru-RU" smtClean="0"/>
              <a:t>Second Outline Level</a:t>
            </a:r>
          </a:p>
          <a:p>
            <a:pPr lvl="2"/>
            <a:r>
              <a:rPr lang="en-GB" altLang="ru-RU" smtClean="0"/>
              <a:t>Third Outline Level</a:t>
            </a:r>
          </a:p>
          <a:p>
            <a:pPr lvl="3"/>
            <a:r>
              <a:rPr lang="en-GB" altLang="ru-RU" smtClean="0"/>
              <a:t>Fourth Outline Level</a:t>
            </a:r>
          </a:p>
          <a:p>
            <a:pPr lvl="4"/>
            <a:r>
              <a:rPr lang="en-GB" altLang="ru-RU" smtClean="0"/>
              <a:t>Fifth Outline Level</a:t>
            </a:r>
          </a:p>
          <a:p>
            <a:pPr lvl="4"/>
            <a:r>
              <a:rPr lang="en-GB" altLang="ru-RU" smtClean="0"/>
              <a:t>Sixth Outline Level</a:t>
            </a:r>
          </a:p>
          <a:p>
            <a:pPr lvl="4"/>
            <a:r>
              <a:rPr lang="en-GB" altLang="ru-RU" smtClean="0"/>
              <a:t>Seventh Outline Level</a:t>
            </a:r>
          </a:p>
          <a:p>
            <a:pPr lvl="4"/>
            <a:r>
              <a:rPr lang="en-GB" altLang="ru-RU" smtClean="0"/>
              <a:t>Eighth Outline Level</a:t>
            </a:r>
          </a:p>
          <a:p>
            <a:pPr lvl="0"/>
            <a:r>
              <a:rPr lang="en-GB" altLang="ru-RU" smtClean="0"/>
              <a:t>Ninth Outline LevelОбразец текста</a:t>
            </a:r>
          </a:p>
          <a:p>
            <a:pPr lvl="1"/>
            <a:r>
              <a:rPr lang="en-GB" altLang="ru-RU" smtClean="0"/>
              <a:t>Второй уровень</a:t>
            </a:r>
          </a:p>
          <a:p>
            <a:pPr lvl="2"/>
            <a:r>
              <a:rPr lang="en-GB" altLang="ru-RU" smtClean="0"/>
              <a:t>Третий уровень</a:t>
            </a:r>
          </a:p>
          <a:p>
            <a:pPr lvl="3"/>
            <a:r>
              <a:rPr lang="en-GB" altLang="ru-RU" smtClean="0"/>
              <a:t>Четвертый уровень</a:t>
            </a:r>
          </a:p>
          <a:p>
            <a:pPr lvl="4"/>
            <a:r>
              <a:rPr lang="en-GB" altLang="ru-RU" smtClean="0"/>
              <a:t>Пятый уровень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460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11/18/15</a:t>
            </a: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60463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40BC336-9156-4552-BDB5-448E611B8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8138"/>
            <a:ext cx="82280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Click to edit the title text formatОбразец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ndara" charset="0"/>
          <a:cs typeface="Arial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ndara" charset="0"/>
          <a:cs typeface="Arial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ndara" charset="0"/>
          <a:cs typeface="Arial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ndara" charset="0"/>
          <a:cs typeface="Arial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cs typeface="Arial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cs typeface="Arial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cs typeface="Arial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ndara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73E87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73E87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73E87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1600">
          <a:solidFill>
            <a:srgbClr val="073E87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73E87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73E87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73E87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73E87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73E87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600200"/>
            <a:ext cx="7772400" cy="1779588"/>
          </a:xfrm>
        </p:spPr>
        <p:txBody>
          <a:bodyPr anchor="t"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mtClean="0">
                <a:solidFill>
                  <a:srgbClr val="FFFFFF"/>
                </a:solidFill>
                <a:latin typeface="Times New Roman" pitchFamily="18" charset="0"/>
              </a:rPr>
              <a:t>Avropa Konvensiyasının 2-ci maddəsi: </a:t>
            </a:r>
            <a:r>
              <a:rPr lang="en-US" altLang="ru-RU" smtClean="0">
                <a:solidFill>
                  <a:srgbClr val="FFFFFF"/>
                </a:solidFill>
                <a:latin typeface="Times New Roman" pitchFamily="18" charset="0"/>
              </a:rPr>
              <a:t>Prosedur </a:t>
            </a:r>
            <a:r>
              <a:rPr lang="az-Latn-AZ" altLang="ru-RU" smtClean="0">
                <a:solidFill>
                  <a:srgbClr val="FFFFFF"/>
                </a:solidFill>
                <a:latin typeface="Times New Roman" pitchFamily="18" charset="0"/>
              </a:rPr>
              <a:t>öhdəlik</a:t>
            </a:r>
            <a:endParaRPr lang="ru-RU" alt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556000"/>
            <a:ext cx="6400800" cy="1473200"/>
          </a:xfrm>
        </p:spPr>
        <p:txBody>
          <a:bodyPr lIns="90000" tIns="45000" rIns="90000" bIns="45000"/>
          <a:lstStyle/>
          <a:p>
            <a:pPr marL="0" indent="0" algn="r" eaLnBrk="1" hangingPunct="1">
              <a:lnSpc>
                <a:spcPct val="100000"/>
              </a:lnSpc>
              <a:spcAft>
                <a:spcPct val="0"/>
              </a:spcAft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2800" smtClean="0">
                <a:solidFill>
                  <a:srgbClr val="FFFFFF"/>
                </a:solidFill>
                <a:latin typeface="Times New Roman" pitchFamily="18" charset="0"/>
              </a:rPr>
              <a:t>Sadiq Bağırov</a:t>
            </a:r>
          </a:p>
          <a:p>
            <a:pPr marL="0" indent="0" algn="r" eaLnBrk="1" hangingPunct="1">
              <a:lnSpc>
                <a:spcPct val="100000"/>
              </a:lnSpc>
              <a:spcAft>
                <a:spcPct val="0"/>
              </a:spcAft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altLang="ru-RU" sz="2800" smtClean="0">
              <a:solidFill>
                <a:srgbClr val="FFFFFF"/>
              </a:solidFill>
              <a:latin typeface="Times New Roman" pitchFamily="18" charset="0"/>
            </a:endParaRPr>
          </a:p>
          <a:p>
            <a:pPr marL="0" indent="0" algn="r" eaLnBrk="1" hangingPunct="1">
              <a:lnSpc>
                <a:spcPct val="100000"/>
              </a:lnSpc>
              <a:spcAft>
                <a:spcPct val="0"/>
              </a:spcAft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ru-RU" sz="2800" smtClean="0">
                <a:solidFill>
                  <a:srgbClr val="FFFFFF"/>
                </a:solidFill>
                <a:latin typeface="Times New Roman" pitchFamily="18" charset="0"/>
              </a:rPr>
              <a:t>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871538" y="2674938"/>
            <a:ext cx="7408862" cy="344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/>
          <a:p>
            <a:pPr>
              <a:buFont typeface="Arial" charset="0"/>
              <a:buChar char="•"/>
            </a:pPr>
            <a:endParaRPr lang="en-US" altLang="ru-RU" sz="2400" b="1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</a:pPr>
            <a:endParaRPr lang="en-US" altLang="ru-RU" sz="2400" b="1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</a:pPr>
            <a:r>
              <a:rPr lang="az-Latn-AZ" altLang="ru-RU" sz="2400" b="1">
                <a:solidFill>
                  <a:schemeClr val="accent2"/>
                </a:solidFill>
              </a:rPr>
              <a:t>Faktları müəyyən etmək bacarığı (Mikayıl Məmmədov Azərbaycana qarşı, Carabulea BK-a qarşı, Öner Yıldız Türkiyəyə qarşı</a:t>
            </a:r>
            <a:endParaRPr lang="ru-RU" altLang="ru-RU" sz="2400" b="1">
              <a:solidFill>
                <a:schemeClr val="accent2"/>
              </a:solidFill>
            </a:endParaRPr>
          </a:p>
          <a:p>
            <a:endParaRPr lang="ru-RU" altLang="ru-RU" sz="24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az-Latn-AZ" altLang="ru-RU" smtClean="0">
                <a:solidFill>
                  <a:schemeClr val="bg1"/>
                </a:solidFill>
              </a:rPr>
              <a:t>Səmərəli araşdırmaya dair tələblər: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871538" y="2674938"/>
            <a:ext cx="7408862" cy="344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/>
          <a:p>
            <a:pPr>
              <a:buFont typeface="Arial" charset="0"/>
              <a:buChar char="•"/>
            </a:pPr>
            <a:endParaRPr lang="en-US" altLang="ru-RU" sz="2400" b="1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</a:pPr>
            <a:endParaRPr lang="en-US" altLang="ru-RU" sz="2400" b="1">
              <a:solidFill>
                <a:schemeClr val="accent2"/>
              </a:solidFill>
            </a:endParaRPr>
          </a:p>
          <a:p>
            <a:r>
              <a:rPr lang="az-Latn-AZ" altLang="ru-RU" sz="2800" b="1">
                <a:solidFill>
                  <a:schemeClr val="accent2"/>
                </a:solidFill>
              </a:rPr>
              <a:t>İctimai nəzarəti və zərər çəkmişin qohumlarının işə cəlb edilməsini təmin etmək (Külec Türkiyəyə qarşı iş)</a:t>
            </a:r>
            <a:endParaRPr lang="ru-RU" altLang="ru-RU" sz="2800" b="1">
              <a:solidFill>
                <a:schemeClr val="accent2"/>
              </a:solidFill>
            </a:endParaRPr>
          </a:p>
          <a:p>
            <a:endParaRPr lang="ru-RU" altLang="ru-RU" sz="24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az-Latn-AZ" altLang="ru-RU" smtClean="0">
                <a:solidFill>
                  <a:schemeClr val="bg1"/>
                </a:solidFill>
              </a:rPr>
              <a:t>Səmərəli araşdırmaya dair tələblər: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871538" y="2674938"/>
            <a:ext cx="7408862" cy="3449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6" charset="0"/>
              <a:buChar char="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az-Latn-AZ" sz="2400" dirty="0">
                <a:solidFill>
                  <a:srgbClr val="073E87"/>
                </a:solidFill>
                <a:latin typeface="Times New Roman" pitchFamily="16" charset="0"/>
              </a:rPr>
              <a:t>Avropa Məhkəməsinin baxışı ilə milli hüquq arasındakı fərq:</a:t>
            </a:r>
          </a:p>
          <a:p>
            <a:pPr algn="just">
              <a:buFont typeface="Times New Roman" pitchFamily="16" charset="0"/>
              <a:buNone/>
              <a:defRPr/>
            </a:pPr>
            <a:r>
              <a:rPr lang="az-Latn-AZ" sz="2400" i="1" dirty="0">
                <a:solidFill>
                  <a:schemeClr val="accent2"/>
                </a:solidFill>
              </a:rPr>
              <a:t>Azərbaycan Respublikasının Cinayət Prosessual Məcəlləsi</a:t>
            </a:r>
          </a:p>
          <a:p>
            <a:pPr algn="just">
              <a:buFont typeface="Times New Roman" pitchFamily="16" charset="0"/>
              <a:buNone/>
              <a:defRPr/>
            </a:pPr>
            <a:endParaRPr lang="ru-RU" sz="2400" i="1" dirty="0">
              <a:solidFill>
                <a:schemeClr val="accent2"/>
              </a:solidFill>
            </a:endParaRPr>
          </a:p>
          <a:p>
            <a:pPr algn="just">
              <a:buFont typeface="Times New Roman" pitchFamily="16" charset="0"/>
              <a:buNone/>
              <a:defRPr/>
            </a:pPr>
            <a:r>
              <a:rPr lang="az-Latn-AZ" sz="2400" b="1" i="1" dirty="0">
                <a:solidFill>
                  <a:schemeClr val="accent2"/>
                </a:solidFill>
              </a:rPr>
              <a:t>Maddə </a:t>
            </a:r>
            <a:r>
              <a:rPr lang="en-US" sz="2400" b="1" i="1" dirty="0">
                <a:solidFill>
                  <a:schemeClr val="accent2"/>
                </a:solidFill>
              </a:rPr>
              <a:t>87.2.</a:t>
            </a:r>
            <a:r>
              <a:rPr lang="az-Latn-AZ" sz="2400" i="1" dirty="0">
                <a:solidFill>
                  <a:schemeClr val="accent2"/>
                </a:solidFill>
              </a:rPr>
              <a:t> Törədilmiş cinayət nəticəsində zərər çəkmiş şəxs ölmüşsə, bu maddədə nəzərdə tutulmuş zərər çəkmiş şəxsin hüquqlarını onun yaxın qohumları həyata keçirirlər.</a:t>
            </a:r>
            <a:endParaRPr lang="ru-RU" sz="2400" i="1" dirty="0">
              <a:solidFill>
                <a:schemeClr val="accent2"/>
              </a:solidFill>
            </a:endParaRPr>
          </a:p>
          <a:p>
            <a:pPr marL="273050" indent="-273050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6" charset="0"/>
              <a:buChar char="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az-Latn-AZ" sz="2400" dirty="0">
              <a:solidFill>
                <a:srgbClr val="073E87"/>
              </a:solidFill>
              <a:latin typeface="Times New Roman" pitchFamily="16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ru-RU" smtClean="0">
                <a:solidFill>
                  <a:srgbClr val="FFFFFF"/>
                </a:solidFill>
                <a:latin typeface="Times New Roman" pitchFamily="18" charset="0"/>
              </a:rPr>
              <a:t>Z</a:t>
            </a:r>
            <a:r>
              <a:rPr lang="az-Latn-AZ" altLang="ru-RU" smtClean="0">
                <a:solidFill>
                  <a:srgbClr val="FFFFFF"/>
                </a:solidFill>
                <a:latin typeface="Times New Roman" pitchFamily="18" charset="0"/>
              </a:rPr>
              <a:t>ərər çəkmiş şəxsin hüquqi varisi</a:t>
            </a:r>
            <a:endParaRPr lang="ru-RU" alt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305800" cy="23288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az-Latn-AZ" altLang="ru-RU" sz="3000" b="1" smtClean="0"/>
              <a:t>Maddə 7.0.32.</a:t>
            </a:r>
            <a:r>
              <a:rPr lang="az-Latn-AZ" altLang="ru-RU" sz="3000" smtClean="0"/>
              <a:t> yaxın qohumlar — babalar, nənələr, valideynlər, övladlığa götürənlər, doğma və ögey qardaşlar və bacılar, ər-arvad, uşaqlar, övladlığa götürülənlər,nəvələrdir;</a:t>
            </a:r>
            <a:br>
              <a:rPr lang="az-Latn-AZ" altLang="ru-RU" sz="3000" smtClean="0"/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871538" y="2674938"/>
            <a:ext cx="7408862" cy="344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73050" indent="-2730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8" charset="2"/>
              <a:buChar char=""/>
            </a:pPr>
            <a:endParaRPr lang="az-Latn-AZ" altLang="ru-RU" sz="2400">
              <a:solidFill>
                <a:srgbClr val="073E87"/>
              </a:solidFill>
              <a:latin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8" charset="2"/>
              <a:buChar char=""/>
            </a:pPr>
            <a:endParaRPr lang="az-Latn-AZ" altLang="ru-RU" sz="2400">
              <a:solidFill>
                <a:srgbClr val="073E87"/>
              </a:solidFill>
              <a:latin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8" charset="2"/>
              <a:buChar char=""/>
            </a:pPr>
            <a:r>
              <a:rPr lang="az-Latn-AZ" altLang="ru-RU" sz="3000" b="1">
                <a:solidFill>
                  <a:srgbClr val="073E87"/>
                </a:solidFill>
                <a:latin typeface="Times New Roman" pitchFamily="18" charset="0"/>
              </a:rPr>
              <a:t>Öner Yıldız Türkiyəyə qarşı (2077 Avro kompensasiya)</a:t>
            </a:r>
            <a:endParaRPr lang="ru-RU" altLang="ru-RU" sz="3000" b="1">
              <a:solidFill>
                <a:srgbClr val="073E87"/>
              </a:solidFill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az-Latn-AZ" altLang="ru-RU" smtClean="0">
                <a:solidFill>
                  <a:schemeClr val="bg1"/>
                </a:solidFill>
              </a:rPr>
              <a:t>Adekvat cəzalandırma və uyğun kompensasiya 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871538" y="2674938"/>
            <a:ext cx="7408862" cy="3878262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5000" rIns="90000" bIns="45000"/>
          <a:lstStyle>
            <a:lvl1pPr marL="273050" indent="-2730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8" charset="2"/>
              <a:buChar char=""/>
              <a:defRPr/>
            </a:pPr>
            <a:r>
              <a:rPr lang="az-Latn-AZ" sz="2400" b="1" dirty="0" smtClean="0">
                <a:solidFill>
                  <a:srgbClr val="073E87"/>
                </a:solidFill>
                <a:latin typeface="Times New Roman" pitchFamily="18" charset="0"/>
              </a:rPr>
              <a:t>Dövlətin konkret ölümün qarşısını almaq öhdəliyindən asılı deyil;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8" charset="2"/>
              <a:buChar char=""/>
              <a:defRPr/>
            </a:pPr>
            <a:r>
              <a:rPr lang="az-Latn-AZ" sz="2400" b="1" dirty="0" smtClean="0">
                <a:solidFill>
                  <a:srgbClr val="073E87"/>
                </a:solidFill>
                <a:latin typeface="Times New Roman" pitchFamily="18" charset="0"/>
              </a:rPr>
              <a:t>Ölümün qarşısını almaq öhdəliyinin icra edilməsi hələ prosdur öhəliyi üzrə üzrə pozuntunun olmaması demək deyil;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8" charset="2"/>
              <a:buChar char=""/>
              <a:defRPr/>
            </a:pPr>
            <a:r>
              <a:rPr lang="az-Latn-AZ" sz="2400" b="1" dirty="0" smtClean="0">
                <a:solidFill>
                  <a:srgbClr val="073E87"/>
                </a:solidFill>
                <a:latin typeface="Times New Roman" pitchFamily="18" charset="0"/>
              </a:rPr>
              <a:t>Prosedur öhdəliklə bağlı ayrıca şikayət olmasa belə, maddi aspektin pozulması ilə bağlı şikayət olduqda, məhkəmə prosedur öhdəliyinin pozulub-pozulmamasına ayrıca baxa bilər;</a:t>
            </a:r>
          </a:p>
          <a:p>
            <a:pPr marL="0" indent="0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defRPr/>
            </a:pPr>
            <a:endParaRPr lang="az-Latn-AZ" sz="2400" dirty="0" smtClean="0">
              <a:solidFill>
                <a:srgbClr val="073E87"/>
              </a:solidFill>
              <a:latin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8" charset="2"/>
              <a:buChar char=""/>
              <a:defRPr/>
            </a:pPr>
            <a:endParaRPr lang="az-Latn-AZ" sz="2400" dirty="0" smtClean="0">
              <a:solidFill>
                <a:srgbClr val="073E87"/>
              </a:solidFill>
              <a:latin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8" charset="2"/>
              <a:buChar char=""/>
              <a:defRPr/>
            </a:pPr>
            <a:r>
              <a:rPr lang="az-Latn-AZ" sz="3000" b="1" dirty="0" smtClean="0">
                <a:solidFill>
                  <a:srgbClr val="073E87"/>
                </a:solidFill>
                <a:latin typeface="Times New Roman" pitchFamily="18" charset="0"/>
              </a:rPr>
              <a:t>Öner Yıldız Türkiyəyə qarşı (2077 Avro kompensasiya)</a:t>
            </a:r>
            <a:endParaRPr lang="ru-RU" sz="3000" b="1" dirty="0" smtClean="0">
              <a:solidFill>
                <a:srgbClr val="073E87"/>
              </a:solidFill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az-Latn-AZ" altLang="ru-RU" smtClean="0">
                <a:solidFill>
                  <a:schemeClr val="bg1"/>
                </a:solidFill>
              </a:rPr>
              <a:t>Prosedur öhdəliyə dair ümumiləşdirmə 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600200"/>
            <a:ext cx="7772400" cy="1779588"/>
          </a:xfrm>
        </p:spPr>
        <p:txBody>
          <a:bodyPr anchor="t"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az-Latn-AZ" altLang="ru-RU" i="1" smtClean="0">
                <a:solidFill>
                  <a:srgbClr val="FFFFFF"/>
                </a:solidFill>
              </a:rPr>
              <a:t/>
            </a:r>
            <a:br>
              <a:rPr lang="az-Latn-AZ" altLang="ru-RU" i="1" smtClean="0">
                <a:solidFill>
                  <a:srgbClr val="FFFFFF"/>
                </a:solidFill>
              </a:rPr>
            </a:br>
            <a:r>
              <a:rPr lang="az-Latn-AZ" altLang="ru-RU" i="1" smtClean="0">
                <a:solidFill>
                  <a:srgbClr val="FFFFFF"/>
                </a:solidFill>
              </a:rPr>
              <a:t/>
            </a:r>
            <a:br>
              <a:rPr lang="az-Latn-AZ" altLang="ru-RU" i="1" smtClean="0">
                <a:solidFill>
                  <a:srgbClr val="FFFFFF"/>
                </a:solidFill>
              </a:rPr>
            </a:br>
            <a:r>
              <a:rPr lang="en-US" altLang="ru-RU" i="1" smtClean="0">
                <a:solidFill>
                  <a:srgbClr val="FFFFFF"/>
                </a:solidFill>
              </a:rPr>
              <a:t>Diqq</a:t>
            </a:r>
            <a:r>
              <a:rPr lang="az-Latn-AZ" altLang="ru-RU" i="1" smtClean="0">
                <a:solidFill>
                  <a:srgbClr val="FFFFFF"/>
                </a:solidFill>
              </a:rPr>
              <a:t>ətinizə görə təşəkkürlər!</a:t>
            </a:r>
            <a:r>
              <a:rPr lang="en-US" altLang="ru-RU" smtClean="0">
                <a:solidFill>
                  <a:srgbClr val="FFFFFF"/>
                </a:solidFill>
              </a:rPr>
              <a:t/>
            </a:r>
            <a:br>
              <a:rPr lang="en-US" altLang="ru-RU" smtClean="0">
                <a:solidFill>
                  <a:srgbClr val="FFFFFF"/>
                </a:solidFill>
              </a:rPr>
            </a:br>
            <a:r>
              <a:rPr lang="en-US" altLang="ru-RU" smtClean="0">
                <a:solidFill>
                  <a:srgbClr val="FFFFFF"/>
                </a:solidFill>
              </a:rPr>
              <a:t> </a:t>
            </a:r>
            <a:endParaRPr lang="ru-RU" alt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871538" y="2674938"/>
            <a:ext cx="7408862" cy="344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73050" indent="-2730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8" charset="2"/>
              <a:buChar char=""/>
            </a:pPr>
            <a:r>
              <a:rPr lang="az-Latn-AZ" altLang="ru-RU" sz="3600">
                <a:solidFill>
                  <a:srgbClr val="073E87"/>
                </a:solidFill>
                <a:latin typeface="Times New Roman" pitchFamily="18" charset="0"/>
              </a:rPr>
              <a:t>Mahiyyəti </a:t>
            </a: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8" charset="2"/>
              <a:buChar char=""/>
            </a:pPr>
            <a:r>
              <a:rPr lang="az-Latn-AZ" altLang="ru-RU" sz="3600">
                <a:solidFill>
                  <a:srgbClr val="073E87"/>
                </a:solidFill>
                <a:latin typeface="Times New Roman" pitchFamily="18" charset="0"/>
              </a:rPr>
              <a:t>Məhkəmə baxışında dönüş tarixi - McKann v. UK işi (1995) </a:t>
            </a:r>
            <a:endParaRPr lang="ru-RU" altLang="ru-RU" sz="3600">
              <a:solidFill>
                <a:srgbClr val="073E87"/>
              </a:solidFill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az-Latn-AZ" altLang="ru-RU" sz="3200" smtClean="0">
                <a:solidFill>
                  <a:srgbClr val="FFFFFF"/>
                </a:solidFill>
                <a:latin typeface="Times New Roman" pitchFamily="18" charset="0"/>
              </a:rPr>
              <a:t>Prosedur öhdəlik pozitiv öhdəliyin aspekti kimi </a:t>
            </a:r>
            <a:endParaRPr lang="ru-RU" altLang="ru-RU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871538" y="2674938"/>
            <a:ext cx="7408862" cy="3449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Font typeface="Arial" pitchFamily="34" charset="0"/>
              <a:buChar char="•"/>
              <a:defRPr/>
            </a:pPr>
            <a:r>
              <a:rPr lang="az-Latn-AZ" sz="3000" dirty="0">
                <a:solidFill>
                  <a:schemeClr val="accent2"/>
                </a:solidFill>
              </a:rPr>
              <a:t>Ergi Türkiyəyə qarşı iş (1998) – (PKK üzvü) McKann işindən fərqi</a:t>
            </a:r>
            <a:endParaRPr lang="ru-RU" sz="3000" dirty="0">
              <a:solidFill>
                <a:schemeClr val="accent2"/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endParaRPr lang="ru-RU" sz="3000" dirty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az-Latn-AZ" sz="3000" dirty="0">
                <a:solidFill>
                  <a:schemeClr val="accent2"/>
                </a:solidFill>
              </a:rPr>
              <a:t>Rod Xorvatyaya qarşı iş </a:t>
            </a:r>
            <a:endParaRPr lang="ru-RU" sz="3000" dirty="0">
              <a:solidFill>
                <a:schemeClr val="accent2"/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endParaRPr lang="ru-RU" sz="3000" dirty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az-Latn-AZ" sz="3000" dirty="0">
                <a:solidFill>
                  <a:schemeClr val="accent2"/>
                </a:solidFill>
              </a:rPr>
              <a:t>Ulku Ekinci Türkiyəyə qarşı iş və Erikson İtalyaya qarşı işlər</a:t>
            </a: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az-Latn-AZ" sz="3000" dirty="0">
                <a:solidFill>
                  <a:schemeClr val="accent2"/>
                </a:solidFill>
              </a:rPr>
              <a:t>(tibbi səhvlər və dövlətin məsuliyyəti)</a:t>
            </a:r>
            <a:endParaRPr lang="ru-RU" sz="3000" dirty="0">
              <a:solidFill>
                <a:schemeClr val="accent2"/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r>
              <a:rPr lang="az-Latn-AZ" sz="3200" dirty="0">
                <a:solidFill>
                  <a:schemeClr val="accent2"/>
                </a:solidFill>
              </a:rPr>
              <a:t> </a:t>
            </a:r>
            <a:endParaRPr lang="ru-RU" sz="3200" dirty="0">
              <a:solidFill>
                <a:schemeClr val="accent2"/>
              </a:solidFill>
            </a:endParaRPr>
          </a:p>
          <a:p>
            <a:pPr marL="273050" indent="-273050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6" charset="0"/>
              <a:buChar char="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ru-RU" sz="2400" dirty="0">
              <a:solidFill>
                <a:srgbClr val="073E87"/>
              </a:solidFill>
              <a:latin typeface="Times New Roman" pitchFamily="16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ru-RU" sz="3200" smtClean="0">
                <a:solidFill>
                  <a:srgbClr val="FFFFFF"/>
                </a:solidFill>
                <a:latin typeface="Times New Roman" pitchFamily="18" charset="0"/>
              </a:rPr>
              <a:t>M</a:t>
            </a:r>
            <a:r>
              <a:rPr lang="az-Latn-AZ" altLang="ru-RU" sz="3200" smtClean="0">
                <a:solidFill>
                  <a:srgbClr val="FFFFFF"/>
                </a:solidFill>
                <a:latin typeface="Times New Roman" pitchFamily="18" charset="0"/>
              </a:rPr>
              <a:t>əhkəmə baxışının formalaşması</a:t>
            </a:r>
            <a:endParaRPr lang="ru-RU" altLang="ru-RU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62000" y="2674938"/>
            <a:ext cx="7518400" cy="380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Font typeface="Arial" pitchFamily="34" charset="0"/>
              <a:buChar char="•"/>
              <a:defRPr/>
            </a:pPr>
            <a:r>
              <a:rPr lang="az-Latn-AZ" sz="2800" dirty="0">
                <a:solidFill>
                  <a:schemeClr val="accent2"/>
                </a:solidFill>
              </a:rPr>
              <a:t>Ölüm hadisəsi olduqda;</a:t>
            </a:r>
            <a:endParaRPr lang="ru-RU" sz="2800" dirty="0">
              <a:solidFill>
                <a:schemeClr val="accent2"/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endParaRPr lang="ru-RU" sz="2800" dirty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az-Latn-AZ" sz="2800" dirty="0">
                <a:solidFill>
                  <a:schemeClr val="accent2"/>
                </a:solidFill>
              </a:rPr>
              <a:t>Şəxsin həyatına real təhdid olması barədə məlumat olduqda;</a:t>
            </a:r>
            <a:endParaRPr lang="ru-RU" sz="2800" dirty="0">
              <a:solidFill>
                <a:schemeClr val="accent2"/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endParaRPr lang="ru-RU" sz="2800" dirty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az-Latn-AZ" sz="2800" dirty="0">
                <a:solidFill>
                  <a:schemeClr val="accent2"/>
                </a:solidFill>
              </a:rPr>
              <a:t>Şəxsi həyatdan məhrum etməyə cəhd olduqda</a:t>
            </a:r>
          </a:p>
          <a:p>
            <a:pPr>
              <a:defRPr/>
            </a:pPr>
            <a:endParaRPr lang="az-Latn-AZ" sz="2800" dirty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az-Latn-AZ" sz="2800" dirty="0">
                <a:solidFill>
                  <a:schemeClr val="accent2"/>
                </a:solidFill>
              </a:rPr>
              <a:t>Şəxs müəmmalı şəkildə yoxa çıxdıqda</a:t>
            </a:r>
            <a:endParaRPr lang="ru-RU" sz="2800" dirty="0">
              <a:solidFill>
                <a:schemeClr val="accent2"/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r>
              <a:rPr lang="az-Latn-AZ" sz="3000" dirty="0"/>
              <a:t> </a:t>
            </a:r>
            <a:endParaRPr lang="ru-RU" sz="3000" dirty="0"/>
          </a:p>
          <a:p>
            <a:pPr marL="273050" indent="-273050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6" charset="0"/>
              <a:buChar char="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ru-RU" sz="2400" dirty="0">
              <a:solidFill>
                <a:srgbClr val="073E87"/>
              </a:solidFill>
              <a:latin typeface="Times New Roman" pitchFamily="16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ru-RU" sz="2400" dirty="0">
              <a:solidFill>
                <a:srgbClr val="073E87"/>
              </a:solidFill>
              <a:latin typeface="Times New Roman" pitchFamily="16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ru-RU" sz="2400" dirty="0">
              <a:solidFill>
                <a:srgbClr val="073E87"/>
              </a:solidFill>
              <a:latin typeface="Times New Roman" pitchFamily="16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ru-RU" sz="2400" dirty="0">
              <a:solidFill>
                <a:srgbClr val="073E87"/>
              </a:solidFill>
              <a:latin typeface="Times New Roman" pitchFamily="16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az-Latn-AZ" altLang="ru-RU" smtClean="0">
                <a:solidFill>
                  <a:schemeClr val="bg1"/>
                </a:solidFill>
              </a:rPr>
              <a:t>Dövlətin prosedur öhdəliyi yaranır: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871538" y="2674938"/>
            <a:ext cx="7408862" cy="3449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Font typeface="Arial" pitchFamily="34" charset="0"/>
              <a:buChar char="•"/>
              <a:defRPr/>
            </a:pPr>
            <a:r>
              <a:rPr lang="az-Latn-AZ" sz="3000" dirty="0">
                <a:solidFill>
                  <a:schemeClr val="accent2"/>
                </a:solidFill>
              </a:rPr>
              <a:t>Səmərəli araşdırma aparmaq öhdəliyi;</a:t>
            </a:r>
            <a:endParaRPr lang="ru-RU" sz="3000" dirty="0">
              <a:solidFill>
                <a:schemeClr val="accent2"/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endParaRPr lang="ru-RU" sz="3000" dirty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az-Latn-AZ" sz="3000" dirty="0">
                <a:solidFill>
                  <a:schemeClr val="accent2"/>
                </a:solidFill>
              </a:rPr>
              <a:t>Bunun üçün müvafiq mexanizmin mövcudluğu (qanunvericilik və institusional təchizat)</a:t>
            </a:r>
            <a:endParaRPr lang="ru-RU" sz="3000" dirty="0">
              <a:solidFill>
                <a:schemeClr val="accent2"/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endParaRPr lang="ru-RU" sz="3000" dirty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az-Latn-AZ" sz="3000" dirty="0">
                <a:solidFill>
                  <a:schemeClr val="accent2"/>
                </a:solidFill>
              </a:rPr>
              <a:t>Adekvat cəzalandırma və </a:t>
            </a:r>
            <a:r>
              <a:rPr lang="en-US" sz="3000" dirty="0" err="1">
                <a:solidFill>
                  <a:schemeClr val="accent2"/>
                </a:solidFill>
              </a:rPr>
              <a:t>ya</a:t>
            </a: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az-Latn-AZ" sz="3000" dirty="0">
                <a:solidFill>
                  <a:schemeClr val="accent2"/>
                </a:solidFill>
              </a:rPr>
              <a:t>uyğun kompensasiya</a:t>
            </a:r>
            <a:r>
              <a:rPr lang="az-Latn-AZ" sz="3000" dirty="0"/>
              <a:t> </a:t>
            </a:r>
            <a:endParaRPr lang="ru-RU" sz="3000" dirty="0"/>
          </a:p>
          <a:p>
            <a:pPr marL="273050" indent="-273050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6" charset="0"/>
              <a:buChar char="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ru-RU" sz="3000" dirty="0">
              <a:solidFill>
                <a:srgbClr val="073E87"/>
              </a:solidFill>
              <a:latin typeface="Times New Roman" pitchFamily="16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az-Latn-AZ" altLang="ru-RU" smtClean="0">
                <a:solidFill>
                  <a:schemeClr val="bg1"/>
                </a:solidFill>
              </a:rPr>
              <a:t>Prosedur öhdəliyə dair tələblər:</a:t>
            </a:r>
            <a:r>
              <a:rPr lang="ru-RU" altLang="ru-RU" smtClean="0">
                <a:solidFill>
                  <a:schemeClr val="bg1"/>
                </a:solidFill>
              </a:rPr>
              <a:t/>
            </a:r>
            <a:br>
              <a:rPr lang="ru-RU" altLang="ru-RU" smtClean="0">
                <a:solidFill>
                  <a:schemeClr val="bg1"/>
                </a:solidFill>
              </a:rPr>
            </a:br>
            <a:endParaRPr lang="ru-RU" altLang="ru-RU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871538" y="2674938"/>
            <a:ext cx="7408862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73050" indent="-2730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8" charset="2"/>
              <a:buChar char=""/>
            </a:pPr>
            <a:r>
              <a:rPr lang="az-Latn-AZ" altLang="ru-RU" sz="3000">
                <a:solidFill>
                  <a:schemeClr val="accent2"/>
                </a:solidFill>
              </a:rPr>
              <a:t>İnsan həyatını qoruyan qanunların səmərəli tətbiqi, ölümün baş vermə şəraitini və səbəbini müəyyən etmək, təqsirli şəxsi məsuliyyətə cəlb etmək və cəzalandırmaq</a:t>
            </a:r>
            <a:endParaRPr lang="ru-RU" altLang="ru-RU" sz="30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az-Latn-AZ" altLang="ru-RU" smtClean="0">
                <a:solidFill>
                  <a:schemeClr val="bg1"/>
                </a:solidFill>
              </a:rPr>
              <a:t>Səmərəli araşdırmanın məqsədi </a:t>
            </a:r>
            <a:r>
              <a:rPr lang="ru-RU" altLang="ru-RU" smtClean="0">
                <a:solidFill>
                  <a:schemeClr val="bg1"/>
                </a:solidFill>
              </a:rPr>
              <a:t/>
            </a:r>
            <a:br>
              <a:rPr lang="ru-RU" altLang="ru-RU" smtClean="0">
                <a:solidFill>
                  <a:schemeClr val="bg1"/>
                </a:solidFill>
              </a:rPr>
            </a:br>
            <a:endParaRPr lang="ru-RU" altLang="ru-RU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871538" y="2674938"/>
            <a:ext cx="7408862" cy="3449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Font typeface="Arial" pitchFamily="34" charset="0"/>
              <a:buChar char="•"/>
              <a:defRPr/>
            </a:pPr>
            <a:r>
              <a:rPr lang="az-Latn-AZ" sz="2800" dirty="0">
                <a:solidFill>
                  <a:schemeClr val="accent2"/>
                </a:solidFill>
              </a:rPr>
              <a:t>Müstəqillik</a:t>
            </a:r>
            <a:endParaRPr lang="en-US" sz="2800" dirty="0">
              <a:solidFill>
                <a:schemeClr val="accent2"/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r>
              <a:rPr lang="az-Latn-AZ" sz="2800" dirty="0">
                <a:solidFill>
                  <a:schemeClr val="accent2"/>
                </a:solidFill>
              </a:rPr>
              <a:t> </a:t>
            </a:r>
            <a:endParaRPr lang="ru-RU" sz="2800" dirty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az-Latn-AZ" sz="2800" dirty="0">
                <a:solidFill>
                  <a:schemeClr val="accent2"/>
                </a:solidFill>
              </a:rPr>
              <a:t>Çeviklik </a:t>
            </a:r>
            <a:endParaRPr lang="en-US" sz="2800" dirty="0">
              <a:solidFill>
                <a:schemeClr val="accent2"/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endParaRPr lang="ru-RU" sz="2800" dirty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az-Latn-AZ" sz="2800" dirty="0">
                <a:solidFill>
                  <a:schemeClr val="accent2"/>
                </a:solidFill>
              </a:rPr>
              <a:t>Faktları müəyyən etmək bacarığı</a:t>
            </a:r>
            <a:endParaRPr lang="en-US" sz="2800" dirty="0">
              <a:solidFill>
                <a:schemeClr val="accent2"/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r>
              <a:rPr lang="az-Latn-AZ" sz="2800" dirty="0">
                <a:solidFill>
                  <a:schemeClr val="accent2"/>
                </a:solidFill>
              </a:rPr>
              <a:t> </a:t>
            </a:r>
            <a:endParaRPr lang="ru-RU" sz="2800" dirty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az-Latn-AZ" sz="2800" dirty="0">
                <a:solidFill>
                  <a:schemeClr val="accent2"/>
                </a:solidFill>
              </a:rPr>
              <a:t>İctimai nəzarəti və zərər çəkmişin qohumlarının işə cəlb edilməsini təmin etmək </a:t>
            </a:r>
            <a:endParaRPr lang="ru-RU" sz="2800" dirty="0">
              <a:solidFill>
                <a:schemeClr val="accent2"/>
              </a:solidFill>
            </a:endParaRPr>
          </a:p>
          <a:p>
            <a:pPr marL="273050" indent="-273050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6" charset="0"/>
              <a:buChar char="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ru-RU" sz="2400" dirty="0">
              <a:solidFill>
                <a:srgbClr val="073E87"/>
              </a:solidFill>
              <a:latin typeface="Times New Roman" pitchFamily="16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az-Latn-AZ" altLang="ru-RU" smtClean="0">
                <a:solidFill>
                  <a:schemeClr val="bg1"/>
                </a:solidFill>
              </a:rPr>
              <a:t>Səmərəli araşdırmaya dair tələblər: 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871538" y="2674938"/>
            <a:ext cx="7408862" cy="344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73050" indent="-2730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8" charset="2"/>
              <a:buChar char=""/>
            </a:pPr>
            <a:endParaRPr lang="en-US" altLang="ru-RU" sz="2400">
              <a:solidFill>
                <a:srgbClr val="073E87"/>
              </a:solidFill>
              <a:latin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8" charset="2"/>
              <a:buChar char=""/>
            </a:pPr>
            <a:r>
              <a:rPr lang="az-Latn-AZ" altLang="ru-RU" sz="3200" b="1">
                <a:solidFill>
                  <a:schemeClr val="accent2"/>
                </a:solidFill>
              </a:rPr>
              <a:t>Müstəqillik (Kipr Türkiyəyə qarşı iş, Utsayeva və başqaları Rusiyaya qarşı iş)</a:t>
            </a:r>
            <a:endParaRPr lang="ru-RU" altLang="ru-RU" sz="3200" b="1">
              <a:solidFill>
                <a:schemeClr val="accent2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8" charset="2"/>
              <a:buChar char=""/>
            </a:pPr>
            <a:endParaRPr lang="ru-RU" altLang="ru-RU" sz="2400">
              <a:solidFill>
                <a:srgbClr val="073E87"/>
              </a:solidFill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az-Latn-AZ" altLang="ru-RU" smtClean="0">
                <a:solidFill>
                  <a:schemeClr val="bg1"/>
                </a:solidFill>
              </a:rPr>
              <a:t>Səmərəli araşdırmaya dair tələblər: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871538" y="2674938"/>
            <a:ext cx="7408862" cy="3449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>
                <a:srgbClr val="31B6FD"/>
              </a:buClr>
              <a:buFont typeface="Symbol" pitchFamily="16" charset="0"/>
              <a:buChar char="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en-US" sz="2400" dirty="0">
              <a:solidFill>
                <a:srgbClr val="073E87"/>
              </a:solidFill>
              <a:latin typeface="Times New Roman" pitchFamily="16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az-Latn-AZ" sz="2400" b="1" dirty="0">
                <a:solidFill>
                  <a:schemeClr val="accent2"/>
                </a:solidFill>
              </a:rPr>
              <a:t>Çeviklik (müddət müəyyən olunmayıb) Mehmet Şentürk Türkiyəyə qarşı</a:t>
            </a:r>
            <a:r>
              <a:rPr lang="en-US" sz="2400" b="1" dirty="0">
                <a:solidFill>
                  <a:schemeClr val="accent2"/>
                </a:solidFill>
              </a:rPr>
              <a:t>, </a:t>
            </a:r>
            <a:r>
              <a:rPr lang="az-Latn-AZ" sz="2400" b="1" dirty="0">
                <a:solidFill>
                  <a:schemeClr val="accent2"/>
                </a:solidFill>
              </a:rPr>
              <a:t>Kılıç Türkiyəyə qarşı iş </a:t>
            </a:r>
            <a:endParaRPr lang="en-US" sz="2400" b="1" dirty="0">
              <a:solidFill>
                <a:schemeClr val="accent2"/>
              </a:solidFill>
            </a:endParaRPr>
          </a:p>
          <a:p>
            <a:pPr>
              <a:buFont typeface="Times New Roman" pitchFamily="16" charset="0"/>
              <a:buNone/>
              <a:defRPr/>
            </a:pPr>
            <a:r>
              <a:rPr lang="az-Latn-AZ" sz="2400" b="1" dirty="0">
                <a:solidFill>
                  <a:schemeClr val="accent2"/>
                </a:solidFill>
              </a:rPr>
              <a:t>(1 ay)</a:t>
            </a:r>
            <a:endParaRPr lang="ru-RU" sz="2400" b="1" dirty="0">
              <a:solidFill>
                <a:schemeClr val="accent2"/>
              </a:solidFill>
              <a:latin typeface="Times New Roman" pitchFamily="16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az-Latn-AZ" altLang="ru-RU" smtClean="0">
                <a:solidFill>
                  <a:schemeClr val="bg1"/>
                </a:solidFill>
              </a:rPr>
              <a:t>Səmərəli araşdırmaya dair tələblər: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ndara"/>
        <a:ea typeface=""/>
        <a:cs typeface="Arial"/>
      </a:majorFont>
      <a:minorFont>
        <a:latin typeface="Candar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ndara"/>
        <a:ea typeface=""/>
        <a:cs typeface="Arial"/>
      </a:majorFont>
      <a:minorFont>
        <a:latin typeface="Candar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430</Words>
  <Application>Microsoft Office PowerPoint</Application>
  <PresentationFormat>Экран (4:3)</PresentationFormat>
  <Paragraphs>90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Times New Roman</vt:lpstr>
      <vt:lpstr>Candara</vt:lpstr>
      <vt:lpstr>Tinos</vt:lpstr>
      <vt:lpstr>Symbol</vt:lpstr>
      <vt:lpstr>Оформление по умолчанию</vt:lpstr>
      <vt:lpstr>1_Оформление по умолчанию</vt:lpstr>
      <vt:lpstr>Avropa Konvensiyasının 2-ci maddəsi: Prosedur öhdəlik</vt:lpstr>
      <vt:lpstr>Prosedur öhdəlik pozitiv öhdəliyin aspekti kimi </vt:lpstr>
      <vt:lpstr>Məhkəmə baxışının formalaşması</vt:lpstr>
      <vt:lpstr>Dövlətin prosedur öhdəliyi yaranır: </vt:lpstr>
      <vt:lpstr>Prosedur öhdəliyə dair tələblər: </vt:lpstr>
      <vt:lpstr>Səmərəli araşdırmanın məqsədi  </vt:lpstr>
      <vt:lpstr>Səmərəli araşdırmaya dair tələblər:  </vt:lpstr>
      <vt:lpstr>Səmərəli araşdırmaya dair tələblər: </vt:lpstr>
      <vt:lpstr>Səmərəli araşdırmaya dair tələblər: </vt:lpstr>
      <vt:lpstr>Səmərəli araşdırmaya dair tələblər: </vt:lpstr>
      <vt:lpstr>Səmərəli araşdırmaya dair tələblər: </vt:lpstr>
      <vt:lpstr>Zərər çəkmiş şəxsin hüquqi varisi</vt:lpstr>
      <vt:lpstr>Maddə 7.0.32. yaxın qohumlar — babalar, nənələr, valideynlər, övladlığa götürənlər, doğma və ögey qardaşlar və bacılar, ər-arvad, uşaqlar, övladlığa götürülənlər,nəvələrdir;  </vt:lpstr>
      <vt:lpstr>Adekvat cəzalandırma və uyğun kompensasiya  </vt:lpstr>
      <vt:lpstr>Prosedur öhdəliyə dair ümumiləşdirmə  </vt:lpstr>
      <vt:lpstr>  Diqqətinizə görə təşəkkürlər!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Avropa Konvensiyasının 2-ci maddəsi: yaşamaq hüququ</dc:title>
  <dc:creator>USER</dc:creator>
  <cp:lastModifiedBy>USER</cp:lastModifiedBy>
  <cp:revision>19</cp:revision>
  <cp:lastPrinted>1601-01-01T00:00:00Z</cp:lastPrinted>
  <dcterms:created xsi:type="dcterms:W3CDTF">1601-01-01T00:00:00Z</dcterms:created>
  <dcterms:modified xsi:type="dcterms:W3CDTF">2018-01-13T08:53:07Z</dcterms:modified>
</cp:coreProperties>
</file>