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732" r:id="rId2"/>
  </p:sldMasterIdLst>
  <p:sldIdLst>
    <p:sldId id="258" r:id="rId3"/>
    <p:sldId id="256" r:id="rId4"/>
    <p:sldId id="267" r:id="rId5"/>
    <p:sldId id="269" r:id="rId6"/>
    <p:sldId id="268" r:id="rId7"/>
    <p:sldId id="259" r:id="rId8"/>
    <p:sldId id="260" r:id="rId9"/>
    <p:sldId id="278" r:id="rId10"/>
    <p:sldId id="279" r:id="rId11"/>
    <p:sldId id="270" r:id="rId12"/>
    <p:sldId id="271" r:id="rId13"/>
    <p:sldId id="283" r:id="rId14"/>
    <p:sldId id="284" r:id="rId15"/>
    <p:sldId id="285" r:id="rId16"/>
    <p:sldId id="272" r:id="rId17"/>
    <p:sldId id="281" r:id="rId18"/>
    <p:sldId id="282" r:id="rId19"/>
    <p:sldId id="287" r:id="rId20"/>
    <p:sldId id="286" r:id="rId21"/>
    <p:sldId id="273" r:id="rId22"/>
    <p:sldId id="265" r:id="rId23"/>
    <p:sldId id="280" r:id="rId24"/>
    <p:sldId id="288" r:id="rId25"/>
    <p:sldId id="290" r:id="rId26"/>
    <p:sldId id="289" r:id="rId27"/>
    <p:sldId id="291" r:id="rId28"/>
    <p:sldId id="292" r:id="rId29"/>
  </p:sldIdLst>
  <p:sldSz cx="9144000" cy="6858000" type="screen4x3"/>
  <p:notesSz cx="6858000" cy="9144000"/>
  <p:defaultTextStyle>
    <a:defPPr>
      <a:defRPr lang="ru-RU"/>
    </a:defPPr>
    <a:lvl1pPr algn="l" rtl="0" eaLnBrk="0" fontAlgn="base" hangingPunct="0">
      <a:spcBef>
        <a:spcPct val="0"/>
      </a:spcBef>
      <a:spcAft>
        <a:spcPct val="0"/>
      </a:spcAft>
      <a:defRPr kern="1200">
        <a:solidFill>
          <a:schemeClr val="tx1"/>
        </a:solidFill>
        <a:latin typeface="Arial" charset="0"/>
        <a:ea typeface="+mn-ea"/>
        <a:cs typeface="Arial" charset="0"/>
      </a:defRPr>
    </a:lvl1pPr>
    <a:lvl2pPr marL="457200" algn="l" rtl="0" eaLnBrk="0" fontAlgn="base" hangingPunct="0">
      <a:spcBef>
        <a:spcPct val="0"/>
      </a:spcBef>
      <a:spcAft>
        <a:spcPct val="0"/>
      </a:spcAft>
      <a:defRPr kern="1200">
        <a:solidFill>
          <a:schemeClr val="tx1"/>
        </a:solidFill>
        <a:latin typeface="Arial" charset="0"/>
        <a:ea typeface="+mn-ea"/>
        <a:cs typeface="Arial" charset="0"/>
      </a:defRPr>
    </a:lvl2pPr>
    <a:lvl3pPr marL="914400" algn="l" rtl="0" eaLnBrk="0" fontAlgn="base" hangingPunct="0">
      <a:spcBef>
        <a:spcPct val="0"/>
      </a:spcBef>
      <a:spcAft>
        <a:spcPct val="0"/>
      </a:spcAft>
      <a:defRPr kern="1200">
        <a:solidFill>
          <a:schemeClr val="tx1"/>
        </a:solidFill>
        <a:latin typeface="Arial" charset="0"/>
        <a:ea typeface="+mn-ea"/>
        <a:cs typeface="Arial" charset="0"/>
      </a:defRPr>
    </a:lvl3pPr>
    <a:lvl4pPr marL="1371600" algn="l" rtl="0" eaLnBrk="0" fontAlgn="base" hangingPunct="0">
      <a:spcBef>
        <a:spcPct val="0"/>
      </a:spcBef>
      <a:spcAft>
        <a:spcPct val="0"/>
      </a:spcAft>
      <a:defRPr kern="1200">
        <a:solidFill>
          <a:schemeClr val="tx1"/>
        </a:solidFill>
        <a:latin typeface="Arial" charset="0"/>
        <a:ea typeface="+mn-ea"/>
        <a:cs typeface="Arial" charset="0"/>
      </a:defRPr>
    </a:lvl4pPr>
    <a:lvl5pPr marL="1828800" algn="l" rtl="0" eaLnBrk="0" fontAlgn="base" hangingPunct="0">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99"/>
    <a:srgbClr val="FF0066"/>
    <a:srgbClr val="FF00FF"/>
    <a:srgbClr val="00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71" autoAdjust="0"/>
  </p:normalViewPr>
  <p:slideViewPr>
    <p:cSldViewPr>
      <p:cViewPr varScale="1">
        <p:scale>
          <a:sx n="67" d="100"/>
          <a:sy n="67" d="100"/>
        </p:scale>
        <p:origin x="-1464"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6164C6A-DC97-47C0-8832-9A5C0AD2D682}" type="doc">
      <dgm:prSet loTypeId="urn:microsoft.com/office/officeart/2005/8/layout/gear1" loCatId="cycle" qsTypeId="urn:microsoft.com/office/officeart/2005/8/quickstyle/simple3" qsCatId="simple" csTypeId="urn:microsoft.com/office/officeart/2005/8/colors/accent1_2" csCatId="accent1" phldr="1"/>
      <dgm:spPr/>
    </dgm:pt>
    <dgm:pt modelId="{A116E7A4-6E92-4A26-8383-1438BF715047}">
      <dgm:prSet phldrT="[Текст]" custT="1"/>
      <dgm:spPr/>
      <dgm:t>
        <a:bodyPr/>
        <a:lstStyle/>
        <a:p>
          <a:r>
            <a:rPr lang="en-US" sz="1800" b="1" dirty="0" err="1" smtClean="0">
              <a:latin typeface="Times New Roman" pitchFamily="18" charset="0"/>
              <a:cs typeface="Times New Roman" pitchFamily="18" charset="0"/>
            </a:rPr>
            <a:t>tədbirin</a:t>
          </a:r>
          <a:r>
            <a:rPr lang="en-US" sz="1800" b="1" dirty="0" smtClean="0">
              <a:latin typeface="Times New Roman" pitchFamily="18" charset="0"/>
              <a:cs typeface="Times New Roman" pitchFamily="18" charset="0"/>
            </a:rPr>
            <a:t> </a:t>
          </a:r>
          <a:r>
            <a:rPr lang="en-US" sz="1800" b="1" dirty="0" err="1" smtClean="0">
              <a:latin typeface="Times New Roman" pitchFamily="18" charset="0"/>
              <a:cs typeface="Times New Roman" pitchFamily="18" charset="0"/>
            </a:rPr>
            <a:t>növünə</a:t>
          </a:r>
          <a:r>
            <a:rPr lang="en-US" sz="1800" b="1" dirty="0" smtClean="0">
              <a:latin typeface="Times New Roman" pitchFamily="18" charset="0"/>
              <a:cs typeface="Times New Roman" pitchFamily="18" charset="0"/>
            </a:rPr>
            <a:t>, </a:t>
          </a:r>
          <a:r>
            <a:rPr lang="en-US" sz="1800" b="1" dirty="0" err="1" smtClean="0">
              <a:latin typeface="Times New Roman" pitchFamily="18" charset="0"/>
              <a:cs typeface="Times New Roman" pitchFamily="18" charset="0"/>
            </a:rPr>
            <a:t>müddətinə</a:t>
          </a:r>
          <a:r>
            <a:rPr lang="en-US" sz="1800" b="1" dirty="0" smtClean="0">
              <a:latin typeface="Times New Roman" pitchFamily="18" charset="0"/>
              <a:cs typeface="Times New Roman" pitchFamily="18" charset="0"/>
            </a:rPr>
            <a:t>, </a:t>
          </a:r>
          <a:r>
            <a:rPr lang="en-US" sz="1800" b="1" dirty="0" err="1" smtClean="0">
              <a:latin typeface="Times New Roman" pitchFamily="18" charset="0"/>
              <a:cs typeface="Times New Roman" pitchFamily="18" charset="0"/>
            </a:rPr>
            <a:t>nəticələrinə</a:t>
          </a:r>
          <a:r>
            <a:rPr lang="en-US" sz="1800" b="1" dirty="0" smtClean="0">
              <a:latin typeface="Times New Roman" pitchFamily="18" charset="0"/>
              <a:cs typeface="Times New Roman" pitchFamily="18" charset="0"/>
            </a:rPr>
            <a:t> </a:t>
          </a:r>
          <a:r>
            <a:rPr lang="en-US" sz="1800" b="1" dirty="0" err="1" smtClean="0">
              <a:latin typeface="Times New Roman" pitchFamily="18" charset="0"/>
              <a:cs typeface="Times New Roman" pitchFamily="18" charset="0"/>
            </a:rPr>
            <a:t>və</a:t>
          </a:r>
          <a:r>
            <a:rPr lang="en-US" sz="1800" b="1" dirty="0" smtClean="0">
              <a:latin typeface="Times New Roman" pitchFamily="18" charset="0"/>
              <a:cs typeface="Times New Roman" pitchFamily="18" charset="0"/>
            </a:rPr>
            <a:t> </a:t>
          </a:r>
          <a:r>
            <a:rPr lang="en-US" sz="1800" b="1" dirty="0" err="1" smtClean="0">
              <a:latin typeface="Times New Roman" pitchFamily="18" charset="0"/>
              <a:cs typeface="Times New Roman" pitchFamily="18" charset="0"/>
            </a:rPr>
            <a:t>tətbiq</a:t>
          </a:r>
          <a:r>
            <a:rPr lang="en-US" sz="1800" b="1" dirty="0" smtClean="0">
              <a:latin typeface="Times New Roman" pitchFamily="18" charset="0"/>
              <a:cs typeface="Times New Roman" pitchFamily="18" charset="0"/>
            </a:rPr>
            <a:t> </a:t>
          </a:r>
          <a:r>
            <a:rPr lang="en-US" sz="1800" b="1" dirty="0" err="1" smtClean="0">
              <a:latin typeface="Times New Roman" pitchFamily="18" charset="0"/>
              <a:cs typeface="Times New Roman" pitchFamily="18" charset="0"/>
            </a:rPr>
            <a:t>edilmə</a:t>
          </a:r>
          <a:endParaRPr lang="ru-RU" sz="1800" b="1" dirty="0" smtClean="0">
            <a:latin typeface="Times New Roman" pitchFamily="18" charset="0"/>
            <a:cs typeface="Times New Roman" pitchFamily="18" charset="0"/>
          </a:endParaRPr>
        </a:p>
        <a:p>
          <a:r>
            <a:rPr lang="en-US" sz="1800" b="1" dirty="0" err="1" smtClean="0">
              <a:latin typeface="Times New Roman" pitchFamily="18" charset="0"/>
              <a:cs typeface="Times New Roman" pitchFamily="18" charset="0"/>
            </a:rPr>
            <a:t>üsuluna</a:t>
          </a:r>
          <a:r>
            <a:rPr lang="en-US" sz="1800" b="1" dirty="0" smtClean="0">
              <a:latin typeface="Times New Roman" pitchFamily="18" charset="0"/>
              <a:cs typeface="Times New Roman" pitchFamily="18" charset="0"/>
            </a:rPr>
            <a:t> </a:t>
          </a:r>
          <a:r>
            <a:rPr lang="en-US" sz="1800" b="1" dirty="0" err="1" smtClean="0">
              <a:latin typeface="Times New Roman" pitchFamily="18" charset="0"/>
              <a:cs typeface="Times New Roman" pitchFamily="18" charset="0"/>
            </a:rPr>
            <a:t>diqqət</a:t>
          </a:r>
          <a:r>
            <a:rPr lang="en-US" sz="1800" b="1" dirty="0" smtClean="0">
              <a:latin typeface="Times New Roman" pitchFamily="18" charset="0"/>
              <a:cs typeface="Times New Roman" pitchFamily="18" charset="0"/>
            </a:rPr>
            <a:t> </a:t>
          </a:r>
          <a:r>
            <a:rPr lang="en-US" sz="1800" b="1" dirty="0" err="1" smtClean="0">
              <a:latin typeface="Times New Roman" pitchFamily="18" charset="0"/>
              <a:cs typeface="Times New Roman" pitchFamily="18" charset="0"/>
            </a:rPr>
            <a:t>yetirilməlidir</a:t>
          </a:r>
          <a:endParaRPr lang="ru-RU" sz="1800" b="1" dirty="0">
            <a:latin typeface="Times New Roman" pitchFamily="18" charset="0"/>
            <a:cs typeface="Times New Roman" pitchFamily="18" charset="0"/>
          </a:endParaRPr>
        </a:p>
      </dgm:t>
    </dgm:pt>
    <dgm:pt modelId="{7200AA73-82FD-411A-BECB-412D99355CC4}" type="parTrans" cxnId="{CC7A5D95-BD95-4D6C-BDBE-7C44CCAF258D}">
      <dgm:prSet/>
      <dgm:spPr/>
      <dgm:t>
        <a:bodyPr/>
        <a:lstStyle/>
        <a:p>
          <a:endParaRPr lang="ru-RU"/>
        </a:p>
      </dgm:t>
    </dgm:pt>
    <dgm:pt modelId="{31C5777C-3B55-4CF8-BAD5-16828D608EFF}" type="sibTrans" cxnId="{CC7A5D95-BD95-4D6C-BDBE-7C44CCAF258D}">
      <dgm:prSet/>
      <dgm:spPr/>
      <dgm:t>
        <a:bodyPr/>
        <a:lstStyle/>
        <a:p>
          <a:endParaRPr lang="ru-RU"/>
        </a:p>
      </dgm:t>
    </dgm:pt>
    <dgm:pt modelId="{2B19A3D4-58FB-4F14-80B8-25E8AE05F7E1}">
      <dgm:prSet phldrT="[Текст]" custT="1"/>
      <dgm:spPr/>
      <dgm:t>
        <a:bodyPr/>
        <a:lstStyle/>
        <a:p>
          <a:r>
            <a:rPr lang="en-US" sz="1700" b="1" dirty="0" err="1" smtClean="0">
              <a:latin typeface="Times New Roman" pitchFamily="18" charset="0"/>
              <a:cs typeface="Times New Roman" pitchFamily="18" charset="0"/>
            </a:rPr>
            <a:t>azadlığının</a:t>
          </a:r>
          <a:r>
            <a:rPr lang="en-US" sz="1700" b="1" dirty="0" smtClean="0">
              <a:latin typeface="Times New Roman" pitchFamily="18" charset="0"/>
              <a:cs typeface="Times New Roman" pitchFamily="18" charset="0"/>
            </a:rPr>
            <a:t> </a:t>
          </a:r>
          <a:r>
            <a:rPr lang="en-US" sz="1700" b="1" dirty="0" err="1" smtClean="0">
              <a:latin typeface="Times New Roman" pitchFamily="18" charset="0"/>
              <a:cs typeface="Times New Roman" pitchFamily="18" charset="0"/>
            </a:rPr>
            <a:t>məhdudlaşdırılması</a:t>
          </a:r>
          <a:endParaRPr lang="ru-RU" sz="1700" b="1" dirty="0">
            <a:latin typeface="Times New Roman" pitchFamily="18" charset="0"/>
            <a:cs typeface="Times New Roman" pitchFamily="18" charset="0"/>
          </a:endParaRPr>
        </a:p>
      </dgm:t>
    </dgm:pt>
    <dgm:pt modelId="{B3692E4F-1816-4596-B464-EF377503DF05}" type="parTrans" cxnId="{C959FCAA-11CF-4C2B-BDB2-627CBE23BC85}">
      <dgm:prSet/>
      <dgm:spPr/>
      <dgm:t>
        <a:bodyPr/>
        <a:lstStyle/>
        <a:p>
          <a:endParaRPr lang="ru-RU"/>
        </a:p>
      </dgm:t>
    </dgm:pt>
    <dgm:pt modelId="{056CFB67-DDAF-4DD3-BB11-82D02F2B0848}" type="sibTrans" cxnId="{C959FCAA-11CF-4C2B-BDB2-627CBE23BC85}">
      <dgm:prSet/>
      <dgm:spPr/>
      <dgm:t>
        <a:bodyPr/>
        <a:lstStyle/>
        <a:p>
          <a:endParaRPr lang="ru-RU"/>
        </a:p>
      </dgm:t>
    </dgm:pt>
    <dgm:pt modelId="{1449D51C-836F-4679-8A5C-95EE295E1463}">
      <dgm:prSet phldrT="[Текст]" custT="1"/>
      <dgm:spPr/>
      <dgm:t>
        <a:bodyPr/>
        <a:lstStyle/>
        <a:p>
          <a:r>
            <a:rPr lang="en-US" sz="1800" b="1" dirty="0" err="1" smtClean="0">
              <a:latin typeface="Times New Roman" pitchFamily="18" charset="0"/>
              <a:cs typeface="Times New Roman" pitchFamily="18" charset="0"/>
            </a:rPr>
            <a:t>azadlıqdan</a:t>
          </a:r>
          <a:r>
            <a:rPr lang="en-US" sz="1800" b="1" dirty="0" smtClean="0">
              <a:latin typeface="Times New Roman" pitchFamily="18" charset="0"/>
              <a:cs typeface="Times New Roman" pitchFamily="18" charset="0"/>
            </a:rPr>
            <a:t> </a:t>
          </a:r>
          <a:r>
            <a:rPr lang="en-US" sz="1800" b="1" dirty="0" err="1" smtClean="0">
              <a:latin typeface="Times New Roman" pitchFamily="18" charset="0"/>
              <a:cs typeface="Times New Roman" pitchFamily="18" charset="0"/>
            </a:rPr>
            <a:t>məhrum</a:t>
          </a:r>
          <a:endParaRPr lang="ru-RU" sz="1800" b="1" dirty="0" smtClean="0">
            <a:latin typeface="Times New Roman" pitchFamily="18" charset="0"/>
            <a:cs typeface="Times New Roman" pitchFamily="18" charset="0"/>
          </a:endParaRPr>
        </a:p>
        <a:p>
          <a:r>
            <a:rPr lang="en-US" sz="1800" b="1" dirty="0" err="1" smtClean="0">
              <a:latin typeface="Times New Roman" pitchFamily="18" charset="0"/>
              <a:cs typeface="Times New Roman" pitchFamily="18" charset="0"/>
            </a:rPr>
            <a:t>edilmə</a:t>
          </a:r>
          <a:endParaRPr lang="ru-RU" sz="1800" b="1" dirty="0">
            <a:latin typeface="Times New Roman" pitchFamily="18" charset="0"/>
            <a:cs typeface="Times New Roman" pitchFamily="18" charset="0"/>
          </a:endParaRPr>
        </a:p>
      </dgm:t>
    </dgm:pt>
    <dgm:pt modelId="{EE2C47B2-16DE-47EB-BDDF-3428A3AB1340}" type="parTrans" cxnId="{3415D099-172B-49B8-8CF5-654EC197798E}">
      <dgm:prSet/>
      <dgm:spPr/>
      <dgm:t>
        <a:bodyPr/>
        <a:lstStyle/>
        <a:p>
          <a:endParaRPr lang="ru-RU"/>
        </a:p>
      </dgm:t>
    </dgm:pt>
    <dgm:pt modelId="{8EAFDDFB-5184-4927-86DC-AA3BA986EBA1}" type="sibTrans" cxnId="{3415D099-172B-49B8-8CF5-654EC197798E}">
      <dgm:prSet/>
      <dgm:spPr/>
      <dgm:t>
        <a:bodyPr/>
        <a:lstStyle/>
        <a:p>
          <a:endParaRPr lang="ru-RU"/>
        </a:p>
      </dgm:t>
    </dgm:pt>
    <dgm:pt modelId="{D1B5F880-B9E0-47C4-9450-404203025C1F}" type="pres">
      <dgm:prSet presAssocID="{06164C6A-DC97-47C0-8832-9A5C0AD2D682}" presName="composite" presStyleCnt="0">
        <dgm:presLayoutVars>
          <dgm:chMax val="3"/>
          <dgm:animLvl val="lvl"/>
          <dgm:resizeHandles val="exact"/>
        </dgm:presLayoutVars>
      </dgm:prSet>
      <dgm:spPr/>
    </dgm:pt>
    <dgm:pt modelId="{7411D9F2-27F7-4385-B7BE-723F4E8603BB}" type="pres">
      <dgm:prSet presAssocID="{A116E7A4-6E92-4A26-8383-1438BF715047}" presName="gear1" presStyleLbl="node1" presStyleIdx="0" presStyleCnt="3">
        <dgm:presLayoutVars>
          <dgm:chMax val="1"/>
          <dgm:bulletEnabled val="1"/>
        </dgm:presLayoutVars>
      </dgm:prSet>
      <dgm:spPr/>
      <dgm:t>
        <a:bodyPr/>
        <a:lstStyle/>
        <a:p>
          <a:endParaRPr lang="ru-RU"/>
        </a:p>
      </dgm:t>
    </dgm:pt>
    <dgm:pt modelId="{C2A80086-D3FA-4FA1-B419-5847045024CE}" type="pres">
      <dgm:prSet presAssocID="{A116E7A4-6E92-4A26-8383-1438BF715047}" presName="gear1srcNode" presStyleLbl="node1" presStyleIdx="0" presStyleCnt="3"/>
      <dgm:spPr/>
      <dgm:t>
        <a:bodyPr/>
        <a:lstStyle/>
        <a:p>
          <a:endParaRPr lang="ru-RU"/>
        </a:p>
      </dgm:t>
    </dgm:pt>
    <dgm:pt modelId="{9EC76251-50D5-41E9-9314-68634D2AAC93}" type="pres">
      <dgm:prSet presAssocID="{A116E7A4-6E92-4A26-8383-1438BF715047}" presName="gear1dstNode" presStyleLbl="node1" presStyleIdx="0" presStyleCnt="3"/>
      <dgm:spPr/>
      <dgm:t>
        <a:bodyPr/>
        <a:lstStyle/>
        <a:p>
          <a:endParaRPr lang="ru-RU"/>
        </a:p>
      </dgm:t>
    </dgm:pt>
    <dgm:pt modelId="{74B7C32F-D731-457B-9D7E-40752A88AB85}" type="pres">
      <dgm:prSet presAssocID="{2B19A3D4-58FB-4F14-80B8-25E8AE05F7E1}" presName="gear2" presStyleLbl="node1" presStyleIdx="1" presStyleCnt="3" custScaleX="113821" custScaleY="111085">
        <dgm:presLayoutVars>
          <dgm:chMax val="1"/>
          <dgm:bulletEnabled val="1"/>
        </dgm:presLayoutVars>
      </dgm:prSet>
      <dgm:spPr/>
      <dgm:t>
        <a:bodyPr/>
        <a:lstStyle/>
        <a:p>
          <a:endParaRPr lang="ru-RU"/>
        </a:p>
      </dgm:t>
    </dgm:pt>
    <dgm:pt modelId="{38324E51-4465-4125-A943-1D98F264797F}" type="pres">
      <dgm:prSet presAssocID="{2B19A3D4-58FB-4F14-80B8-25E8AE05F7E1}" presName="gear2srcNode" presStyleLbl="node1" presStyleIdx="1" presStyleCnt="3"/>
      <dgm:spPr/>
      <dgm:t>
        <a:bodyPr/>
        <a:lstStyle/>
        <a:p>
          <a:endParaRPr lang="ru-RU"/>
        </a:p>
      </dgm:t>
    </dgm:pt>
    <dgm:pt modelId="{3E82AD52-2C9C-4867-A040-6F859648BA91}" type="pres">
      <dgm:prSet presAssocID="{2B19A3D4-58FB-4F14-80B8-25E8AE05F7E1}" presName="gear2dstNode" presStyleLbl="node1" presStyleIdx="1" presStyleCnt="3"/>
      <dgm:spPr/>
      <dgm:t>
        <a:bodyPr/>
        <a:lstStyle/>
        <a:p>
          <a:endParaRPr lang="ru-RU"/>
        </a:p>
      </dgm:t>
    </dgm:pt>
    <dgm:pt modelId="{CAC652E2-380E-4970-A322-6082DF2DA976}" type="pres">
      <dgm:prSet presAssocID="{1449D51C-836F-4679-8A5C-95EE295E1463}" presName="gear3" presStyleLbl="node1" presStyleIdx="2" presStyleCnt="3" custScaleX="111579" custScaleY="112936"/>
      <dgm:spPr/>
      <dgm:t>
        <a:bodyPr/>
        <a:lstStyle/>
        <a:p>
          <a:endParaRPr lang="ru-RU"/>
        </a:p>
      </dgm:t>
    </dgm:pt>
    <dgm:pt modelId="{9AF1A0F7-190D-432A-B302-F51ECD8255F6}" type="pres">
      <dgm:prSet presAssocID="{1449D51C-836F-4679-8A5C-95EE295E1463}" presName="gear3tx" presStyleLbl="node1" presStyleIdx="2" presStyleCnt="3">
        <dgm:presLayoutVars>
          <dgm:chMax val="1"/>
          <dgm:bulletEnabled val="1"/>
        </dgm:presLayoutVars>
      </dgm:prSet>
      <dgm:spPr/>
      <dgm:t>
        <a:bodyPr/>
        <a:lstStyle/>
        <a:p>
          <a:endParaRPr lang="ru-RU"/>
        </a:p>
      </dgm:t>
    </dgm:pt>
    <dgm:pt modelId="{4CB66732-5914-47CA-B860-74DFDA72CF33}" type="pres">
      <dgm:prSet presAssocID="{1449D51C-836F-4679-8A5C-95EE295E1463}" presName="gear3srcNode" presStyleLbl="node1" presStyleIdx="2" presStyleCnt="3"/>
      <dgm:spPr/>
      <dgm:t>
        <a:bodyPr/>
        <a:lstStyle/>
        <a:p>
          <a:endParaRPr lang="ru-RU"/>
        </a:p>
      </dgm:t>
    </dgm:pt>
    <dgm:pt modelId="{E28F8580-AF5C-43A7-ADFD-39D77E8989C9}" type="pres">
      <dgm:prSet presAssocID="{1449D51C-836F-4679-8A5C-95EE295E1463}" presName="gear3dstNode" presStyleLbl="node1" presStyleIdx="2" presStyleCnt="3"/>
      <dgm:spPr/>
      <dgm:t>
        <a:bodyPr/>
        <a:lstStyle/>
        <a:p>
          <a:endParaRPr lang="ru-RU"/>
        </a:p>
      </dgm:t>
    </dgm:pt>
    <dgm:pt modelId="{17E8DD5C-4C5E-4493-B99E-FC250B985389}" type="pres">
      <dgm:prSet presAssocID="{31C5777C-3B55-4CF8-BAD5-16828D608EFF}" presName="connector1" presStyleLbl="sibTrans2D1" presStyleIdx="0" presStyleCnt="3"/>
      <dgm:spPr/>
      <dgm:t>
        <a:bodyPr/>
        <a:lstStyle/>
        <a:p>
          <a:endParaRPr lang="ru-RU"/>
        </a:p>
      </dgm:t>
    </dgm:pt>
    <dgm:pt modelId="{D9C067CD-AD01-4B9F-95F3-1910B2B8A9DF}" type="pres">
      <dgm:prSet presAssocID="{056CFB67-DDAF-4DD3-BB11-82D02F2B0848}" presName="connector2" presStyleLbl="sibTrans2D1" presStyleIdx="1" presStyleCnt="3"/>
      <dgm:spPr/>
      <dgm:t>
        <a:bodyPr/>
        <a:lstStyle/>
        <a:p>
          <a:endParaRPr lang="ru-RU"/>
        </a:p>
      </dgm:t>
    </dgm:pt>
    <dgm:pt modelId="{97917B6B-429E-4B17-88CB-AFF143AB391B}" type="pres">
      <dgm:prSet presAssocID="{8EAFDDFB-5184-4927-86DC-AA3BA986EBA1}" presName="connector3" presStyleLbl="sibTrans2D1" presStyleIdx="2" presStyleCnt="3"/>
      <dgm:spPr/>
      <dgm:t>
        <a:bodyPr/>
        <a:lstStyle/>
        <a:p>
          <a:endParaRPr lang="ru-RU"/>
        </a:p>
      </dgm:t>
    </dgm:pt>
  </dgm:ptLst>
  <dgm:cxnLst>
    <dgm:cxn modelId="{B54E0F5D-B564-4BF4-ACAC-D07B75B3C6FE}" type="presOf" srcId="{056CFB67-DDAF-4DD3-BB11-82D02F2B0848}" destId="{D9C067CD-AD01-4B9F-95F3-1910B2B8A9DF}" srcOrd="0" destOrd="0" presId="urn:microsoft.com/office/officeart/2005/8/layout/gear1"/>
    <dgm:cxn modelId="{F7EFDB80-8694-41FB-A9FC-AD98889F76DC}" type="presOf" srcId="{1449D51C-836F-4679-8A5C-95EE295E1463}" destId="{4CB66732-5914-47CA-B860-74DFDA72CF33}" srcOrd="2" destOrd="0" presId="urn:microsoft.com/office/officeart/2005/8/layout/gear1"/>
    <dgm:cxn modelId="{776358B0-A33F-4FD7-8181-D16B0F3C59D4}" type="presOf" srcId="{8EAFDDFB-5184-4927-86DC-AA3BA986EBA1}" destId="{97917B6B-429E-4B17-88CB-AFF143AB391B}" srcOrd="0" destOrd="0" presId="urn:microsoft.com/office/officeart/2005/8/layout/gear1"/>
    <dgm:cxn modelId="{C959FCAA-11CF-4C2B-BDB2-627CBE23BC85}" srcId="{06164C6A-DC97-47C0-8832-9A5C0AD2D682}" destId="{2B19A3D4-58FB-4F14-80B8-25E8AE05F7E1}" srcOrd="1" destOrd="0" parTransId="{B3692E4F-1816-4596-B464-EF377503DF05}" sibTransId="{056CFB67-DDAF-4DD3-BB11-82D02F2B0848}"/>
    <dgm:cxn modelId="{3415D099-172B-49B8-8CF5-654EC197798E}" srcId="{06164C6A-DC97-47C0-8832-9A5C0AD2D682}" destId="{1449D51C-836F-4679-8A5C-95EE295E1463}" srcOrd="2" destOrd="0" parTransId="{EE2C47B2-16DE-47EB-BDDF-3428A3AB1340}" sibTransId="{8EAFDDFB-5184-4927-86DC-AA3BA986EBA1}"/>
    <dgm:cxn modelId="{8841EBE7-C15B-42F1-8912-D81B581054EA}" type="presOf" srcId="{2B19A3D4-58FB-4F14-80B8-25E8AE05F7E1}" destId="{38324E51-4465-4125-A943-1D98F264797F}" srcOrd="1" destOrd="0" presId="urn:microsoft.com/office/officeart/2005/8/layout/gear1"/>
    <dgm:cxn modelId="{49362F54-131C-4BD9-935D-8960F5E82894}" type="presOf" srcId="{A116E7A4-6E92-4A26-8383-1438BF715047}" destId="{C2A80086-D3FA-4FA1-B419-5847045024CE}" srcOrd="1" destOrd="0" presId="urn:microsoft.com/office/officeart/2005/8/layout/gear1"/>
    <dgm:cxn modelId="{B6D218A7-3FFC-4D7F-9C6A-2D8EB859FA99}" type="presOf" srcId="{2B19A3D4-58FB-4F14-80B8-25E8AE05F7E1}" destId="{74B7C32F-D731-457B-9D7E-40752A88AB85}" srcOrd="0" destOrd="0" presId="urn:microsoft.com/office/officeart/2005/8/layout/gear1"/>
    <dgm:cxn modelId="{DB2DD2A6-567E-490D-B0AE-5599330A4EFD}" type="presOf" srcId="{A116E7A4-6E92-4A26-8383-1438BF715047}" destId="{7411D9F2-27F7-4385-B7BE-723F4E8603BB}" srcOrd="0" destOrd="0" presId="urn:microsoft.com/office/officeart/2005/8/layout/gear1"/>
    <dgm:cxn modelId="{CC7A5D95-BD95-4D6C-BDBE-7C44CCAF258D}" srcId="{06164C6A-DC97-47C0-8832-9A5C0AD2D682}" destId="{A116E7A4-6E92-4A26-8383-1438BF715047}" srcOrd="0" destOrd="0" parTransId="{7200AA73-82FD-411A-BECB-412D99355CC4}" sibTransId="{31C5777C-3B55-4CF8-BAD5-16828D608EFF}"/>
    <dgm:cxn modelId="{93BD0443-3ED6-412F-9E68-132808322F41}" type="presOf" srcId="{1449D51C-836F-4679-8A5C-95EE295E1463}" destId="{9AF1A0F7-190D-432A-B302-F51ECD8255F6}" srcOrd="1" destOrd="0" presId="urn:microsoft.com/office/officeart/2005/8/layout/gear1"/>
    <dgm:cxn modelId="{ACDC094A-6E56-4380-977C-F7C5B618998D}" type="presOf" srcId="{1449D51C-836F-4679-8A5C-95EE295E1463}" destId="{E28F8580-AF5C-43A7-ADFD-39D77E8989C9}" srcOrd="3" destOrd="0" presId="urn:microsoft.com/office/officeart/2005/8/layout/gear1"/>
    <dgm:cxn modelId="{5D39735C-8968-4C53-995A-FF267604937A}" type="presOf" srcId="{2B19A3D4-58FB-4F14-80B8-25E8AE05F7E1}" destId="{3E82AD52-2C9C-4867-A040-6F859648BA91}" srcOrd="2" destOrd="0" presId="urn:microsoft.com/office/officeart/2005/8/layout/gear1"/>
    <dgm:cxn modelId="{FFE7B433-73C4-4AE2-846E-8F49C8800F42}" type="presOf" srcId="{31C5777C-3B55-4CF8-BAD5-16828D608EFF}" destId="{17E8DD5C-4C5E-4493-B99E-FC250B985389}" srcOrd="0" destOrd="0" presId="urn:microsoft.com/office/officeart/2005/8/layout/gear1"/>
    <dgm:cxn modelId="{7CDD7B86-E0E7-4AEB-9D52-27F87EE3D126}" type="presOf" srcId="{06164C6A-DC97-47C0-8832-9A5C0AD2D682}" destId="{D1B5F880-B9E0-47C4-9450-404203025C1F}" srcOrd="0" destOrd="0" presId="urn:microsoft.com/office/officeart/2005/8/layout/gear1"/>
    <dgm:cxn modelId="{45577D16-050D-4E2C-BF65-B3FDDBFF0A01}" type="presOf" srcId="{A116E7A4-6E92-4A26-8383-1438BF715047}" destId="{9EC76251-50D5-41E9-9314-68634D2AAC93}" srcOrd="2" destOrd="0" presId="urn:microsoft.com/office/officeart/2005/8/layout/gear1"/>
    <dgm:cxn modelId="{583B9B03-DD50-4EBB-92FE-6164AF6C2441}" type="presOf" srcId="{1449D51C-836F-4679-8A5C-95EE295E1463}" destId="{CAC652E2-380E-4970-A322-6082DF2DA976}" srcOrd="0" destOrd="0" presId="urn:microsoft.com/office/officeart/2005/8/layout/gear1"/>
    <dgm:cxn modelId="{C83CEE96-DD53-4A8F-9D63-A054D5AE5771}" type="presParOf" srcId="{D1B5F880-B9E0-47C4-9450-404203025C1F}" destId="{7411D9F2-27F7-4385-B7BE-723F4E8603BB}" srcOrd="0" destOrd="0" presId="urn:microsoft.com/office/officeart/2005/8/layout/gear1"/>
    <dgm:cxn modelId="{FDC7C76B-D79C-4B6C-9969-D03C55938B8E}" type="presParOf" srcId="{D1B5F880-B9E0-47C4-9450-404203025C1F}" destId="{C2A80086-D3FA-4FA1-B419-5847045024CE}" srcOrd="1" destOrd="0" presId="urn:microsoft.com/office/officeart/2005/8/layout/gear1"/>
    <dgm:cxn modelId="{9C28A000-9A8A-493A-8CE3-0C91E1C98A4A}" type="presParOf" srcId="{D1B5F880-B9E0-47C4-9450-404203025C1F}" destId="{9EC76251-50D5-41E9-9314-68634D2AAC93}" srcOrd="2" destOrd="0" presId="urn:microsoft.com/office/officeart/2005/8/layout/gear1"/>
    <dgm:cxn modelId="{CE8FA018-5258-4E33-A798-3DF108D89B56}" type="presParOf" srcId="{D1B5F880-B9E0-47C4-9450-404203025C1F}" destId="{74B7C32F-D731-457B-9D7E-40752A88AB85}" srcOrd="3" destOrd="0" presId="urn:microsoft.com/office/officeart/2005/8/layout/gear1"/>
    <dgm:cxn modelId="{B75BDB0C-496A-4EC3-9109-10A29469BE49}" type="presParOf" srcId="{D1B5F880-B9E0-47C4-9450-404203025C1F}" destId="{38324E51-4465-4125-A943-1D98F264797F}" srcOrd="4" destOrd="0" presId="urn:microsoft.com/office/officeart/2005/8/layout/gear1"/>
    <dgm:cxn modelId="{A4886C40-97C7-4669-A555-0C729E9DCFEE}" type="presParOf" srcId="{D1B5F880-B9E0-47C4-9450-404203025C1F}" destId="{3E82AD52-2C9C-4867-A040-6F859648BA91}" srcOrd="5" destOrd="0" presId="urn:microsoft.com/office/officeart/2005/8/layout/gear1"/>
    <dgm:cxn modelId="{08D8BA59-8EAE-4A93-973E-2BF61CDEF74B}" type="presParOf" srcId="{D1B5F880-B9E0-47C4-9450-404203025C1F}" destId="{CAC652E2-380E-4970-A322-6082DF2DA976}" srcOrd="6" destOrd="0" presId="urn:microsoft.com/office/officeart/2005/8/layout/gear1"/>
    <dgm:cxn modelId="{2D47ADCE-5ED9-42EA-BA32-7FC0711E8B18}" type="presParOf" srcId="{D1B5F880-B9E0-47C4-9450-404203025C1F}" destId="{9AF1A0F7-190D-432A-B302-F51ECD8255F6}" srcOrd="7" destOrd="0" presId="urn:microsoft.com/office/officeart/2005/8/layout/gear1"/>
    <dgm:cxn modelId="{FE7C0F60-401B-4E45-BC93-6DCE02B4F84C}" type="presParOf" srcId="{D1B5F880-B9E0-47C4-9450-404203025C1F}" destId="{4CB66732-5914-47CA-B860-74DFDA72CF33}" srcOrd="8" destOrd="0" presId="urn:microsoft.com/office/officeart/2005/8/layout/gear1"/>
    <dgm:cxn modelId="{0B299919-28B9-4F35-B28F-23E0A42F0556}" type="presParOf" srcId="{D1B5F880-B9E0-47C4-9450-404203025C1F}" destId="{E28F8580-AF5C-43A7-ADFD-39D77E8989C9}" srcOrd="9" destOrd="0" presId="urn:microsoft.com/office/officeart/2005/8/layout/gear1"/>
    <dgm:cxn modelId="{0749D815-DA85-4680-9DAC-6583AA8F2A3B}" type="presParOf" srcId="{D1B5F880-B9E0-47C4-9450-404203025C1F}" destId="{17E8DD5C-4C5E-4493-B99E-FC250B985389}" srcOrd="10" destOrd="0" presId="urn:microsoft.com/office/officeart/2005/8/layout/gear1"/>
    <dgm:cxn modelId="{117FA35B-9FA7-4474-976F-3BD7E6BFB067}" type="presParOf" srcId="{D1B5F880-B9E0-47C4-9450-404203025C1F}" destId="{D9C067CD-AD01-4B9F-95F3-1910B2B8A9DF}" srcOrd="11" destOrd="0" presId="urn:microsoft.com/office/officeart/2005/8/layout/gear1"/>
    <dgm:cxn modelId="{CBF5980A-8F4C-4BBD-952D-23C5EA8EDDBA}" type="presParOf" srcId="{D1B5F880-B9E0-47C4-9450-404203025C1F}" destId="{97917B6B-429E-4B17-88CB-AFF143AB391B}" srcOrd="12" destOrd="0" presId="urn:microsoft.com/office/officeart/2005/8/layout/gear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411D9F2-27F7-4385-B7BE-723F4E8603BB}">
      <dsp:nvSpPr>
        <dsp:cNvPr id="0" name=""/>
        <dsp:cNvSpPr/>
      </dsp:nvSpPr>
      <dsp:spPr>
        <a:xfrm>
          <a:off x="4062909" y="2447061"/>
          <a:ext cx="2891121" cy="2891121"/>
        </a:xfrm>
        <a:prstGeom prst="gear9">
          <a:avLst/>
        </a:prstGeom>
        <a:gradFill rotWithShape="0">
          <a:gsLst>
            <a:gs pos="0">
              <a:schemeClr val="accent1">
                <a:hueOff val="0"/>
                <a:satOff val="0"/>
                <a:lumOff val="0"/>
                <a:alphaOff val="0"/>
                <a:tint val="35000"/>
                <a:satMod val="253000"/>
              </a:schemeClr>
            </a:gs>
            <a:gs pos="50000">
              <a:schemeClr val="accent1">
                <a:hueOff val="0"/>
                <a:satOff val="0"/>
                <a:lumOff val="0"/>
                <a:alphaOff val="0"/>
                <a:tint val="42000"/>
                <a:satMod val="255000"/>
              </a:schemeClr>
            </a:gs>
            <a:gs pos="97000">
              <a:schemeClr val="accent1">
                <a:hueOff val="0"/>
                <a:satOff val="0"/>
                <a:lumOff val="0"/>
                <a:alphaOff val="0"/>
                <a:tint val="53000"/>
                <a:satMod val="260000"/>
              </a:schemeClr>
            </a:gs>
            <a:gs pos="100000">
              <a:schemeClr val="accent1">
                <a:hueOff val="0"/>
                <a:satOff val="0"/>
                <a:lumOff val="0"/>
                <a:alphaOff val="0"/>
                <a:tint val="56000"/>
                <a:satMod val="275000"/>
              </a:schemeClr>
            </a:gs>
          </a:gsLst>
          <a:path path="circle">
            <a:fillToRect l="50000" t="50000" r="50000" b="50000"/>
          </a:path>
        </a:gradFill>
        <a:ln>
          <a:noFill/>
        </a:ln>
        <a:effectLst>
          <a:outerShdw blurRad="63500" dist="25400" dir="5400000" rotWithShape="0">
            <a:srgbClr val="000000">
              <a:alpha val="43137"/>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n-US" sz="1800" b="1" kern="1200" dirty="0" err="1" smtClean="0">
              <a:latin typeface="Times New Roman" pitchFamily="18" charset="0"/>
              <a:cs typeface="Times New Roman" pitchFamily="18" charset="0"/>
            </a:rPr>
            <a:t>tədbirin</a:t>
          </a:r>
          <a:r>
            <a:rPr lang="en-US" sz="1800" b="1" kern="1200" dirty="0" smtClean="0">
              <a:latin typeface="Times New Roman" pitchFamily="18" charset="0"/>
              <a:cs typeface="Times New Roman" pitchFamily="18" charset="0"/>
            </a:rPr>
            <a:t> </a:t>
          </a:r>
          <a:r>
            <a:rPr lang="en-US" sz="1800" b="1" kern="1200" dirty="0" err="1" smtClean="0">
              <a:latin typeface="Times New Roman" pitchFamily="18" charset="0"/>
              <a:cs typeface="Times New Roman" pitchFamily="18" charset="0"/>
            </a:rPr>
            <a:t>növünə</a:t>
          </a:r>
          <a:r>
            <a:rPr lang="en-US" sz="1800" b="1" kern="1200" dirty="0" smtClean="0">
              <a:latin typeface="Times New Roman" pitchFamily="18" charset="0"/>
              <a:cs typeface="Times New Roman" pitchFamily="18" charset="0"/>
            </a:rPr>
            <a:t>, </a:t>
          </a:r>
          <a:r>
            <a:rPr lang="en-US" sz="1800" b="1" kern="1200" dirty="0" err="1" smtClean="0">
              <a:latin typeface="Times New Roman" pitchFamily="18" charset="0"/>
              <a:cs typeface="Times New Roman" pitchFamily="18" charset="0"/>
            </a:rPr>
            <a:t>müddətinə</a:t>
          </a:r>
          <a:r>
            <a:rPr lang="en-US" sz="1800" b="1" kern="1200" dirty="0" smtClean="0">
              <a:latin typeface="Times New Roman" pitchFamily="18" charset="0"/>
              <a:cs typeface="Times New Roman" pitchFamily="18" charset="0"/>
            </a:rPr>
            <a:t>, </a:t>
          </a:r>
          <a:r>
            <a:rPr lang="en-US" sz="1800" b="1" kern="1200" dirty="0" err="1" smtClean="0">
              <a:latin typeface="Times New Roman" pitchFamily="18" charset="0"/>
              <a:cs typeface="Times New Roman" pitchFamily="18" charset="0"/>
            </a:rPr>
            <a:t>nəticələrinə</a:t>
          </a:r>
          <a:r>
            <a:rPr lang="en-US" sz="1800" b="1" kern="1200" dirty="0" smtClean="0">
              <a:latin typeface="Times New Roman" pitchFamily="18" charset="0"/>
              <a:cs typeface="Times New Roman" pitchFamily="18" charset="0"/>
            </a:rPr>
            <a:t> </a:t>
          </a:r>
          <a:r>
            <a:rPr lang="en-US" sz="1800" b="1" kern="1200" dirty="0" err="1" smtClean="0">
              <a:latin typeface="Times New Roman" pitchFamily="18" charset="0"/>
              <a:cs typeface="Times New Roman" pitchFamily="18" charset="0"/>
            </a:rPr>
            <a:t>və</a:t>
          </a:r>
          <a:r>
            <a:rPr lang="en-US" sz="1800" b="1" kern="1200" dirty="0" smtClean="0">
              <a:latin typeface="Times New Roman" pitchFamily="18" charset="0"/>
              <a:cs typeface="Times New Roman" pitchFamily="18" charset="0"/>
            </a:rPr>
            <a:t> </a:t>
          </a:r>
          <a:r>
            <a:rPr lang="en-US" sz="1800" b="1" kern="1200" dirty="0" err="1" smtClean="0">
              <a:latin typeface="Times New Roman" pitchFamily="18" charset="0"/>
              <a:cs typeface="Times New Roman" pitchFamily="18" charset="0"/>
            </a:rPr>
            <a:t>tətbiq</a:t>
          </a:r>
          <a:r>
            <a:rPr lang="en-US" sz="1800" b="1" kern="1200" dirty="0" smtClean="0">
              <a:latin typeface="Times New Roman" pitchFamily="18" charset="0"/>
              <a:cs typeface="Times New Roman" pitchFamily="18" charset="0"/>
            </a:rPr>
            <a:t> </a:t>
          </a:r>
          <a:r>
            <a:rPr lang="en-US" sz="1800" b="1" kern="1200" dirty="0" err="1" smtClean="0">
              <a:latin typeface="Times New Roman" pitchFamily="18" charset="0"/>
              <a:cs typeface="Times New Roman" pitchFamily="18" charset="0"/>
            </a:rPr>
            <a:t>edilmə</a:t>
          </a:r>
          <a:endParaRPr lang="ru-RU" sz="1800" b="1" kern="1200" dirty="0" smtClean="0">
            <a:latin typeface="Times New Roman" pitchFamily="18" charset="0"/>
            <a:cs typeface="Times New Roman" pitchFamily="18" charset="0"/>
          </a:endParaRPr>
        </a:p>
        <a:p>
          <a:pPr lvl="0" algn="ctr" defTabSz="800100">
            <a:lnSpc>
              <a:spcPct val="90000"/>
            </a:lnSpc>
            <a:spcBef>
              <a:spcPct val="0"/>
            </a:spcBef>
            <a:spcAft>
              <a:spcPct val="35000"/>
            </a:spcAft>
          </a:pPr>
          <a:r>
            <a:rPr lang="en-US" sz="1800" b="1" kern="1200" dirty="0" err="1" smtClean="0">
              <a:latin typeface="Times New Roman" pitchFamily="18" charset="0"/>
              <a:cs typeface="Times New Roman" pitchFamily="18" charset="0"/>
            </a:rPr>
            <a:t>üsuluna</a:t>
          </a:r>
          <a:r>
            <a:rPr lang="en-US" sz="1800" b="1" kern="1200" dirty="0" smtClean="0">
              <a:latin typeface="Times New Roman" pitchFamily="18" charset="0"/>
              <a:cs typeface="Times New Roman" pitchFamily="18" charset="0"/>
            </a:rPr>
            <a:t> </a:t>
          </a:r>
          <a:r>
            <a:rPr lang="en-US" sz="1800" b="1" kern="1200" dirty="0" err="1" smtClean="0">
              <a:latin typeface="Times New Roman" pitchFamily="18" charset="0"/>
              <a:cs typeface="Times New Roman" pitchFamily="18" charset="0"/>
            </a:rPr>
            <a:t>diqqət</a:t>
          </a:r>
          <a:r>
            <a:rPr lang="en-US" sz="1800" b="1" kern="1200" dirty="0" smtClean="0">
              <a:latin typeface="Times New Roman" pitchFamily="18" charset="0"/>
              <a:cs typeface="Times New Roman" pitchFamily="18" charset="0"/>
            </a:rPr>
            <a:t> </a:t>
          </a:r>
          <a:r>
            <a:rPr lang="en-US" sz="1800" b="1" kern="1200" dirty="0" err="1" smtClean="0">
              <a:latin typeface="Times New Roman" pitchFamily="18" charset="0"/>
              <a:cs typeface="Times New Roman" pitchFamily="18" charset="0"/>
            </a:rPr>
            <a:t>yetirilməlidir</a:t>
          </a:r>
          <a:endParaRPr lang="ru-RU" sz="1800" b="1" kern="1200" dirty="0">
            <a:latin typeface="Times New Roman" pitchFamily="18" charset="0"/>
            <a:cs typeface="Times New Roman" pitchFamily="18" charset="0"/>
          </a:endParaRPr>
        </a:p>
      </dsp:txBody>
      <dsp:txXfrm>
        <a:off x="4644153" y="3124292"/>
        <a:ext cx="1728633" cy="1486096"/>
      </dsp:txXfrm>
    </dsp:sp>
    <dsp:sp modelId="{74B7C32F-D731-457B-9D7E-40752A88AB85}">
      <dsp:nvSpPr>
        <dsp:cNvPr id="0" name=""/>
        <dsp:cNvSpPr/>
      </dsp:nvSpPr>
      <dsp:spPr>
        <a:xfrm>
          <a:off x="2235500" y="1647167"/>
          <a:ext cx="2393238" cy="2335710"/>
        </a:xfrm>
        <a:prstGeom prst="gear6">
          <a:avLst/>
        </a:prstGeom>
        <a:gradFill rotWithShape="0">
          <a:gsLst>
            <a:gs pos="0">
              <a:schemeClr val="accent1">
                <a:hueOff val="0"/>
                <a:satOff val="0"/>
                <a:lumOff val="0"/>
                <a:alphaOff val="0"/>
                <a:tint val="35000"/>
                <a:satMod val="253000"/>
              </a:schemeClr>
            </a:gs>
            <a:gs pos="50000">
              <a:schemeClr val="accent1">
                <a:hueOff val="0"/>
                <a:satOff val="0"/>
                <a:lumOff val="0"/>
                <a:alphaOff val="0"/>
                <a:tint val="42000"/>
                <a:satMod val="255000"/>
              </a:schemeClr>
            </a:gs>
            <a:gs pos="97000">
              <a:schemeClr val="accent1">
                <a:hueOff val="0"/>
                <a:satOff val="0"/>
                <a:lumOff val="0"/>
                <a:alphaOff val="0"/>
                <a:tint val="53000"/>
                <a:satMod val="260000"/>
              </a:schemeClr>
            </a:gs>
            <a:gs pos="100000">
              <a:schemeClr val="accent1">
                <a:hueOff val="0"/>
                <a:satOff val="0"/>
                <a:lumOff val="0"/>
                <a:alphaOff val="0"/>
                <a:tint val="56000"/>
                <a:satMod val="275000"/>
              </a:schemeClr>
            </a:gs>
          </a:gsLst>
          <a:path path="circle">
            <a:fillToRect l="50000" t="50000" r="50000" b="50000"/>
          </a:path>
        </a:gradFill>
        <a:ln>
          <a:noFill/>
        </a:ln>
        <a:effectLst>
          <a:outerShdw blurRad="63500" dist="25400" dir="5400000" rotWithShape="0">
            <a:srgbClr val="000000">
              <a:alpha val="43137"/>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1590" tIns="21590" rIns="21590" bIns="21590" numCol="1" spcCol="1270" anchor="ctr" anchorCtr="0">
          <a:noAutofit/>
        </a:bodyPr>
        <a:lstStyle/>
        <a:p>
          <a:pPr lvl="0" algn="ctr" defTabSz="755650">
            <a:lnSpc>
              <a:spcPct val="90000"/>
            </a:lnSpc>
            <a:spcBef>
              <a:spcPct val="0"/>
            </a:spcBef>
            <a:spcAft>
              <a:spcPct val="35000"/>
            </a:spcAft>
          </a:pPr>
          <a:r>
            <a:rPr lang="en-US" sz="1700" b="1" kern="1200" dirty="0" err="1" smtClean="0">
              <a:latin typeface="Times New Roman" pitchFamily="18" charset="0"/>
              <a:cs typeface="Times New Roman" pitchFamily="18" charset="0"/>
            </a:rPr>
            <a:t>azadlığının</a:t>
          </a:r>
          <a:r>
            <a:rPr lang="en-US" sz="1700" b="1" kern="1200" dirty="0" smtClean="0">
              <a:latin typeface="Times New Roman" pitchFamily="18" charset="0"/>
              <a:cs typeface="Times New Roman" pitchFamily="18" charset="0"/>
            </a:rPr>
            <a:t> </a:t>
          </a:r>
          <a:r>
            <a:rPr lang="en-US" sz="1700" b="1" kern="1200" dirty="0" err="1" smtClean="0">
              <a:latin typeface="Times New Roman" pitchFamily="18" charset="0"/>
              <a:cs typeface="Times New Roman" pitchFamily="18" charset="0"/>
            </a:rPr>
            <a:t>məhdudlaşdırılması</a:t>
          </a:r>
          <a:endParaRPr lang="ru-RU" sz="1700" b="1" kern="1200" dirty="0">
            <a:latin typeface="Times New Roman" pitchFamily="18" charset="0"/>
            <a:cs typeface="Times New Roman" pitchFamily="18" charset="0"/>
          </a:endParaRPr>
        </a:p>
      </dsp:txBody>
      <dsp:txXfrm>
        <a:off x="2831884" y="2238743"/>
        <a:ext cx="1200470" cy="1152558"/>
      </dsp:txXfrm>
    </dsp:sp>
    <dsp:sp modelId="{CAC652E2-380E-4970-A322-6082DF2DA976}">
      <dsp:nvSpPr>
        <dsp:cNvPr id="0" name=""/>
        <dsp:cNvSpPr/>
      </dsp:nvSpPr>
      <dsp:spPr>
        <a:xfrm rot="20700000">
          <a:off x="3444336" y="174736"/>
          <a:ext cx="2288464" cy="2336885"/>
        </a:xfrm>
        <a:prstGeom prst="gear6">
          <a:avLst/>
        </a:prstGeom>
        <a:gradFill rotWithShape="0">
          <a:gsLst>
            <a:gs pos="0">
              <a:schemeClr val="accent1">
                <a:hueOff val="0"/>
                <a:satOff val="0"/>
                <a:lumOff val="0"/>
                <a:alphaOff val="0"/>
                <a:tint val="35000"/>
                <a:satMod val="253000"/>
              </a:schemeClr>
            </a:gs>
            <a:gs pos="50000">
              <a:schemeClr val="accent1">
                <a:hueOff val="0"/>
                <a:satOff val="0"/>
                <a:lumOff val="0"/>
                <a:alphaOff val="0"/>
                <a:tint val="42000"/>
                <a:satMod val="255000"/>
              </a:schemeClr>
            </a:gs>
            <a:gs pos="97000">
              <a:schemeClr val="accent1">
                <a:hueOff val="0"/>
                <a:satOff val="0"/>
                <a:lumOff val="0"/>
                <a:alphaOff val="0"/>
                <a:tint val="53000"/>
                <a:satMod val="260000"/>
              </a:schemeClr>
            </a:gs>
            <a:gs pos="100000">
              <a:schemeClr val="accent1">
                <a:hueOff val="0"/>
                <a:satOff val="0"/>
                <a:lumOff val="0"/>
                <a:alphaOff val="0"/>
                <a:tint val="56000"/>
                <a:satMod val="275000"/>
              </a:schemeClr>
            </a:gs>
          </a:gsLst>
          <a:path path="circle">
            <a:fillToRect l="50000" t="50000" r="50000" b="50000"/>
          </a:path>
        </a:gradFill>
        <a:ln>
          <a:noFill/>
        </a:ln>
        <a:effectLst>
          <a:outerShdw blurRad="63500" dist="25400" dir="5400000" rotWithShape="0">
            <a:srgbClr val="000000">
              <a:alpha val="43137"/>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n-US" sz="1800" b="1" kern="1200" dirty="0" err="1" smtClean="0">
              <a:latin typeface="Times New Roman" pitchFamily="18" charset="0"/>
              <a:cs typeface="Times New Roman" pitchFamily="18" charset="0"/>
            </a:rPr>
            <a:t>azadlıqdan</a:t>
          </a:r>
          <a:r>
            <a:rPr lang="en-US" sz="1800" b="1" kern="1200" dirty="0" smtClean="0">
              <a:latin typeface="Times New Roman" pitchFamily="18" charset="0"/>
              <a:cs typeface="Times New Roman" pitchFamily="18" charset="0"/>
            </a:rPr>
            <a:t> </a:t>
          </a:r>
          <a:r>
            <a:rPr lang="en-US" sz="1800" b="1" kern="1200" dirty="0" err="1" smtClean="0">
              <a:latin typeface="Times New Roman" pitchFamily="18" charset="0"/>
              <a:cs typeface="Times New Roman" pitchFamily="18" charset="0"/>
            </a:rPr>
            <a:t>məhrum</a:t>
          </a:r>
          <a:endParaRPr lang="ru-RU" sz="1800" b="1" kern="1200" dirty="0" smtClean="0">
            <a:latin typeface="Times New Roman" pitchFamily="18" charset="0"/>
            <a:cs typeface="Times New Roman" pitchFamily="18" charset="0"/>
          </a:endParaRPr>
        </a:p>
        <a:p>
          <a:pPr lvl="0" algn="ctr" defTabSz="800100">
            <a:lnSpc>
              <a:spcPct val="90000"/>
            </a:lnSpc>
            <a:spcBef>
              <a:spcPct val="0"/>
            </a:spcBef>
            <a:spcAft>
              <a:spcPct val="35000"/>
            </a:spcAft>
          </a:pPr>
          <a:r>
            <a:rPr lang="en-US" sz="1800" b="1" kern="1200" dirty="0" err="1" smtClean="0">
              <a:latin typeface="Times New Roman" pitchFamily="18" charset="0"/>
              <a:cs typeface="Times New Roman" pitchFamily="18" charset="0"/>
            </a:rPr>
            <a:t>edilmə</a:t>
          </a:r>
          <a:endParaRPr lang="ru-RU" sz="1800" b="1" kern="1200" dirty="0">
            <a:latin typeface="Times New Roman" pitchFamily="18" charset="0"/>
            <a:cs typeface="Times New Roman" pitchFamily="18" charset="0"/>
          </a:endParaRPr>
        </a:p>
      </dsp:txBody>
      <dsp:txXfrm rot="-20700000">
        <a:off x="3943391" y="690155"/>
        <a:ext cx="1290353" cy="1306046"/>
      </dsp:txXfrm>
    </dsp:sp>
    <dsp:sp modelId="{17E8DD5C-4C5E-4493-B99E-FC250B985389}">
      <dsp:nvSpPr>
        <dsp:cNvPr id="0" name=""/>
        <dsp:cNvSpPr/>
      </dsp:nvSpPr>
      <dsp:spPr>
        <a:xfrm>
          <a:off x="3852439" y="2004031"/>
          <a:ext cx="3700635" cy="3700635"/>
        </a:xfrm>
        <a:prstGeom prst="circularArrow">
          <a:avLst>
            <a:gd name="adj1" fmla="val 4688"/>
            <a:gd name="adj2" fmla="val 299029"/>
            <a:gd name="adj3" fmla="val 2536795"/>
            <a:gd name="adj4" fmla="val 15817531"/>
            <a:gd name="adj5" fmla="val 5469"/>
          </a:avLst>
        </a:prstGeom>
        <a:gradFill rotWithShape="0">
          <a:gsLst>
            <a:gs pos="0">
              <a:schemeClr val="accent1">
                <a:tint val="60000"/>
                <a:hueOff val="0"/>
                <a:satOff val="0"/>
                <a:lumOff val="0"/>
                <a:alphaOff val="0"/>
                <a:tint val="35000"/>
                <a:satMod val="253000"/>
              </a:schemeClr>
            </a:gs>
            <a:gs pos="50000">
              <a:schemeClr val="accent1">
                <a:tint val="60000"/>
                <a:hueOff val="0"/>
                <a:satOff val="0"/>
                <a:lumOff val="0"/>
                <a:alphaOff val="0"/>
                <a:tint val="42000"/>
                <a:satMod val="255000"/>
              </a:schemeClr>
            </a:gs>
            <a:gs pos="97000">
              <a:schemeClr val="accent1">
                <a:tint val="60000"/>
                <a:hueOff val="0"/>
                <a:satOff val="0"/>
                <a:lumOff val="0"/>
                <a:alphaOff val="0"/>
                <a:tint val="53000"/>
                <a:satMod val="260000"/>
              </a:schemeClr>
            </a:gs>
            <a:gs pos="100000">
              <a:schemeClr val="accent1">
                <a:tint val="60000"/>
                <a:hueOff val="0"/>
                <a:satOff val="0"/>
                <a:lumOff val="0"/>
                <a:alphaOff val="0"/>
                <a:tint val="56000"/>
                <a:satMod val="275000"/>
              </a:schemeClr>
            </a:gs>
          </a:gsLst>
          <a:path path="circle">
            <a:fillToRect l="50000" t="50000" r="50000" b="50000"/>
          </a:path>
        </a:gradFill>
        <a:ln>
          <a:noFill/>
        </a:ln>
        <a:effectLst>
          <a:outerShdw blurRad="63500" dist="25400" dir="5400000" rotWithShape="0">
            <a:srgbClr val="000000">
              <a:alpha val="43137"/>
            </a:srgbClr>
          </a:outerShdw>
        </a:effectLst>
      </dsp:spPr>
      <dsp:style>
        <a:lnRef idx="0">
          <a:scrgbClr r="0" g="0" b="0"/>
        </a:lnRef>
        <a:fillRef idx="2">
          <a:scrgbClr r="0" g="0" b="0"/>
        </a:fillRef>
        <a:effectRef idx="1">
          <a:scrgbClr r="0" g="0" b="0"/>
        </a:effectRef>
        <a:fontRef idx="minor">
          <a:schemeClr val="dk1"/>
        </a:fontRef>
      </dsp:style>
    </dsp:sp>
    <dsp:sp modelId="{D9C067CD-AD01-4B9F-95F3-1910B2B8A9DF}">
      <dsp:nvSpPr>
        <dsp:cNvPr id="0" name=""/>
        <dsp:cNvSpPr/>
      </dsp:nvSpPr>
      <dsp:spPr>
        <a:xfrm>
          <a:off x="2008430" y="1293913"/>
          <a:ext cx="2688742" cy="2688742"/>
        </a:xfrm>
        <a:prstGeom prst="leftCircularArrow">
          <a:avLst>
            <a:gd name="adj1" fmla="val 6452"/>
            <a:gd name="adj2" fmla="val 429999"/>
            <a:gd name="adj3" fmla="val 10489124"/>
            <a:gd name="adj4" fmla="val 14837806"/>
            <a:gd name="adj5" fmla="val 7527"/>
          </a:avLst>
        </a:prstGeom>
        <a:gradFill rotWithShape="0">
          <a:gsLst>
            <a:gs pos="0">
              <a:schemeClr val="accent1">
                <a:tint val="60000"/>
                <a:hueOff val="0"/>
                <a:satOff val="0"/>
                <a:lumOff val="0"/>
                <a:alphaOff val="0"/>
                <a:tint val="35000"/>
                <a:satMod val="253000"/>
              </a:schemeClr>
            </a:gs>
            <a:gs pos="50000">
              <a:schemeClr val="accent1">
                <a:tint val="60000"/>
                <a:hueOff val="0"/>
                <a:satOff val="0"/>
                <a:lumOff val="0"/>
                <a:alphaOff val="0"/>
                <a:tint val="42000"/>
                <a:satMod val="255000"/>
              </a:schemeClr>
            </a:gs>
            <a:gs pos="97000">
              <a:schemeClr val="accent1">
                <a:tint val="60000"/>
                <a:hueOff val="0"/>
                <a:satOff val="0"/>
                <a:lumOff val="0"/>
                <a:alphaOff val="0"/>
                <a:tint val="53000"/>
                <a:satMod val="260000"/>
              </a:schemeClr>
            </a:gs>
            <a:gs pos="100000">
              <a:schemeClr val="accent1">
                <a:tint val="60000"/>
                <a:hueOff val="0"/>
                <a:satOff val="0"/>
                <a:lumOff val="0"/>
                <a:alphaOff val="0"/>
                <a:tint val="56000"/>
                <a:satMod val="275000"/>
              </a:schemeClr>
            </a:gs>
          </a:gsLst>
          <a:path path="circle">
            <a:fillToRect l="50000" t="50000" r="50000" b="50000"/>
          </a:path>
        </a:gradFill>
        <a:ln>
          <a:noFill/>
        </a:ln>
        <a:effectLst>
          <a:outerShdw blurRad="63500" dist="25400" dir="5400000" rotWithShape="0">
            <a:srgbClr val="000000">
              <a:alpha val="43137"/>
            </a:srgbClr>
          </a:outerShdw>
        </a:effectLst>
      </dsp:spPr>
      <dsp:style>
        <a:lnRef idx="0">
          <a:scrgbClr r="0" g="0" b="0"/>
        </a:lnRef>
        <a:fillRef idx="2">
          <a:scrgbClr r="0" g="0" b="0"/>
        </a:fillRef>
        <a:effectRef idx="1">
          <a:scrgbClr r="0" g="0" b="0"/>
        </a:effectRef>
        <a:fontRef idx="minor">
          <a:schemeClr val="dk1"/>
        </a:fontRef>
      </dsp:style>
    </dsp:sp>
    <dsp:sp modelId="{97917B6B-429E-4B17-88CB-AFF143AB391B}">
      <dsp:nvSpPr>
        <dsp:cNvPr id="0" name=""/>
        <dsp:cNvSpPr/>
      </dsp:nvSpPr>
      <dsp:spPr>
        <a:xfrm>
          <a:off x="3081957" y="-142706"/>
          <a:ext cx="2899006" cy="2899006"/>
        </a:xfrm>
        <a:prstGeom prst="circularArrow">
          <a:avLst>
            <a:gd name="adj1" fmla="val 5984"/>
            <a:gd name="adj2" fmla="val 394124"/>
            <a:gd name="adj3" fmla="val 13313824"/>
            <a:gd name="adj4" fmla="val 10508221"/>
            <a:gd name="adj5" fmla="val 6981"/>
          </a:avLst>
        </a:prstGeom>
        <a:gradFill rotWithShape="0">
          <a:gsLst>
            <a:gs pos="0">
              <a:schemeClr val="accent1">
                <a:tint val="60000"/>
                <a:hueOff val="0"/>
                <a:satOff val="0"/>
                <a:lumOff val="0"/>
                <a:alphaOff val="0"/>
                <a:tint val="35000"/>
                <a:satMod val="253000"/>
              </a:schemeClr>
            </a:gs>
            <a:gs pos="50000">
              <a:schemeClr val="accent1">
                <a:tint val="60000"/>
                <a:hueOff val="0"/>
                <a:satOff val="0"/>
                <a:lumOff val="0"/>
                <a:alphaOff val="0"/>
                <a:tint val="42000"/>
                <a:satMod val="255000"/>
              </a:schemeClr>
            </a:gs>
            <a:gs pos="97000">
              <a:schemeClr val="accent1">
                <a:tint val="60000"/>
                <a:hueOff val="0"/>
                <a:satOff val="0"/>
                <a:lumOff val="0"/>
                <a:alphaOff val="0"/>
                <a:tint val="53000"/>
                <a:satMod val="260000"/>
              </a:schemeClr>
            </a:gs>
            <a:gs pos="100000">
              <a:schemeClr val="accent1">
                <a:tint val="60000"/>
                <a:hueOff val="0"/>
                <a:satOff val="0"/>
                <a:lumOff val="0"/>
                <a:alphaOff val="0"/>
                <a:tint val="56000"/>
                <a:satMod val="275000"/>
              </a:schemeClr>
            </a:gs>
          </a:gsLst>
          <a:path path="circle">
            <a:fillToRect l="50000" t="50000" r="50000" b="50000"/>
          </a:path>
        </a:gradFill>
        <a:ln>
          <a:noFill/>
        </a:ln>
        <a:effectLst>
          <a:outerShdw blurRad="63500" dist="25400" dir="5400000" rotWithShape="0">
            <a:srgbClr val="000000">
              <a:alpha val="43137"/>
            </a:srgbClr>
          </a:outerShdw>
        </a:effectLst>
      </dsp:spPr>
      <dsp:style>
        <a:lnRef idx="0">
          <a:scrgbClr r="0" g="0" b="0"/>
        </a:lnRef>
        <a:fillRef idx="2">
          <a:scrgbClr r="0" g="0" b="0"/>
        </a:fillRef>
        <a:effectRef idx="1">
          <a:scrgbClr r="0" g="0" b="0"/>
        </a:effectRef>
        <a:fontRef idx="minor">
          <a:schemeClr val="dk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gear1">
  <dgm:title val=""/>
  <dgm:desc val=""/>
  <dgm:catLst>
    <dgm:cat type="relationship" pri="3000"/>
    <dgm:cat type="process" pri="28000"/>
    <dgm:cat type="cycle" pri="1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composite">
    <dgm:varLst>
      <dgm:chMax val="3"/>
      <dgm:animLvl val="lvl"/>
      <dgm:resizeHandles val="exact"/>
    </dgm:varLst>
    <dgm:alg type="composite">
      <dgm:param type="ar" val="1"/>
    </dgm:alg>
    <dgm:shape xmlns:r="http://schemas.openxmlformats.org/officeDocument/2006/relationships" r:blip="">
      <dgm:adjLst/>
    </dgm:shape>
    <dgm:presOf/>
    <dgm:choose name="Name0">
      <dgm:if name="Name1" axis="ch" ptType="node" func="cnt" op="lte" val="1">
        <dgm:constrLst>
          <dgm:constr type="primFontSz" for="ch" ptType="node" op="equ" val="65"/>
          <dgm:constr type="w" for="ch" forName="gear1" refType="w" fact="0.55"/>
          <dgm:constr type="h" for="ch" forName="gear1" refType="w" fact="0.55"/>
          <dgm:constr type="l" for="ch" forName="gear1" refType="w" fact="0.05"/>
          <dgm:constr type="t" for="ch" forName="gear1" refType="w" fact="0.05"/>
          <dgm:constr type="w" for="ch" forName="gear1srcNode" val="1"/>
          <dgm:constr type="h" for="ch" forName="gear1srcNode" val="1"/>
          <dgm:constr type="l" for="ch" forName="gear1srcNode" refType="w" fact="0.32"/>
          <dgm:constr type="t" for="ch" forName="gear1srcNode"/>
          <dgm:constr type="w" for="ch" forName="gear1dstNode" val="1"/>
          <dgm:constr type="h" for="ch" forName="gear1dstNode" val="1"/>
          <dgm:constr type="r" for="ch" forName="gear1dstNode" refType="w" fact="0.58"/>
          <dgm:constr type="t" for="ch" forName="gear1dstNode" refType="h" fact="0.5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dgm:constr type="b" for="ch" forName="gear1ch" refType="h" fact="0.6"/>
        </dgm:constrLst>
      </dgm:if>
      <dgm:if name="Name2" axis="ch" ptType="node" func="cnt" op="equ" val="2">
        <dgm:constrLst>
          <dgm:constr type="primFontSz" for="ch" ptType="node" op="equ" val="65"/>
          <dgm:constr type="w" for="ch" forName="gear1" refType="w" fact="0.55"/>
          <dgm:constr type="h" for="ch" forName="gear1" refType="w" fact="0.55"/>
          <dgm:constr type="l" for="ch" forName="gear1" refType="w" fact="0.45"/>
          <dgm:constr type="t" for="ch" forName="gear1" refType="w" fact="0.25"/>
          <dgm:constr type="w" for="ch" forName="gear1srcNode" val="1"/>
          <dgm:constr type="h" for="ch" forName="gear1srcNode" val="1"/>
          <dgm:constr type="l" for="ch" forName="gear1srcNode" refType="w" fact="0.72"/>
          <dgm:constr type="t" for="ch" forName="gear1srcNode" refType="w" fact="0.2"/>
          <dgm:constr type="w" for="ch" forName="gear1dstNode" val="1"/>
          <dgm:constr type="h" for="ch" forName="gear1dstNode" val="1"/>
          <dgm:constr type="r" for="ch" forName="gear1dstNode" refType="w" fact="0.98"/>
          <dgm:constr type="t" for="ch" forName="gear1dstNode" refType="h" fact="0.7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w" fact="0.8"/>
          <dgm:constr type="w" for="ch" forName="gear2" refType="w" fact="0.4"/>
          <dgm:constr type="h" for="ch" forName="gear2" refType="w" fact="0.4"/>
          <dgm:constr type="l" for="ch" forName="gear2" refType="w" fact="0.13"/>
          <dgm:constr type="t" for="ch" forName="gear2" refType="w" fact="0.12"/>
          <dgm:constr type="w" for="ch" forName="gear2srcNode" val="1"/>
          <dgm:constr type="h" for="ch" forName="gear2srcNode" val="1"/>
          <dgm:constr type="l" for="ch" forName="gear2srcNode" refType="w" fact="0.23"/>
          <dgm:constr type="t" for="ch" forName="gear2srcNode" refType="w" fact="0.08"/>
          <dgm:constr type="w" for="ch" forName="gear2dstNode" val="1"/>
          <dgm:constr type="h" for="ch" forName="gear2dstNode" val="1"/>
          <dgm:constr type="l" for="ch" forName="gear2dstNode" refType="w" fact="0.1"/>
          <dgm:constr type="t" for="ch" forName="gear2dstNode" refType="h" fact="0.3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refType="w" fact="0.34"/>
          <dgm:constr type="t" for="ch" forName="gear2ch" refType="w" fact="0.04"/>
        </dgm:constrLst>
      </dgm:if>
      <dgm:else name="Name3">
        <dgm:constrLst>
          <dgm:constr type="primFontSz" for="ch" ptType="node" op="equ" val="65"/>
          <dgm:constr type="w" for="ch" forName="gear1" refType="w" fact="0.55"/>
          <dgm:constr type="h" for="ch" forName="gear1" refType="w" fact="0.55"/>
          <dgm:constr type="l" for="ch" forName="gear1" refType="w" fact="0.45"/>
          <dgm:constr type="t" for="ch" forName="gear1" refType="w" fact="0.45"/>
          <dgm:constr type="w" for="ch" forName="gear1srcNode" val="1"/>
          <dgm:constr type="h" for="ch" forName="gear1srcNode" val="1"/>
          <dgm:constr type="l" for="ch" forName="gear1srcNode" refType="w" fact="0.72"/>
          <dgm:constr type="t" for="ch" forName="gear1srcNode" refType="w" fact="0.4"/>
          <dgm:constr type="w" for="ch" forName="gear1dstNode" val="1"/>
          <dgm:constr type="h" for="ch" forName="gear1dstNode" val="1"/>
          <dgm:constr type="r" for="ch" forName="gear1dstNode" refType="w" fact="0.98"/>
          <dgm:constr type="t" for="ch" forName="gear1dstNode" refType="h" fact="0.95"/>
          <dgm:constr type="diam" for="des" forName="connector1" refType="w" refFor="ch" refForName="gear1" op="equ" fact="1.15"/>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h"/>
          <dgm:constr type="w" for="ch" forName="gear2" refType="w" fact="0.4"/>
          <dgm:constr type="h" for="ch" forName="gear2" refType="w" fact="0.4"/>
          <dgm:constr type="l" for="ch" forName="gear2" refType="w" fact="0.13"/>
          <dgm:constr type="t" for="ch" forName="gear2" refType="w" fact="0.32"/>
          <dgm:constr type="w" for="ch" forName="gear2srcNode" val="1"/>
          <dgm:constr type="h" for="ch" forName="gear2srcNode" val="1"/>
          <dgm:constr type="l" for="ch" forName="gear2srcNode" refType="w" fact="0.23"/>
          <dgm:constr type="t" for="ch" forName="gear2srcNode" refType="w" fact="0.28"/>
          <dgm:constr type="w" for="ch" forName="gear2dstNode" val="1"/>
          <dgm:constr type="h" for="ch" forName="gear2dstNode" val="1"/>
          <dgm:constr type="l" for="ch" forName="gear2dstNode" refType="w" fact="0.1"/>
          <dgm:constr type="t" for="ch" forName="gear2dstNode" refType="h" fact="0.5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dgm:constr type="t" for="ch" forName="gear2ch" refType="w" fact="0.58"/>
          <dgm:constr type="w" for="ch" forName="gear3" refType="w" fact="0.48"/>
          <dgm:constr type="h" for="ch" forName="gear3" refType="w" fact="0.48"/>
          <dgm:constr type="l" for="ch" forName="gear3" refType="w" fact="0.31"/>
          <dgm:constr type="t" for="ch" forName="gear3"/>
          <dgm:constr type="w" for="ch" forName="gear3tx" refType="w" fact="0.22"/>
          <dgm:constr type="h" for="ch" forName="gear3tx" refType="w" fact="0.22"/>
          <dgm:constr type="ctrX" for="ch" forName="gear3tx" refType="ctrX" refFor="ch" refForName="gear3"/>
          <dgm:constr type="ctrY" for="ch" forName="gear3tx" refType="ctrY" refFor="ch" refForName="gear3"/>
          <dgm:constr type="w" for="ch" forName="gear3srcNode" val="1"/>
          <dgm:constr type="h" for="ch" forName="gear3srcNode" val="1"/>
          <dgm:constr type="l" for="ch" forName="gear3srcNode" refType="w" fact="0.3"/>
          <dgm:constr type="t" for="ch" forName="gear3srcNode" refType="w" fact="0.25"/>
          <dgm:constr type="w" for="ch" forName="gear3dstNode" val="1"/>
          <dgm:constr type="h" for="ch" forName="gear3dstNode" val="1"/>
          <dgm:constr type="l" for="ch" forName="gear3dstNode" refType="w" fact="0.38"/>
          <dgm:constr type="t" for="ch" forName="gear3dstNode" refType="h" fact="0.05"/>
          <dgm:constr type="diam" for="des" forName="connector3" refType="w" refFor="ch" refForName="gear3" op="equ"/>
          <dgm:constr type="h" for="des" forName="connector3" refType="w" refFor="ch" refForName="gear1" op="equ" fact="0.1"/>
          <dgm:constr type="w" for="ch" forName="gear3ch" refType="w" fact="0.35"/>
          <dgm:constr type="h" for="ch" forName="gear3ch" refType="w" refFor="ch" refForName="gear3ch" fact="0.6"/>
          <dgm:constr type="l" for="ch" forName="gear3ch" refType="w" fact="0.65"/>
          <dgm:constr type="t" for="ch" forName="gear3ch" refType="h" fact="0.13"/>
        </dgm:constrLst>
      </dgm:else>
    </dgm:choose>
    <dgm:ruleLst/>
    <dgm:forEach name="Name4" axis="ch" ptType="node" cnt="1">
      <dgm:layoutNode name="gear1" styleLbl="node1">
        <dgm:varLst>
          <dgm:chMax val="1"/>
          <dgm:bulletEnabled val="1"/>
        </dgm:varLst>
        <dgm:alg type="tx">
          <dgm:param type="txAnchorVertCh" val="mid"/>
        </dgm:alg>
        <dgm:shape xmlns:r="http://schemas.openxmlformats.org/officeDocument/2006/relationships" type="gear9"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1srcNode">
        <dgm:alg type="sp"/>
        <dgm:shape xmlns:r="http://schemas.openxmlformats.org/officeDocument/2006/relationships" type="rect" r:blip="" hideGeom="1">
          <dgm:adjLst/>
        </dgm:shape>
        <dgm:presOf axis="self"/>
        <dgm:constrLst/>
        <dgm:ruleLst/>
      </dgm:layoutNode>
      <dgm:layoutNode name="gear1dstNode">
        <dgm:alg type="sp"/>
        <dgm:shape xmlns:r="http://schemas.openxmlformats.org/officeDocument/2006/relationships" type="rect" r:blip="" hideGeom="1">
          <dgm:adjLst/>
        </dgm:shape>
        <dgm:presOf axis="self"/>
        <dgm:constrLst/>
        <dgm:ruleLst/>
      </dgm:layoutNode>
      <dgm:choose name="Name5">
        <dgm:if name="Name6" axis="ch" ptType="node" func="cnt" op="gte" val="1">
          <dgm:layoutNode name="gear1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7"/>
      </dgm:choose>
    </dgm:forEach>
    <dgm:forEach name="Name8" axis="ch" ptType="node" st="2" cnt="1">
      <dgm:layoutNode name="gear2" styleLbl="node1">
        <dgm:varLst>
          <dgm:chMax val="1"/>
          <dgm:bulletEnabled val="1"/>
        </dgm:varLst>
        <dgm:alg type="tx">
          <dgm:param type="txAnchorVertCh" val="mid"/>
        </dgm:alg>
        <dgm:shape xmlns:r="http://schemas.openxmlformats.org/officeDocument/2006/relationships" type="gear6"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2srcNode">
        <dgm:alg type="sp"/>
        <dgm:shape xmlns:r="http://schemas.openxmlformats.org/officeDocument/2006/relationships" type="rect" r:blip="" hideGeom="1">
          <dgm:adjLst/>
        </dgm:shape>
        <dgm:presOf axis="self"/>
        <dgm:constrLst/>
        <dgm:ruleLst/>
      </dgm:layoutNode>
      <dgm:layoutNode name="gear2dstNode">
        <dgm:alg type="sp"/>
        <dgm:shape xmlns:r="http://schemas.openxmlformats.org/officeDocument/2006/relationships" type="rect" r:blip="" hideGeom="1">
          <dgm:adjLst/>
        </dgm:shape>
        <dgm:presOf axis="self"/>
        <dgm:constrLst/>
        <dgm:ruleLst/>
      </dgm:layoutNode>
      <dgm:choose name="Name9">
        <dgm:if name="Name10" axis="ch" ptType="node" func="cnt" op="gte" val="1">
          <dgm:layoutNode name="gear2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1"/>
      </dgm:choose>
    </dgm:forEach>
    <dgm:forEach name="Name12" axis="ch" ptType="node" st="3" cnt="1">
      <dgm:layoutNode name="gear3" styleLbl="node1">
        <dgm:alg type="sp"/>
        <dgm:shape xmlns:r="http://schemas.openxmlformats.org/officeDocument/2006/relationships" rot="-15" type="gear6" r:blip="">
          <dgm:adjLst/>
        </dgm:shape>
        <dgm:presOf axis="self"/>
        <dgm:constrLst/>
        <dgm:ruleLst/>
      </dgm:layoutNode>
      <dgm:layoutNode name="gear3tx" styleLbl="node1">
        <dgm:varLst>
          <dgm:chMax val="1"/>
          <dgm:bulletEnabled val="1"/>
        </dgm:varLst>
        <dgm:alg type="tx">
          <dgm:param type="txAnchorVertCh" val="mid"/>
        </dgm:alg>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3srcNode">
        <dgm:alg type="sp"/>
        <dgm:shape xmlns:r="http://schemas.openxmlformats.org/officeDocument/2006/relationships" type="rect" r:blip="" hideGeom="1">
          <dgm:adjLst/>
        </dgm:shape>
        <dgm:presOf axis="self"/>
        <dgm:constrLst/>
        <dgm:ruleLst/>
      </dgm:layoutNode>
      <dgm:layoutNode name="gear3dstNode">
        <dgm:alg type="sp"/>
        <dgm:shape xmlns:r="http://schemas.openxmlformats.org/officeDocument/2006/relationships" type="rect" r:blip="" hideGeom="1">
          <dgm:adjLst/>
        </dgm:shape>
        <dgm:presOf axis="self"/>
        <dgm:constrLst/>
        <dgm:ruleLst/>
      </dgm:layoutNode>
      <dgm:choose name="Name13">
        <dgm:if name="Name14" axis="ch" ptType="node" func="cnt" op="gte" val="1">
          <dgm:layoutNode name="gear3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5"/>
      </dgm:choose>
    </dgm:forEach>
    <dgm:forEach name="Name16" axis="ch" ptType="sibTrans" hideLastTrans="0" cnt="1">
      <dgm:layoutNode name="connector1" styleLbl="sibTrans2D1">
        <dgm:alg type="conn">
          <dgm:param type="connRout" val="curve"/>
          <dgm:param type="srcNode" val="gear1srcNode"/>
          <dgm:param type="dstNode" val="gear1dstNode"/>
          <dgm:param type="begPts" val="midR"/>
          <dgm:param type="endPts" val="tCtr"/>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7" axis="ch" ptType="sibTrans" hideLastTrans="0" st="2" cnt="1">
      <dgm:layoutNode name="connector2" styleLbl="sibTrans2D1">
        <dgm:alg type="conn">
          <dgm:param type="connRout" val="curve"/>
          <dgm:param type="srcNode" val="gear2srcNode"/>
          <dgm:param type="dstNode" val="gear2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8" axis="ch" ptType="sibTrans" hideLastTrans="0" st="3" cnt="1">
      <dgm:layoutNode name="connector3" styleLbl="sibTrans2D1">
        <dgm:alg type="conn">
          <dgm:param type="connRout" val="curve"/>
          <dgm:param type="srcNode" val="gear3srcNode"/>
          <dgm:param type="dstNode" val="gear3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4" name="Прямоугольник 3"/>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solidFill>
                <a:prstClr val="white"/>
              </a:solidFill>
            </a:endParaRPr>
          </a:p>
        </p:txBody>
      </p:sp>
      <p:sp>
        <p:nvSpPr>
          <p:cNvPr id="5" name="Прямоугольник 4"/>
          <p:cNvSpPr/>
          <p:nvPr/>
        </p:nvSpPr>
        <p:spPr bwMode="auto">
          <a:xfrm>
            <a:off x="276225" y="0"/>
            <a:ext cx="104775"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solidFill>
                <a:prstClr val="white"/>
              </a:solidFill>
            </a:endParaRPr>
          </a:p>
        </p:txBody>
      </p:sp>
      <p:sp>
        <p:nvSpPr>
          <p:cNvPr id="6" name="Прямоугольник 5"/>
          <p:cNvSpPr/>
          <p:nvPr/>
        </p:nvSpPr>
        <p:spPr bwMode="auto">
          <a:xfrm>
            <a:off x="990600" y="0"/>
            <a:ext cx="182563"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solidFill>
                <a:prstClr val="white"/>
              </a:solidFill>
            </a:endParaRPr>
          </a:p>
        </p:txBody>
      </p:sp>
      <p:sp>
        <p:nvSpPr>
          <p:cNvPr id="7" name="Прямоугольник 6"/>
          <p:cNvSpPr/>
          <p:nvPr/>
        </p:nvSpPr>
        <p:spPr bwMode="auto">
          <a:xfrm>
            <a:off x="1141413" y="0"/>
            <a:ext cx="230187"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solidFill>
                <a:prstClr val="white"/>
              </a:solidFill>
            </a:endParaRPr>
          </a:p>
        </p:txBody>
      </p:sp>
      <p:sp>
        <p:nvSpPr>
          <p:cNvPr id="10" name="Прямая соединительная линия 9"/>
          <p:cNvSpPr>
            <a:spLocks noChangeShapeType="1"/>
          </p:cNvSpPr>
          <p:nvPr/>
        </p:nvSpPr>
        <p:spPr bwMode="auto">
          <a:xfrm>
            <a:off x="106363"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a:lstStyle/>
          <a:p>
            <a:pPr eaLnBrk="1" fontAlgn="auto" hangingPunct="1">
              <a:spcBef>
                <a:spcPts val="0"/>
              </a:spcBef>
              <a:spcAft>
                <a:spcPts val="0"/>
              </a:spcAft>
              <a:defRPr/>
            </a:pPr>
            <a:endParaRPr lang="en-US">
              <a:solidFill>
                <a:prstClr val="black"/>
              </a:solidFill>
              <a:latin typeface="+mn-lt"/>
              <a:cs typeface="+mn-cs"/>
            </a:endParaRPr>
          </a:p>
        </p:txBody>
      </p:sp>
      <p:sp>
        <p:nvSpPr>
          <p:cNvPr id="11" name="Прямая соединительная линия 10"/>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a:lstStyle/>
          <a:p>
            <a:pPr eaLnBrk="1" fontAlgn="auto" hangingPunct="1">
              <a:spcBef>
                <a:spcPts val="0"/>
              </a:spcBef>
              <a:spcAft>
                <a:spcPts val="0"/>
              </a:spcAft>
              <a:defRPr/>
            </a:pPr>
            <a:endParaRPr lang="en-US">
              <a:solidFill>
                <a:prstClr val="black"/>
              </a:solidFill>
              <a:latin typeface="+mn-lt"/>
              <a:cs typeface="+mn-cs"/>
            </a:endParaRPr>
          </a:p>
        </p:txBody>
      </p:sp>
      <p:sp>
        <p:nvSpPr>
          <p:cNvPr id="12" name="Прямая соединительная линия 11"/>
          <p:cNvSpPr>
            <a:spLocks noChangeShapeType="1"/>
          </p:cNvSpPr>
          <p:nvPr/>
        </p:nvSpPr>
        <p:spPr bwMode="auto">
          <a:xfrm>
            <a:off x="854075"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a:lstStyle/>
          <a:p>
            <a:pPr eaLnBrk="1" fontAlgn="auto" hangingPunct="1">
              <a:spcBef>
                <a:spcPts val="0"/>
              </a:spcBef>
              <a:spcAft>
                <a:spcPts val="0"/>
              </a:spcAft>
              <a:defRPr/>
            </a:pPr>
            <a:endParaRPr lang="en-US">
              <a:solidFill>
                <a:prstClr val="black"/>
              </a:solidFill>
              <a:latin typeface="+mn-lt"/>
              <a:cs typeface="+mn-cs"/>
            </a:endParaRPr>
          </a:p>
        </p:txBody>
      </p:sp>
      <p:sp>
        <p:nvSpPr>
          <p:cNvPr id="13" name="Прямая соединительная линия 12"/>
          <p:cNvSpPr>
            <a:spLocks noChangeShapeType="1"/>
          </p:cNvSpPr>
          <p:nvPr/>
        </p:nvSpPr>
        <p:spPr bwMode="auto">
          <a:xfrm>
            <a:off x="172720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a:lstStyle/>
          <a:p>
            <a:pPr eaLnBrk="1" fontAlgn="auto" hangingPunct="1">
              <a:spcBef>
                <a:spcPts val="0"/>
              </a:spcBef>
              <a:spcAft>
                <a:spcPts val="0"/>
              </a:spcAft>
              <a:defRPr/>
            </a:pPr>
            <a:endParaRPr lang="en-US">
              <a:solidFill>
                <a:prstClr val="black"/>
              </a:solidFill>
              <a:latin typeface="+mn-lt"/>
              <a:cs typeface="+mn-cs"/>
            </a:endParaRPr>
          </a:p>
        </p:txBody>
      </p:sp>
      <p:sp>
        <p:nvSpPr>
          <p:cNvPr id="14" name="Прямая соединительная линия 13"/>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a:lstStyle/>
          <a:p>
            <a:pPr eaLnBrk="1" fontAlgn="auto" hangingPunct="1">
              <a:spcBef>
                <a:spcPts val="0"/>
              </a:spcBef>
              <a:spcAft>
                <a:spcPts val="0"/>
              </a:spcAft>
              <a:defRPr/>
            </a:pPr>
            <a:endParaRPr lang="en-US">
              <a:solidFill>
                <a:prstClr val="black"/>
              </a:solidFill>
              <a:latin typeface="+mn-lt"/>
              <a:cs typeface="+mn-cs"/>
            </a:endParaRPr>
          </a:p>
        </p:txBody>
      </p:sp>
      <p:sp>
        <p:nvSpPr>
          <p:cNvPr id="15" name="Прямая соединительная линия 14"/>
          <p:cNvSpPr>
            <a:spLocks noChangeShapeType="1"/>
          </p:cNvSpPr>
          <p:nvPr/>
        </p:nvSpPr>
        <p:spPr bwMode="auto">
          <a:xfrm>
            <a:off x="9113838"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eaLnBrk="1" fontAlgn="auto" hangingPunct="1">
              <a:spcBef>
                <a:spcPts val="0"/>
              </a:spcBef>
              <a:spcAft>
                <a:spcPts val="0"/>
              </a:spcAft>
              <a:defRPr/>
            </a:pPr>
            <a:endParaRPr lang="en-US">
              <a:solidFill>
                <a:prstClr val="black"/>
              </a:solidFill>
              <a:latin typeface="+mn-lt"/>
              <a:cs typeface="+mn-cs"/>
            </a:endParaRPr>
          </a:p>
        </p:txBody>
      </p:sp>
      <p:sp>
        <p:nvSpPr>
          <p:cNvPr id="16" name="Прямоугольник 15"/>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dirty="0">
              <a:solidFill>
                <a:prstClr val="white"/>
              </a:solidFill>
            </a:endParaRPr>
          </a:p>
        </p:txBody>
      </p:sp>
      <p:sp>
        <p:nvSpPr>
          <p:cNvPr id="17" name="Овал 16"/>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dirty="0">
              <a:solidFill>
                <a:prstClr val="white"/>
              </a:solidFill>
            </a:endParaRPr>
          </a:p>
        </p:txBody>
      </p:sp>
      <p:sp>
        <p:nvSpPr>
          <p:cNvPr id="18" name="Овал 17"/>
          <p:cNvSpPr/>
          <p:nvPr/>
        </p:nvSpPr>
        <p:spPr bwMode="auto">
          <a:xfrm>
            <a:off x="1309688" y="4867275"/>
            <a:ext cx="641350" cy="64135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dirty="0">
              <a:solidFill>
                <a:prstClr val="white"/>
              </a:solidFill>
            </a:endParaRPr>
          </a:p>
        </p:txBody>
      </p:sp>
      <p:sp>
        <p:nvSpPr>
          <p:cNvPr id="19" name="Овал 18"/>
          <p:cNvSpPr/>
          <p:nvPr/>
        </p:nvSpPr>
        <p:spPr bwMode="auto">
          <a:xfrm>
            <a:off x="1090613" y="5500688"/>
            <a:ext cx="138112" cy="136525"/>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dirty="0">
              <a:solidFill>
                <a:prstClr val="white"/>
              </a:solidFill>
            </a:endParaRPr>
          </a:p>
        </p:txBody>
      </p:sp>
      <p:sp>
        <p:nvSpPr>
          <p:cNvPr id="20" name="Овал 19"/>
          <p:cNvSpPr/>
          <p:nvPr/>
        </p:nvSpPr>
        <p:spPr bwMode="auto">
          <a:xfrm>
            <a:off x="1663700" y="5788025"/>
            <a:ext cx="274638" cy="274638"/>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dirty="0">
              <a:solidFill>
                <a:prstClr val="white"/>
              </a:solidFill>
            </a:endParaRPr>
          </a:p>
        </p:txBody>
      </p:sp>
      <p:sp>
        <p:nvSpPr>
          <p:cNvPr id="21" name="Овал 20"/>
          <p:cNvSpPr/>
          <p:nvPr/>
        </p:nvSpPr>
        <p:spPr>
          <a:xfrm>
            <a:off x="1905000" y="4495800"/>
            <a:ext cx="365125" cy="365125"/>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dirty="0">
              <a:solidFill>
                <a:prstClr val="white"/>
              </a:solidFill>
            </a:endParaRPr>
          </a:p>
        </p:txBody>
      </p:sp>
      <p:sp>
        <p:nvSpPr>
          <p:cNvPr id="8" name="Заголовок 7"/>
          <p:cNvSpPr>
            <a:spLocks noGrp="1"/>
          </p:cNvSpPr>
          <p:nvPr>
            <p:ph type="ctrTitle"/>
          </p:nvPr>
        </p:nvSpPr>
        <p:spPr>
          <a:xfrm>
            <a:off x="2286000" y="3124200"/>
            <a:ext cx="6172200" cy="1894362"/>
          </a:xfrm>
        </p:spPr>
        <p:txBody>
          <a:bodyPr/>
          <a:lstStyle>
            <a:lvl1pPr>
              <a:defRPr b="1"/>
            </a:lvl1pPr>
          </a:lstStyle>
          <a:p>
            <a:r>
              <a:rPr lang="ru-RU" smtClean="0"/>
              <a:t>Образец заголовка</a:t>
            </a:r>
            <a:endParaRPr lang="en-US"/>
          </a:p>
        </p:txBody>
      </p:sp>
      <p:sp>
        <p:nvSpPr>
          <p:cNvPr id="9" name="Подзаголовок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ru-RU" smtClean="0"/>
              <a:t>Образец подзаголовка</a:t>
            </a:r>
            <a:endParaRPr lang="en-US"/>
          </a:p>
        </p:txBody>
      </p:sp>
      <p:sp>
        <p:nvSpPr>
          <p:cNvPr id="22" name="Дата 27"/>
          <p:cNvSpPr>
            <a:spLocks noGrp="1"/>
          </p:cNvSpPr>
          <p:nvPr>
            <p:ph type="dt" sz="half" idx="10"/>
          </p:nvPr>
        </p:nvSpPr>
        <p:spPr bwMode="auto">
          <a:xfrm rot="5400000">
            <a:off x="7764463" y="1174750"/>
            <a:ext cx="2286000" cy="381000"/>
          </a:xfrm>
        </p:spPr>
        <p:txBody>
          <a:bodyPr/>
          <a:lstStyle>
            <a:lvl1pPr>
              <a:defRPr/>
            </a:lvl1pPr>
          </a:lstStyle>
          <a:p>
            <a:pPr>
              <a:defRPr/>
            </a:pPr>
            <a:fld id="{72C3E759-EB05-4AD6-A3E3-C96D48A478E7}" type="datetimeFigureOut">
              <a:rPr lang="ru-RU"/>
              <a:pPr>
                <a:defRPr/>
              </a:pPr>
              <a:t>28.10.2017</a:t>
            </a:fld>
            <a:endParaRPr lang="ru-RU"/>
          </a:p>
        </p:txBody>
      </p:sp>
      <p:sp>
        <p:nvSpPr>
          <p:cNvPr id="23" name="Нижний колонтитул 16"/>
          <p:cNvSpPr>
            <a:spLocks noGrp="1"/>
          </p:cNvSpPr>
          <p:nvPr>
            <p:ph type="ftr" sz="quarter" idx="11"/>
          </p:nvPr>
        </p:nvSpPr>
        <p:spPr bwMode="auto">
          <a:xfrm rot="5400000">
            <a:off x="7077076" y="4181475"/>
            <a:ext cx="3657600" cy="384175"/>
          </a:xfrm>
        </p:spPr>
        <p:txBody>
          <a:bodyPr/>
          <a:lstStyle>
            <a:lvl1pPr>
              <a:defRPr/>
            </a:lvl1pPr>
          </a:lstStyle>
          <a:p>
            <a:pPr>
              <a:defRPr/>
            </a:pPr>
            <a:endParaRPr lang="ru-RU"/>
          </a:p>
        </p:txBody>
      </p:sp>
      <p:sp>
        <p:nvSpPr>
          <p:cNvPr id="24" name="Номер слайда 28"/>
          <p:cNvSpPr>
            <a:spLocks noGrp="1"/>
          </p:cNvSpPr>
          <p:nvPr>
            <p:ph type="sldNum" sz="quarter" idx="12"/>
          </p:nvPr>
        </p:nvSpPr>
        <p:spPr bwMode="auto">
          <a:xfrm>
            <a:off x="1325563" y="4929188"/>
            <a:ext cx="609600" cy="517525"/>
          </a:xfrm>
        </p:spPr>
        <p:txBody>
          <a:bodyPr/>
          <a:lstStyle>
            <a:lvl1pPr>
              <a:defRPr smtClean="0"/>
            </a:lvl1pPr>
          </a:lstStyle>
          <a:p>
            <a:pPr>
              <a:defRPr/>
            </a:pPr>
            <a:fld id="{62D44390-6D2D-46EA-B4B1-E8914D78A2D1}" type="slidenum">
              <a:rPr lang="ru-RU" altLang="en-US"/>
              <a:pPr>
                <a:defRPr/>
              </a:pPr>
              <a:t>‹#›</a:t>
            </a:fld>
            <a:endParaRPr lang="ru-RU" altLang="en-US"/>
          </a:p>
        </p:txBody>
      </p:sp>
    </p:spTree>
    <p:extLst>
      <p:ext uri="{BB962C8B-B14F-4D97-AF65-F5344CB8AC3E}">
        <p14:creationId xmlns:p14="http://schemas.microsoft.com/office/powerpoint/2010/main" val="15653741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13"/>
          <p:cNvSpPr>
            <a:spLocks noGrp="1"/>
          </p:cNvSpPr>
          <p:nvPr>
            <p:ph type="dt" sz="half" idx="10"/>
          </p:nvPr>
        </p:nvSpPr>
        <p:spPr/>
        <p:txBody>
          <a:bodyPr/>
          <a:lstStyle>
            <a:lvl1pPr>
              <a:defRPr/>
            </a:lvl1pPr>
          </a:lstStyle>
          <a:p>
            <a:pPr>
              <a:defRPr/>
            </a:pPr>
            <a:fld id="{1D98E17F-6AE0-42F9-AAE2-C32285699B98}" type="datetimeFigureOut">
              <a:rPr lang="ru-RU"/>
              <a:pPr>
                <a:defRPr/>
              </a:pPr>
              <a:t>28.10.2017</a:t>
            </a:fld>
            <a:endParaRPr lang="ru-RU"/>
          </a:p>
        </p:txBody>
      </p:sp>
      <p:sp>
        <p:nvSpPr>
          <p:cNvPr id="5" name="Нижний колонтитул 2"/>
          <p:cNvSpPr>
            <a:spLocks noGrp="1"/>
          </p:cNvSpPr>
          <p:nvPr>
            <p:ph type="ftr" sz="quarter" idx="11"/>
          </p:nvPr>
        </p:nvSpPr>
        <p:spPr/>
        <p:txBody>
          <a:bodyPr/>
          <a:lstStyle>
            <a:lvl1pPr>
              <a:defRPr/>
            </a:lvl1pPr>
          </a:lstStyle>
          <a:p>
            <a:pPr>
              <a:defRPr/>
            </a:pPr>
            <a:endParaRPr lang="ru-RU"/>
          </a:p>
        </p:txBody>
      </p:sp>
      <p:sp>
        <p:nvSpPr>
          <p:cNvPr id="6" name="Номер слайда 22"/>
          <p:cNvSpPr>
            <a:spLocks noGrp="1"/>
          </p:cNvSpPr>
          <p:nvPr>
            <p:ph type="sldNum" sz="quarter" idx="12"/>
          </p:nvPr>
        </p:nvSpPr>
        <p:spPr/>
        <p:txBody>
          <a:bodyPr/>
          <a:lstStyle>
            <a:lvl1pPr>
              <a:defRPr/>
            </a:lvl1pPr>
          </a:lstStyle>
          <a:p>
            <a:pPr>
              <a:defRPr/>
            </a:pPr>
            <a:fld id="{4334C87B-8B4F-47BF-A8DF-921BB81921DC}" type="slidenum">
              <a:rPr lang="ru-RU" altLang="en-US"/>
              <a:pPr>
                <a:defRPr/>
              </a:pPr>
              <a:t>‹#›</a:t>
            </a:fld>
            <a:endParaRPr lang="ru-RU" altLang="en-US"/>
          </a:p>
        </p:txBody>
      </p:sp>
    </p:spTree>
    <p:extLst>
      <p:ext uri="{BB962C8B-B14F-4D97-AF65-F5344CB8AC3E}">
        <p14:creationId xmlns:p14="http://schemas.microsoft.com/office/powerpoint/2010/main" val="11235969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9"/>
            <a:ext cx="1676400" cy="5851525"/>
          </a:xfrm>
        </p:spPr>
        <p:txBody>
          <a:bodyPr vert="eaVert"/>
          <a:lstStyle/>
          <a:p>
            <a:r>
              <a:rPr lang="ru-RU" smtClean="0"/>
              <a:t>Образец заголовка</a:t>
            </a:r>
            <a:endParaRPr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13"/>
          <p:cNvSpPr>
            <a:spLocks noGrp="1"/>
          </p:cNvSpPr>
          <p:nvPr>
            <p:ph type="dt" sz="half" idx="10"/>
          </p:nvPr>
        </p:nvSpPr>
        <p:spPr/>
        <p:txBody>
          <a:bodyPr/>
          <a:lstStyle>
            <a:lvl1pPr>
              <a:defRPr/>
            </a:lvl1pPr>
          </a:lstStyle>
          <a:p>
            <a:pPr>
              <a:defRPr/>
            </a:pPr>
            <a:fld id="{7F414FDA-19AB-4E82-A9FC-52CD987533C0}" type="datetimeFigureOut">
              <a:rPr lang="ru-RU"/>
              <a:pPr>
                <a:defRPr/>
              </a:pPr>
              <a:t>28.10.2017</a:t>
            </a:fld>
            <a:endParaRPr lang="ru-RU"/>
          </a:p>
        </p:txBody>
      </p:sp>
      <p:sp>
        <p:nvSpPr>
          <p:cNvPr id="5" name="Нижний колонтитул 2"/>
          <p:cNvSpPr>
            <a:spLocks noGrp="1"/>
          </p:cNvSpPr>
          <p:nvPr>
            <p:ph type="ftr" sz="quarter" idx="11"/>
          </p:nvPr>
        </p:nvSpPr>
        <p:spPr/>
        <p:txBody>
          <a:bodyPr/>
          <a:lstStyle>
            <a:lvl1pPr>
              <a:defRPr/>
            </a:lvl1pPr>
          </a:lstStyle>
          <a:p>
            <a:pPr>
              <a:defRPr/>
            </a:pPr>
            <a:endParaRPr lang="ru-RU"/>
          </a:p>
        </p:txBody>
      </p:sp>
      <p:sp>
        <p:nvSpPr>
          <p:cNvPr id="6" name="Номер слайда 22"/>
          <p:cNvSpPr>
            <a:spLocks noGrp="1"/>
          </p:cNvSpPr>
          <p:nvPr>
            <p:ph type="sldNum" sz="quarter" idx="12"/>
          </p:nvPr>
        </p:nvSpPr>
        <p:spPr/>
        <p:txBody>
          <a:bodyPr/>
          <a:lstStyle>
            <a:lvl1pPr>
              <a:defRPr/>
            </a:lvl1pPr>
          </a:lstStyle>
          <a:p>
            <a:pPr>
              <a:defRPr/>
            </a:pPr>
            <a:fld id="{242EBEE1-C30A-409A-8D88-4946F490235E}" type="slidenum">
              <a:rPr lang="ru-RU" altLang="en-US"/>
              <a:pPr>
                <a:defRPr/>
              </a:pPr>
              <a:t>‹#›</a:t>
            </a:fld>
            <a:endParaRPr lang="ru-RU" altLang="en-US"/>
          </a:p>
        </p:txBody>
      </p:sp>
    </p:spTree>
    <p:extLst>
      <p:ext uri="{BB962C8B-B14F-4D97-AF65-F5344CB8AC3E}">
        <p14:creationId xmlns:p14="http://schemas.microsoft.com/office/powerpoint/2010/main" val="87865524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4" name="Овал 3"/>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fontAlgn="auto" hangingPunct="1">
              <a:spcBef>
                <a:spcPts val="0"/>
              </a:spcBef>
              <a:spcAft>
                <a:spcPts val="0"/>
              </a:spcAft>
              <a:defRPr/>
            </a:pPr>
            <a:endParaRPr lang="en-US"/>
          </a:p>
        </p:txBody>
      </p:sp>
      <p:sp>
        <p:nvSpPr>
          <p:cNvPr id="5" name="Овал 4"/>
          <p:cNvSpPr/>
          <p:nvPr/>
        </p:nvSpPr>
        <p:spPr>
          <a:xfrm>
            <a:off x="1157288" y="1344613"/>
            <a:ext cx="63500" cy="65087"/>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fontAlgn="auto" hangingPunct="1">
              <a:spcBef>
                <a:spcPts val="0"/>
              </a:spcBef>
              <a:spcAft>
                <a:spcPts val="0"/>
              </a:spcAft>
              <a:defRPr/>
            </a:pPr>
            <a:endParaRPr lang="en-US"/>
          </a:p>
        </p:txBody>
      </p:sp>
      <p:sp>
        <p:nvSpPr>
          <p:cNvPr id="14" name="Заголовок 13"/>
          <p:cNvSpPr>
            <a:spLocks noGrp="1"/>
          </p:cNvSpPr>
          <p:nvPr>
            <p:ph type="ctrTitle"/>
          </p:nvPr>
        </p:nvSpPr>
        <p:spPr>
          <a:xfrm>
            <a:off x="1432560" y="359898"/>
            <a:ext cx="7406640" cy="1472184"/>
          </a:xfrm>
        </p:spPr>
        <p:txBody>
          <a:bodyPr anchor="b"/>
          <a:lstStyle>
            <a:lvl1pPr algn="l">
              <a:defRPr/>
            </a:lvl1pPr>
            <a:extLst/>
          </a:lstStyle>
          <a:p>
            <a:r>
              <a:rPr lang="ru-RU" smtClean="0"/>
              <a:t>Образец заголовка</a:t>
            </a:r>
            <a:endParaRPr lang="en-US"/>
          </a:p>
        </p:txBody>
      </p:sp>
      <p:sp>
        <p:nvSpPr>
          <p:cNvPr id="22" name="Подзаголовок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ru-RU" smtClean="0"/>
              <a:t>Образец подзаголовка</a:t>
            </a:r>
            <a:endParaRPr lang="en-US"/>
          </a:p>
        </p:txBody>
      </p:sp>
      <p:sp>
        <p:nvSpPr>
          <p:cNvPr id="6" name="Дата 6"/>
          <p:cNvSpPr>
            <a:spLocks noGrp="1"/>
          </p:cNvSpPr>
          <p:nvPr>
            <p:ph type="dt" sz="half" idx="10"/>
          </p:nvPr>
        </p:nvSpPr>
        <p:spPr/>
        <p:txBody>
          <a:bodyPr/>
          <a:lstStyle>
            <a:lvl1pPr>
              <a:defRPr>
                <a:solidFill>
                  <a:schemeClr val="bg2">
                    <a:shade val="50000"/>
                    <a:satMod val="200000"/>
                  </a:schemeClr>
                </a:solidFill>
              </a:defRPr>
            </a:lvl1pPr>
            <a:extLst/>
          </a:lstStyle>
          <a:p>
            <a:pPr>
              <a:defRPr/>
            </a:pPr>
            <a:fld id="{8420A746-3511-470E-9ACB-FC4A532F429C}" type="datetimeFigureOut">
              <a:rPr lang="ru-RU"/>
              <a:pPr>
                <a:defRPr/>
              </a:pPr>
              <a:t>28.10.2017</a:t>
            </a:fld>
            <a:endParaRPr lang="ru-RU"/>
          </a:p>
        </p:txBody>
      </p:sp>
      <p:sp>
        <p:nvSpPr>
          <p:cNvPr id="7" name="Нижний колонтитул 19"/>
          <p:cNvSpPr>
            <a:spLocks noGrp="1"/>
          </p:cNvSpPr>
          <p:nvPr>
            <p:ph type="ftr" sz="quarter" idx="11"/>
          </p:nvPr>
        </p:nvSpPr>
        <p:spPr/>
        <p:txBody>
          <a:bodyPr/>
          <a:lstStyle>
            <a:lvl1pPr>
              <a:defRPr>
                <a:solidFill>
                  <a:schemeClr val="bg2">
                    <a:shade val="50000"/>
                    <a:satMod val="200000"/>
                  </a:schemeClr>
                </a:solidFill>
              </a:defRPr>
            </a:lvl1pPr>
            <a:extLst/>
          </a:lstStyle>
          <a:p>
            <a:pPr>
              <a:defRPr/>
            </a:pPr>
            <a:endParaRPr lang="ru-RU"/>
          </a:p>
        </p:txBody>
      </p:sp>
      <p:sp>
        <p:nvSpPr>
          <p:cNvPr id="8" name="Номер слайда 9"/>
          <p:cNvSpPr>
            <a:spLocks noGrp="1"/>
          </p:cNvSpPr>
          <p:nvPr>
            <p:ph type="sldNum" sz="quarter" idx="12"/>
          </p:nvPr>
        </p:nvSpPr>
        <p:spPr/>
        <p:txBody>
          <a:bodyPr/>
          <a:lstStyle>
            <a:lvl1pPr>
              <a:defRPr smtClean="0"/>
            </a:lvl1pPr>
          </a:lstStyle>
          <a:p>
            <a:pPr>
              <a:defRPr/>
            </a:pPr>
            <a:fld id="{E4EAD3F7-82D9-45F4-AA44-630BE8BD153F}" type="slidenum">
              <a:rPr lang="ru-RU" altLang="en-US"/>
              <a:pPr>
                <a:defRPr/>
              </a:pPr>
              <a:t>‹#›</a:t>
            </a:fld>
            <a:endParaRPr lang="ru-RU" altLang="en-US"/>
          </a:p>
        </p:txBody>
      </p:sp>
    </p:spTree>
    <p:extLst>
      <p:ext uri="{BB962C8B-B14F-4D97-AF65-F5344CB8AC3E}">
        <p14:creationId xmlns:p14="http://schemas.microsoft.com/office/powerpoint/2010/main" val="110595468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lang="ru-RU" smtClean="0"/>
              <a:t>Образец заголовка</a:t>
            </a:r>
            <a:endParaRPr lang="en-US"/>
          </a:p>
        </p:txBody>
      </p:sp>
      <p:sp>
        <p:nvSpPr>
          <p:cNvPr id="3" name="Объект 2"/>
          <p:cNvSpPr>
            <a:spLocks noGrp="1"/>
          </p:cNvSpPr>
          <p:nvPr>
            <p:ph idx="1"/>
          </p:nvPr>
        </p:nvSpPr>
        <p:spPr/>
        <p:txBody>
          <a:bodyPr/>
          <a:lstStyle>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3"/>
          <p:cNvSpPr>
            <a:spLocks noGrp="1"/>
          </p:cNvSpPr>
          <p:nvPr>
            <p:ph type="dt" sz="half" idx="10"/>
          </p:nvPr>
        </p:nvSpPr>
        <p:spPr/>
        <p:txBody>
          <a:bodyPr/>
          <a:lstStyle>
            <a:lvl1pPr>
              <a:defRPr>
                <a:solidFill>
                  <a:schemeClr val="bg2">
                    <a:shade val="50000"/>
                    <a:satMod val="200000"/>
                  </a:schemeClr>
                </a:solidFill>
              </a:defRPr>
            </a:lvl1pPr>
            <a:extLst/>
          </a:lstStyle>
          <a:p>
            <a:pPr>
              <a:defRPr/>
            </a:pPr>
            <a:fld id="{35049AAF-D902-43A0-BA97-405A7F191608}" type="datetimeFigureOut">
              <a:rPr lang="ru-RU"/>
              <a:pPr>
                <a:defRPr/>
              </a:pPr>
              <a:t>28.10.2017</a:t>
            </a:fld>
            <a:endParaRPr lang="ru-RU"/>
          </a:p>
        </p:txBody>
      </p:sp>
      <p:sp>
        <p:nvSpPr>
          <p:cNvPr id="5" name="Нижний колонтитул 4"/>
          <p:cNvSpPr>
            <a:spLocks noGrp="1"/>
          </p:cNvSpPr>
          <p:nvPr>
            <p:ph type="ftr" sz="quarter" idx="11"/>
          </p:nvPr>
        </p:nvSpPr>
        <p:spPr/>
        <p:txBody>
          <a:bodyPr/>
          <a:lstStyle>
            <a:lvl1pPr>
              <a:defRPr>
                <a:solidFill>
                  <a:schemeClr val="bg2">
                    <a:shade val="50000"/>
                    <a:satMod val="200000"/>
                  </a:schemeClr>
                </a:solidFill>
              </a:defRPr>
            </a:lvl1pPr>
            <a:extLst/>
          </a:lstStyle>
          <a:p>
            <a:pPr>
              <a:defRPr/>
            </a:pPr>
            <a:endParaRPr lang="ru-RU"/>
          </a:p>
        </p:txBody>
      </p:sp>
      <p:sp>
        <p:nvSpPr>
          <p:cNvPr id="6" name="Номер слайда 5"/>
          <p:cNvSpPr>
            <a:spLocks noGrp="1"/>
          </p:cNvSpPr>
          <p:nvPr>
            <p:ph type="sldNum" sz="quarter" idx="12"/>
          </p:nvPr>
        </p:nvSpPr>
        <p:spPr/>
        <p:txBody>
          <a:bodyPr/>
          <a:lstStyle>
            <a:lvl1pPr>
              <a:defRPr smtClean="0"/>
            </a:lvl1pPr>
          </a:lstStyle>
          <a:p>
            <a:pPr>
              <a:defRPr/>
            </a:pPr>
            <a:fld id="{552BD895-D3BE-4E51-B6B9-391E4AC69834}" type="slidenum">
              <a:rPr lang="ru-RU" altLang="en-US"/>
              <a:pPr>
                <a:defRPr/>
              </a:pPr>
              <a:t>‹#›</a:t>
            </a:fld>
            <a:endParaRPr lang="ru-RU" altLang="en-US"/>
          </a:p>
        </p:txBody>
      </p:sp>
    </p:spTree>
    <p:extLst>
      <p:ext uri="{BB962C8B-B14F-4D97-AF65-F5344CB8AC3E}">
        <p14:creationId xmlns:p14="http://schemas.microsoft.com/office/powerpoint/2010/main" val="176741802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4" name="Прямоугольник 3"/>
          <p:cNvSpPr/>
          <p:nvPr/>
        </p:nvSpPr>
        <p:spPr>
          <a:xfrm>
            <a:off x="2282825" y="0"/>
            <a:ext cx="6858000"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fontAlgn="auto" hangingPunct="1">
              <a:spcBef>
                <a:spcPts val="0"/>
              </a:spcBef>
              <a:spcAft>
                <a:spcPts val="0"/>
              </a:spcAft>
              <a:defRPr/>
            </a:pPr>
            <a:endParaRPr lang="en-US"/>
          </a:p>
        </p:txBody>
      </p:sp>
      <p:sp>
        <p:nvSpPr>
          <p:cNvPr id="5" name="Прямоугольник 4"/>
          <p:cNvSpPr/>
          <p:nvPr/>
        </p:nvSpPr>
        <p:spPr bwMode="invGray">
          <a:xfrm>
            <a:off x="2286000" y="0"/>
            <a:ext cx="76200"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fontAlgn="auto" hangingPunct="1">
              <a:spcBef>
                <a:spcPts val="0"/>
              </a:spcBef>
              <a:spcAft>
                <a:spcPts val="0"/>
              </a:spcAft>
              <a:defRPr/>
            </a:pPr>
            <a:endParaRPr lang="en-US"/>
          </a:p>
        </p:txBody>
      </p:sp>
      <p:sp>
        <p:nvSpPr>
          <p:cNvPr id="6" name="Овал 5"/>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fontAlgn="auto" hangingPunct="1">
              <a:spcBef>
                <a:spcPts val="0"/>
              </a:spcBef>
              <a:spcAft>
                <a:spcPts val="0"/>
              </a:spcAft>
              <a:defRPr/>
            </a:pPr>
            <a:endParaRPr lang="en-US"/>
          </a:p>
        </p:txBody>
      </p:sp>
      <p:sp>
        <p:nvSpPr>
          <p:cNvPr id="7" name="Овал 6"/>
          <p:cNvSpPr/>
          <p:nvPr/>
        </p:nvSpPr>
        <p:spPr>
          <a:xfrm>
            <a:off x="2408238" y="2746375"/>
            <a:ext cx="63500" cy="63500"/>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fontAlgn="auto" hangingPunct="1">
              <a:spcBef>
                <a:spcPts val="0"/>
              </a:spcBef>
              <a:spcAft>
                <a:spcPts val="0"/>
              </a:spcAft>
              <a:defRPr/>
            </a:pPr>
            <a:endParaRPr lang="en-US"/>
          </a:p>
        </p:txBody>
      </p:sp>
      <p:sp>
        <p:nvSpPr>
          <p:cNvPr id="2" name="Заголовок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lang="ru-RU" smtClean="0"/>
              <a:t>Образец заголовка</a:t>
            </a:r>
            <a:endParaRPr lang="en-US"/>
          </a:p>
        </p:txBody>
      </p:sp>
      <p:sp>
        <p:nvSpPr>
          <p:cNvPr id="3" name="Текст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ru-RU" smtClean="0"/>
              <a:t>Образец текста</a:t>
            </a:r>
          </a:p>
        </p:txBody>
      </p:sp>
      <p:sp>
        <p:nvSpPr>
          <p:cNvPr id="8" name="Дата 3"/>
          <p:cNvSpPr>
            <a:spLocks noGrp="1"/>
          </p:cNvSpPr>
          <p:nvPr>
            <p:ph type="dt" sz="half" idx="10"/>
          </p:nvPr>
        </p:nvSpPr>
        <p:spPr/>
        <p:txBody>
          <a:bodyPr/>
          <a:lstStyle>
            <a:lvl1pPr>
              <a:defRPr>
                <a:solidFill>
                  <a:schemeClr val="bg2">
                    <a:shade val="50000"/>
                    <a:satMod val="200000"/>
                  </a:schemeClr>
                </a:solidFill>
              </a:defRPr>
            </a:lvl1pPr>
            <a:extLst/>
          </a:lstStyle>
          <a:p>
            <a:pPr>
              <a:defRPr/>
            </a:pPr>
            <a:fld id="{C6F77FDE-91DF-4205-A62B-2CB0BF09A9AE}" type="datetimeFigureOut">
              <a:rPr lang="ru-RU"/>
              <a:pPr>
                <a:defRPr/>
              </a:pPr>
              <a:t>28.10.2017</a:t>
            </a:fld>
            <a:endParaRPr lang="ru-RU"/>
          </a:p>
        </p:txBody>
      </p:sp>
      <p:sp>
        <p:nvSpPr>
          <p:cNvPr id="9" name="Нижний колонтитул 4"/>
          <p:cNvSpPr>
            <a:spLocks noGrp="1"/>
          </p:cNvSpPr>
          <p:nvPr>
            <p:ph type="ftr" sz="quarter" idx="11"/>
          </p:nvPr>
        </p:nvSpPr>
        <p:spPr/>
        <p:txBody>
          <a:bodyPr/>
          <a:lstStyle>
            <a:lvl1pPr>
              <a:defRPr>
                <a:solidFill>
                  <a:schemeClr val="bg2">
                    <a:shade val="50000"/>
                    <a:satMod val="200000"/>
                  </a:schemeClr>
                </a:solidFill>
              </a:defRPr>
            </a:lvl1pPr>
            <a:extLst/>
          </a:lstStyle>
          <a:p>
            <a:pPr>
              <a:defRPr/>
            </a:pPr>
            <a:endParaRPr lang="ru-RU"/>
          </a:p>
        </p:txBody>
      </p:sp>
      <p:sp>
        <p:nvSpPr>
          <p:cNvPr id="10" name="Номер слайда 5"/>
          <p:cNvSpPr>
            <a:spLocks noGrp="1"/>
          </p:cNvSpPr>
          <p:nvPr>
            <p:ph type="sldNum" sz="quarter" idx="12"/>
          </p:nvPr>
        </p:nvSpPr>
        <p:spPr/>
        <p:txBody>
          <a:bodyPr/>
          <a:lstStyle>
            <a:lvl1pPr>
              <a:defRPr smtClean="0"/>
            </a:lvl1pPr>
          </a:lstStyle>
          <a:p>
            <a:pPr>
              <a:defRPr/>
            </a:pPr>
            <a:fld id="{4AEF74EE-7F05-4B4B-937F-395ECBEC262D}" type="slidenum">
              <a:rPr lang="ru-RU" altLang="en-US"/>
              <a:pPr>
                <a:defRPr/>
              </a:pPr>
              <a:t>‹#›</a:t>
            </a:fld>
            <a:endParaRPr lang="ru-RU" altLang="en-US"/>
          </a:p>
        </p:txBody>
      </p:sp>
    </p:spTree>
    <p:extLst>
      <p:ext uri="{BB962C8B-B14F-4D97-AF65-F5344CB8AC3E}">
        <p14:creationId xmlns:p14="http://schemas.microsoft.com/office/powerpoint/2010/main" val="116165959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498080" cy="1143000"/>
          </a:xfrm>
        </p:spPr>
        <p:txBody>
          <a:bodyPr/>
          <a:lstStyle>
            <a:extLst/>
          </a:lstStyle>
          <a:p>
            <a:r>
              <a:rPr lang="ru-RU" smtClean="0"/>
              <a:t>Образец заголовка</a:t>
            </a:r>
            <a:endParaRPr lang="en-US"/>
          </a:p>
        </p:txBody>
      </p:sp>
      <p:sp>
        <p:nvSpPr>
          <p:cNvPr id="3" name="Объект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Объект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Дата 4"/>
          <p:cNvSpPr>
            <a:spLocks noGrp="1"/>
          </p:cNvSpPr>
          <p:nvPr>
            <p:ph type="dt" sz="half" idx="10"/>
          </p:nvPr>
        </p:nvSpPr>
        <p:spPr/>
        <p:txBody>
          <a:bodyPr/>
          <a:lstStyle>
            <a:lvl1pPr>
              <a:defRPr>
                <a:solidFill>
                  <a:schemeClr val="bg2">
                    <a:shade val="50000"/>
                    <a:satMod val="200000"/>
                  </a:schemeClr>
                </a:solidFill>
              </a:defRPr>
            </a:lvl1pPr>
            <a:extLst/>
          </a:lstStyle>
          <a:p>
            <a:pPr>
              <a:defRPr/>
            </a:pPr>
            <a:fld id="{CEAB5807-5D54-48AB-95A0-6A2FAC187D5B}" type="datetimeFigureOut">
              <a:rPr lang="ru-RU"/>
              <a:pPr>
                <a:defRPr/>
              </a:pPr>
              <a:t>28.10.2017</a:t>
            </a:fld>
            <a:endParaRPr lang="ru-RU"/>
          </a:p>
        </p:txBody>
      </p:sp>
      <p:sp>
        <p:nvSpPr>
          <p:cNvPr id="6" name="Нижний колонтитул 5"/>
          <p:cNvSpPr>
            <a:spLocks noGrp="1"/>
          </p:cNvSpPr>
          <p:nvPr>
            <p:ph type="ftr" sz="quarter" idx="11"/>
          </p:nvPr>
        </p:nvSpPr>
        <p:spPr/>
        <p:txBody>
          <a:bodyPr/>
          <a:lstStyle>
            <a:lvl1pPr>
              <a:defRPr>
                <a:solidFill>
                  <a:schemeClr val="bg2">
                    <a:shade val="50000"/>
                    <a:satMod val="200000"/>
                  </a:schemeClr>
                </a:solidFill>
              </a:defRPr>
            </a:lvl1pPr>
            <a:extLst/>
          </a:lstStyle>
          <a:p>
            <a:pPr>
              <a:defRPr/>
            </a:pPr>
            <a:endParaRPr lang="ru-RU"/>
          </a:p>
        </p:txBody>
      </p:sp>
      <p:sp>
        <p:nvSpPr>
          <p:cNvPr id="7" name="Номер слайда 6"/>
          <p:cNvSpPr>
            <a:spLocks noGrp="1"/>
          </p:cNvSpPr>
          <p:nvPr>
            <p:ph type="sldNum" sz="quarter" idx="12"/>
          </p:nvPr>
        </p:nvSpPr>
        <p:spPr/>
        <p:txBody>
          <a:bodyPr/>
          <a:lstStyle>
            <a:lvl1pPr>
              <a:defRPr smtClean="0"/>
            </a:lvl1pPr>
          </a:lstStyle>
          <a:p>
            <a:pPr>
              <a:defRPr/>
            </a:pPr>
            <a:fld id="{1EAB52D9-B98C-4C5B-BD82-C8CF15D7CCD2}" type="slidenum">
              <a:rPr lang="ru-RU" altLang="en-US"/>
              <a:pPr>
                <a:defRPr/>
              </a:pPr>
              <a:t>‹#›</a:t>
            </a:fld>
            <a:endParaRPr lang="ru-RU" altLang="en-US"/>
          </a:p>
        </p:txBody>
      </p:sp>
    </p:spTree>
    <p:extLst>
      <p:ext uri="{BB962C8B-B14F-4D97-AF65-F5344CB8AC3E}">
        <p14:creationId xmlns:p14="http://schemas.microsoft.com/office/powerpoint/2010/main" val="354006954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5160336"/>
            <a:ext cx="8229600" cy="1143000"/>
          </a:xfrm>
        </p:spPr>
        <p:txBody>
          <a:bodyPr/>
          <a:lstStyle>
            <a:lvl1pPr algn="ctr">
              <a:defRPr sz="4500" b="1" cap="none" baseline="0"/>
            </a:lvl1pPr>
            <a:extLst/>
          </a:lstStyle>
          <a:p>
            <a:r>
              <a:rPr lang="ru-RU" smtClean="0"/>
              <a:t>Образец заголовка</a:t>
            </a:r>
            <a:endParaRPr lang="en-US"/>
          </a:p>
        </p:txBody>
      </p:sp>
      <p:sp>
        <p:nvSpPr>
          <p:cNvPr id="3" name="Текст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a:r>
              <a:rPr lang="ru-RU" smtClean="0"/>
              <a:t>Образец текста</a:t>
            </a:r>
          </a:p>
        </p:txBody>
      </p:sp>
      <p:sp>
        <p:nvSpPr>
          <p:cNvPr id="4" name="Текст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a:r>
              <a:rPr lang="ru-RU" smtClean="0"/>
              <a:t>Образец текста</a:t>
            </a:r>
          </a:p>
        </p:txBody>
      </p:sp>
      <p:sp>
        <p:nvSpPr>
          <p:cNvPr id="5" name="Объект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6" name="Объект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7" name="Дата 6"/>
          <p:cNvSpPr>
            <a:spLocks noGrp="1"/>
          </p:cNvSpPr>
          <p:nvPr>
            <p:ph type="dt" sz="half" idx="10"/>
          </p:nvPr>
        </p:nvSpPr>
        <p:spPr/>
        <p:txBody>
          <a:bodyPr/>
          <a:lstStyle>
            <a:lvl1pPr>
              <a:defRPr>
                <a:solidFill>
                  <a:schemeClr val="bg2">
                    <a:shade val="50000"/>
                    <a:satMod val="200000"/>
                  </a:schemeClr>
                </a:solidFill>
              </a:defRPr>
            </a:lvl1pPr>
            <a:extLst/>
          </a:lstStyle>
          <a:p>
            <a:pPr>
              <a:defRPr/>
            </a:pPr>
            <a:fld id="{C220C09D-CD6F-42A5-828F-5B5F8EE19DAE}" type="datetimeFigureOut">
              <a:rPr lang="ru-RU"/>
              <a:pPr>
                <a:defRPr/>
              </a:pPr>
              <a:t>28.10.2017</a:t>
            </a:fld>
            <a:endParaRPr lang="ru-RU"/>
          </a:p>
        </p:txBody>
      </p:sp>
      <p:sp>
        <p:nvSpPr>
          <p:cNvPr id="8" name="Нижний колонтитул 7"/>
          <p:cNvSpPr>
            <a:spLocks noGrp="1"/>
          </p:cNvSpPr>
          <p:nvPr>
            <p:ph type="ftr" sz="quarter" idx="11"/>
          </p:nvPr>
        </p:nvSpPr>
        <p:spPr/>
        <p:txBody>
          <a:bodyPr/>
          <a:lstStyle>
            <a:lvl1pPr>
              <a:defRPr>
                <a:solidFill>
                  <a:schemeClr val="bg2">
                    <a:shade val="50000"/>
                    <a:satMod val="200000"/>
                  </a:schemeClr>
                </a:solidFill>
              </a:defRPr>
            </a:lvl1pPr>
            <a:extLst/>
          </a:lstStyle>
          <a:p>
            <a:pPr>
              <a:defRPr/>
            </a:pPr>
            <a:endParaRPr lang="ru-RU"/>
          </a:p>
        </p:txBody>
      </p:sp>
      <p:sp>
        <p:nvSpPr>
          <p:cNvPr id="9" name="Номер слайда 8"/>
          <p:cNvSpPr>
            <a:spLocks noGrp="1"/>
          </p:cNvSpPr>
          <p:nvPr>
            <p:ph type="sldNum" sz="quarter" idx="12"/>
          </p:nvPr>
        </p:nvSpPr>
        <p:spPr/>
        <p:txBody>
          <a:bodyPr/>
          <a:lstStyle>
            <a:lvl1pPr>
              <a:defRPr smtClean="0"/>
            </a:lvl1pPr>
          </a:lstStyle>
          <a:p>
            <a:pPr>
              <a:defRPr/>
            </a:pPr>
            <a:fld id="{DF2AD361-2723-4C98-9112-DC562571107A}" type="slidenum">
              <a:rPr lang="ru-RU" altLang="en-US"/>
              <a:pPr>
                <a:defRPr/>
              </a:pPr>
              <a:t>‹#›</a:t>
            </a:fld>
            <a:endParaRPr lang="ru-RU" altLang="en-US"/>
          </a:p>
        </p:txBody>
      </p:sp>
    </p:spTree>
    <p:extLst>
      <p:ext uri="{BB962C8B-B14F-4D97-AF65-F5344CB8AC3E}">
        <p14:creationId xmlns:p14="http://schemas.microsoft.com/office/powerpoint/2010/main" val="317983494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498080" cy="1143000"/>
          </a:xfrm>
        </p:spPr>
        <p:txBody>
          <a:bodyPr/>
          <a:lstStyle>
            <a:extLst/>
          </a:lstStyle>
          <a:p>
            <a:r>
              <a:rPr lang="ru-RU" smtClean="0"/>
              <a:t>Образец заголовка</a:t>
            </a:r>
            <a:endParaRPr lang="en-US"/>
          </a:p>
        </p:txBody>
      </p:sp>
      <p:sp>
        <p:nvSpPr>
          <p:cNvPr id="3" name="Дата 2"/>
          <p:cNvSpPr>
            <a:spLocks noGrp="1"/>
          </p:cNvSpPr>
          <p:nvPr>
            <p:ph type="dt" sz="half" idx="10"/>
          </p:nvPr>
        </p:nvSpPr>
        <p:spPr/>
        <p:txBody>
          <a:bodyPr/>
          <a:lstStyle>
            <a:lvl1pPr>
              <a:defRPr>
                <a:solidFill>
                  <a:schemeClr val="bg2">
                    <a:shade val="50000"/>
                    <a:satMod val="200000"/>
                  </a:schemeClr>
                </a:solidFill>
              </a:defRPr>
            </a:lvl1pPr>
            <a:extLst/>
          </a:lstStyle>
          <a:p>
            <a:pPr>
              <a:defRPr/>
            </a:pPr>
            <a:fld id="{98696FA2-05B9-4A1D-BC56-996A8BF83530}" type="datetimeFigureOut">
              <a:rPr lang="ru-RU"/>
              <a:pPr>
                <a:defRPr/>
              </a:pPr>
              <a:t>28.10.2017</a:t>
            </a:fld>
            <a:endParaRPr lang="ru-RU"/>
          </a:p>
        </p:txBody>
      </p:sp>
      <p:sp>
        <p:nvSpPr>
          <p:cNvPr id="4" name="Нижний колонтитул 3"/>
          <p:cNvSpPr>
            <a:spLocks noGrp="1"/>
          </p:cNvSpPr>
          <p:nvPr>
            <p:ph type="ftr" sz="quarter" idx="11"/>
          </p:nvPr>
        </p:nvSpPr>
        <p:spPr/>
        <p:txBody>
          <a:bodyPr/>
          <a:lstStyle>
            <a:lvl1pPr>
              <a:defRPr>
                <a:solidFill>
                  <a:schemeClr val="bg2">
                    <a:shade val="50000"/>
                    <a:satMod val="200000"/>
                  </a:schemeClr>
                </a:solidFill>
              </a:defRPr>
            </a:lvl1pPr>
            <a:extLst/>
          </a:lstStyle>
          <a:p>
            <a:pPr>
              <a:defRPr/>
            </a:pPr>
            <a:endParaRPr lang="ru-RU"/>
          </a:p>
        </p:txBody>
      </p:sp>
      <p:sp>
        <p:nvSpPr>
          <p:cNvPr id="5" name="Номер слайда 4"/>
          <p:cNvSpPr>
            <a:spLocks noGrp="1"/>
          </p:cNvSpPr>
          <p:nvPr>
            <p:ph type="sldNum" sz="quarter" idx="12"/>
          </p:nvPr>
        </p:nvSpPr>
        <p:spPr/>
        <p:txBody>
          <a:bodyPr/>
          <a:lstStyle>
            <a:lvl1pPr>
              <a:defRPr smtClean="0"/>
            </a:lvl1pPr>
          </a:lstStyle>
          <a:p>
            <a:pPr>
              <a:defRPr/>
            </a:pPr>
            <a:fld id="{4A001CE8-6509-4774-A889-9094491C68C9}" type="slidenum">
              <a:rPr lang="ru-RU" altLang="en-US"/>
              <a:pPr>
                <a:defRPr/>
              </a:pPr>
              <a:t>‹#›</a:t>
            </a:fld>
            <a:endParaRPr lang="ru-RU" altLang="en-US"/>
          </a:p>
        </p:txBody>
      </p:sp>
    </p:spTree>
    <p:extLst>
      <p:ext uri="{BB962C8B-B14F-4D97-AF65-F5344CB8AC3E}">
        <p14:creationId xmlns:p14="http://schemas.microsoft.com/office/powerpoint/2010/main" val="201134927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2" name="Прямоугольник 1"/>
          <p:cNvSpPr/>
          <p:nvPr/>
        </p:nvSpPr>
        <p:spPr>
          <a:xfrm>
            <a:off x="1014413" y="0"/>
            <a:ext cx="8129587"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fontAlgn="auto" hangingPunct="1">
              <a:spcBef>
                <a:spcPts val="0"/>
              </a:spcBef>
              <a:spcAft>
                <a:spcPts val="0"/>
              </a:spcAft>
              <a:defRPr/>
            </a:pPr>
            <a:endParaRPr lang="en-US"/>
          </a:p>
        </p:txBody>
      </p:sp>
      <p:sp>
        <p:nvSpPr>
          <p:cNvPr id="3" name="Прямоугольник 2"/>
          <p:cNvSpPr/>
          <p:nvPr/>
        </p:nvSpPr>
        <p:spPr bwMode="invGray">
          <a:xfrm>
            <a:off x="1014413" y="0"/>
            <a:ext cx="73025"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fontAlgn="auto" hangingPunct="1">
              <a:spcBef>
                <a:spcPts val="0"/>
              </a:spcBef>
              <a:spcAft>
                <a:spcPts val="0"/>
              </a:spcAft>
              <a:defRPr/>
            </a:pPr>
            <a:endParaRPr lang="en-US"/>
          </a:p>
        </p:txBody>
      </p:sp>
      <p:sp>
        <p:nvSpPr>
          <p:cNvPr id="4" name="Дата 1"/>
          <p:cNvSpPr>
            <a:spLocks noGrp="1"/>
          </p:cNvSpPr>
          <p:nvPr>
            <p:ph type="dt" sz="half" idx="10"/>
          </p:nvPr>
        </p:nvSpPr>
        <p:spPr/>
        <p:txBody>
          <a:bodyPr/>
          <a:lstStyle>
            <a:lvl1pPr>
              <a:defRPr>
                <a:solidFill>
                  <a:schemeClr val="bg2">
                    <a:shade val="50000"/>
                    <a:satMod val="200000"/>
                  </a:schemeClr>
                </a:solidFill>
              </a:defRPr>
            </a:lvl1pPr>
            <a:extLst/>
          </a:lstStyle>
          <a:p>
            <a:pPr>
              <a:defRPr/>
            </a:pPr>
            <a:fld id="{C41005C2-0423-4B3C-B6DF-11D9421D34EC}" type="datetimeFigureOut">
              <a:rPr lang="ru-RU"/>
              <a:pPr>
                <a:defRPr/>
              </a:pPr>
              <a:t>28.10.2017</a:t>
            </a:fld>
            <a:endParaRPr lang="ru-RU"/>
          </a:p>
        </p:txBody>
      </p:sp>
      <p:sp>
        <p:nvSpPr>
          <p:cNvPr id="5" name="Нижний колонтитул 2"/>
          <p:cNvSpPr>
            <a:spLocks noGrp="1"/>
          </p:cNvSpPr>
          <p:nvPr>
            <p:ph type="ftr" sz="quarter" idx="11"/>
          </p:nvPr>
        </p:nvSpPr>
        <p:spPr/>
        <p:txBody>
          <a:bodyPr/>
          <a:lstStyle>
            <a:lvl1pPr>
              <a:defRPr>
                <a:solidFill>
                  <a:schemeClr val="bg2">
                    <a:shade val="50000"/>
                    <a:satMod val="200000"/>
                  </a:schemeClr>
                </a:solidFill>
              </a:defRPr>
            </a:lvl1pPr>
            <a:extLst/>
          </a:lstStyle>
          <a:p>
            <a:pPr>
              <a:defRPr/>
            </a:pPr>
            <a:endParaRPr lang="ru-RU"/>
          </a:p>
        </p:txBody>
      </p:sp>
      <p:sp>
        <p:nvSpPr>
          <p:cNvPr id="6" name="Номер слайда 3"/>
          <p:cNvSpPr>
            <a:spLocks noGrp="1"/>
          </p:cNvSpPr>
          <p:nvPr>
            <p:ph type="sldNum" sz="quarter" idx="12"/>
          </p:nvPr>
        </p:nvSpPr>
        <p:spPr/>
        <p:txBody>
          <a:bodyPr/>
          <a:lstStyle>
            <a:lvl1pPr>
              <a:defRPr smtClean="0"/>
            </a:lvl1pPr>
          </a:lstStyle>
          <a:p>
            <a:pPr>
              <a:defRPr/>
            </a:pPr>
            <a:fld id="{614BB8FE-51A6-4590-907F-E4B105AAAFD0}" type="slidenum">
              <a:rPr lang="ru-RU" altLang="en-US"/>
              <a:pPr>
                <a:defRPr/>
              </a:pPr>
              <a:t>‹#›</a:t>
            </a:fld>
            <a:endParaRPr lang="ru-RU" altLang="en-US"/>
          </a:p>
        </p:txBody>
      </p:sp>
    </p:spTree>
    <p:extLst>
      <p:ext uri="{BB962C8B-B14F-4D97-AF65-F5344CB8AC3E}">
        <p14:creationId xmlns:p14="http://schemas.microsoft.com/office/powerpoint/2010/main" val="181183459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lang="ru-RU" smtClean="0"/>
              <a:t>Образец заголовка</a:t>
            </a:r>
            <a:endParaRPr lang="en-US"/>
          </a:p>
        </p:txBody>
      </p:sp>
      <p:sp>
        <p:nvSpPr>
          <p:cNvPr id="3" name="Текст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a:r>
              <a:rPr lang="ru-RU" smtClean="0"/>
              <a:t>Образец текста</a:t>
            </a:r>
          </a:p>
        </p:txBody>
      </p:sp>
      <p:sp>
        <p:nvSpPr>
          <p:cNvPr id="4" name="Объект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Дата 4"/>
          <p:cNvSpPr>
            <a:spLocks noGrp="1"/>
          </p:cNvSpPr>
          <p:nvPr>
            <p:ph type="dt" sz="half" idx="10"/>
          </p:nvPr>
        </p:nvSpPr>
        <p:spPr/>
        <p:txBody>
          <a:bodyPr/>
          <a:lstStyle>
            <a:lvl1pPr>
              <a:defRPr>
                <a:solidFill>
                  <a:schemeClr val="bg2">
                    <a:shade val="50000"/>
                    <a:satMod val="200000"/>
                  </a:schemeClr>
                </a:solidFill>
              </a:defRPr>
            </a:lvl1pPr>
            <a:extLst/>
          </a:lstStyle>
          <a:p>
            <a:pPr>
              <a:defRPr/>
            </a:pPr>
            <a:fld id="{7085E226-9A87-4725-822B-5335B32B2021}" type="datetimeFigureOut">
              <a:rPr lang="ru-RU"/>
              <a:pPr>
                <a:defRPr/>
              </a:pPr>
              <a:t>28.10.2017</a:t>
            </a:fld>
            <a:endParaRPr lang="ru-RU"/>
          </a:p>
        </p:txBody>
      </p:sp>
      <p:sp>
        <p:nvSpPr>
          <p:cNvPr id="6" name="Нижний колонтитул 5"/>
          <p:cNvSpPr>
            <a:spLocks noGrp="1"/>
          </p:cNvSpPr>
          <p:nvPr>
            <p:ph type="ftr" sz="quarter" idx="11"/>
          </p:nvPr>
        </p:nvSpPr>
        <p:spPr/>
        <p:txBody>
          <a:bodyPr/>
          <a:lstStyle>
            <a:lvl1pPr>
              <a:defRPr>
                <a:solidFill>
                  <a:schemeClr val="bg2">
                    <a:shade val="50000"/>
                    <a:satMod val="200000"/>
                  </a:schemeClr>
                </a:solidFill>
              </a:defRPr>
            </a:lvl1pPr>
            <a:extLst/>
          </a:lstStyle>
          <a:p>
            <a:pPr>
              <a:defRPr/>
            </a:pPr>
            <a:endParaRPr lang="ru-RU"/>
          </a:p>
        </p:txBody>
      </p:sp>
      <p:sp>
        <p:nvSpPr>
          <p:cNvPr id="7" name="Номер слайда 6"/>
          <p:cNvSpPr>
            <a:spLocks noGrp="1"/>
          </p:cNvSpPr>
          <p:nvPr>
            <p:ph type="sldNum" sz="quarter" idx="12"/>
          </p:nvPr>
        </p:nvSpPr>
        <p:spPr/>
        <p:txBody>
          <a:bodyPr/>
          <a:lstStyle>
            <a:lvl1pPr>
              <a:defRPr smtClean="0"/>
            </a:lvl1pPr>
          </a:lstStyle>
          <a:p>
            <a:pPr>
              <a:defRPr/>
            </a:pPr>
            <a:fld id="{60D652C9-927C-4122-8A8D-459E9049AFA5}" type="slidenum">
              <a:rPr lang="ru-RU" altLang="en-US"/>
              <a:pPr>
                <a:defRPr/>
              </a:pPr>
              <a:t>‹#›</a:t>
            </a:fld>
            <a:endParaRPr lang="ru-RU" altLang="en-US"/>
          </a:p>
        </p:txBody>
      </p:sp>
    </p:spTree>
    <p:extLst>
      <p:ext uri="{BB962C8B-B14F-4D97-AF65-F5344CB8AC3E}">
        <p14:creationId xmlns:p14="http://schemas.microsoft.com/office/powerpoint/2010/main" val="19245948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8" name="Содержимое 7"/>
          <p:cNvSpPr>
            <a:spLocks noGrp="1"/>
          </p:cNvSpPr>
          <p:nvPr>
            <p:ph sz="quarter" idx="1"/>
          </p:nvPr>
        </p:nvSpPr>
        <p:spPr>
          <a:xfrm>
            <a:off x="457200" y="1600200"/>
            <a:ext cx="7467600" cy="487375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6"/>
          <p:cNvSpPr>
            <a:spLocks noGrp="1"/>
          </p:cNvSpPr>
          <p:nvPr>
            <p:ph type="dt" sz="half" idx="10"/>
          </p:nvPr>
        </p:nvSpPr>
        <p:spPr/>
        <p:txBody>
          <a:bodyPr rtlCol="0"/>
          <a:lstStyle>
            <a:lvl1pPr>
              <a:defRPr/>
            </a:lvl1pPr>
          </a:lstStyle>
          <a:p>
            <a:pPr>
              <a:defRPr/>
            </a:pPr>
            <a:fld id="{6124F65B-3297-4692-8CE4-B9168CDE044C}" type="datetimeFigureOut">
              <a:rPr lang="ru-RU"/>
              <a:pPr>
                <a:defRPr/>
              </a:pPr>
              <a:t>28.10.2017</a:t>
            </a:fld>
            <a:endParaRPr lang="ru-RU"/>
          </a:p>
        </p:txBody>
      </p:sp>
      <p:sp>
        <p:nvSpPr>
          <p:cNvPr id="5" name="Номер слайда 8"/>
          <p:cNvSpPr>
            <a:spLocks noGrp="1"/>
          </p:cNvSpPr>
          <p:nvPr>
            <p:ph type="sldNum" sz="quarter" idx="11"/>
          </p:nvPr>
        </p:nvSpPr>
        <p:spPr/>
        <p:txBody>
          <a:bodyPr/>
          <a:lstStyle>
            <a:lvl1pPr>
              <a:defRPr smtClean="0"/>
            </a:lvl1pPr>
          </a:lstStyle>
          <a:p>
            <a:pPr>
              <a:defRPr/>
            </a:pPr>
            <a:fld id="{1AADEF0A-FEDD-4BE3-91D8-37B63753EA1F}" type="slidenum">
              <a:rPr lang="ru-RU" altLang="en-US"/>
              <a:pPr>
                <a:defRPr/>
              </a:pPr>
              <a:t>‹#›</a:t>
            </a:fld>
            <a:endParaRPr lang="ru-RU" altLang="en-US"/>
          </a:p>
        </p:txBody>
      </p:sp>
      <p:sp>
        <p:nvSpPr>
          <p:cNvPr id="6" name="Нижний колонтитул 9"/>
          <p:cNvSpPr>
            <a:spLocks noGrp="1"/>
          </p:cNvSpPr>
          <p:nvPr>
            <p:ph type="ftr" sz="quarter" idx="12"/>
          </p:nvPr>
        </p:nvSpPr>
        <p:spPr/>
        <p:txBody>
          <a:bodyPr rtlCol="0"/>
          <a:lstStyle>
            <a:lvl1pPr>
              <a:defRPr/>
            </a:lvl1pPr>
          </a:lstStyle>
          <a:p>
            <a:pPr>
              <a:defRPr/>
            </a:pPr>
            <a:endParaRPr lang="ru-RU"/>
          </a:p>
        </p:txBody>
      </p:sp>
    </p:spTree>
    <p:extLst>
      <p:ext uri="{BB962C8B-B14F-4D97-AF65-F5344CB8AC3E}">
        <p14:creationId xmlns:p14="http://schemas.microsoft.com/office/powerpoint/2010/main" val="178198964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5" name="Прямоугольник 4"/>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tIns="274320">
            <a:normAutofit/>
          </a:bodyPr>
          <a:lstStyle>
            <a:extLst/>
          </a:lstStyle>
          <a:p>
            <a:pPr indent="-283464" eaLnBrk="1" fontAlgn="auto" hangingPunct="1">
              <a:lnSpc>
                <a:spcPts val="3000"/>
              </a:lnSpc>
              <a:spcBef>
                <a:spcPts val="600"/>
              </a:spcBef>
              <a:spcAft>
                <a:spcPts val="0"/>
              </a:spcAft>
              <a:buClr>
                <a:schemeClr val="accent1"/>
              </a:buClr>
              <a:buSzPct val="80000"/>
              <a:buFont typeface="Wingdings 2"/>
              <a:buNone/>
              <a:defRPr/>
            </a:pPr>
            <a:endParaRPr lang="en-US" sz="3200">
              <a:latin typeface="+mn-lt"/>
              <a:cs typeface="+mn-cs"/>
            </a:endParaRPr>
          </a:p>
        </p:txBody>
      </p:sp>
      <p:sp>
        <p:nvSpPr>
          <p:cNvPr id="6" name="Блок-схема: процесс 5"/>
          <p:cNvSpPr/>
          <p:nvPr/>
        </p:nvSpPr>
        <p:spPr>
          <a:xfrm rot="19468671">
            <a:off x="396875" y="954088"/>
            <a:ext cx="685800" cy="204787"/>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fontAlgn="auto" hangingPunct="1">
              <a:spcBef>
                <a:spcPts val="0"/>
              </a:spcBef>
              <a:spcAft>
                <a:spcPts val="0"/>
              </a:spcAft>
              <a:defRPr/>
            </a:pPr>
            <a:endParaRPr lang="en-US"/>
          </a:p>
        </p:txBody>
      </p:sp>
      <p:sp>
        <p:nvSpPr>
          <p:cNvPr id="7" name="Блок-схема: процесс 6"/>
          <p:cNvSpPr/>
          <p:nvPr/>
        </p:nvSpPr>
        <p:spPr>
          <a:xfrm rot="2103354" flipH="1">
            <a:off x="5003800" y="936625"/>
            <a:ext cx="649288" cy="204788"/>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fontAlgn="auto" hangingPunct="1">
              <a:spcBef>
                <a:spcPts val="0"/>
              </a:spcBef>
              <a:spcAft>
                <a:spcPts val="0"/>
              </a:spcAft>
              <a:defRPr/>
            </a:pPr>
            <a:endParaRPr lang="en-US" dirty="0"/>
          </a:p>
        </p:txBody>
      </p:sp>
      <p:sp>
        <p:nvSpPr>
          <p:cNvPr id="2" name="Заголовок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lang="ru-RU" smtClean="0"/>
              <a:t>Образец заголовка</a:t>
            </a:r>
            <a:endParaRPr lang="en-US"/>
          </a:p>
        </p:txBody>
      </p:sp>
      <p:sp>
        <p:nvSpPr>
          <p:cNvPr id="3" name="Рисунок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tIns="274320">
            <a:normAutofit/>
          </a:bodyPr>
          <a:lstStyle>
            <a:lvl1pPr indent="0">
              <a:buNone/>
              <a:defRPr sz="3200"/>
            </a:lvl1pPr>
            <a:extLst/>
          </a:lstStyle>
          <a:p>
            <a:pPr lvl="0"/>
            <a:r>
              <a:rPr lang="ru-RU" noProof="0" smtClean="0"/>
              <a:t>Вставка рисунка</a:t>
            </a:r>
            <a:endParaRPr lang="en-US" noProof="0" dirty="0"/>
          </a:p>
        </p:txBody>
      </p:sp>
      <p:sp>
        <p:nvSpPr>
          <p:cNvPr id="4" name="Текст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a:r>
              <a:rPr lang="ru-RU" smtClean="0"/>
              <a:t>Образец текста</a:t>
            </a:r>
          </a:p>
        </p:txBody>
      </p:sp>
      <p:sp>
        <p:nvSpPr>
          <p:cNvPr id="8" name="Дата 4"/>
          <p:cNvSpPr>
            <a:spLocks noGrp="1"/>
          </p:cNvSpPr>
          <p:nvPr>
            <p:ph type="dt" sz="half" idx="10"/>
          </p:nvPr>
        </p:nvSpPr>
        <p:spPr/>
        <p:txBody>
          <a:bodyPr/>
          <a:lstStyle>
            <a:lvl1pPr>
              <a:defRPr>
                <a:solidFill>
                  <a:schemeClr val="bg2">
                    <a:shade val="50000"/>
                    <a:satMod val="200000"/>
                  </a:schemeClr>
                </a:solidFill>
              </a:defRPr>
            </a:lvl1pPr>
            <a:extLst/>
          </a:lstStyle>
          <a:p>
            <a:pPr>
              <a:defRPr/>
            </a:pPr>
            <a:fld id="{C094817D-3BC9-4FC5-B5B8-5BE9472630D3}" type="datetimeFigureOut">
              <a:rPr lang="ru-RU"/>
              <a:pPr>
                <a:defRPr/>
              </a:pPr>
              <a:t>28.10.2017</a:t>
            </a:fld>
            <a:endParaRPr lang="ru-RU"/>
          </a:p>
        </p:txBody>
      </p:sp>
      <p:sp>
        <p:nvSpPr>
          <p:cNvPr id="9" name="Нижний колонтитул 5"/>
          <p:cNvSpPr>
            <a:spLocks noGrp="1"/>
          </p:cNvSpPr>
          <p:nvPr>
            <p:ph type="ftr" sz="quarter" idx="11"/>
          </p:nvPr>
        </p:nvSpPr>
        <p:spPr/>
        <p:txBody>
          <a:bodyPr/>
          <a:lstStyle>
            <a:lvl1pPr>
              <a:defRPr>
                <a:solidFill>
                  <a:schemeClr val="bg2">
                    <a:shade val="50000"/>
                    <a:satMod val="200000"/>
                  </a:schemeClr>
                </a:solidFill>
              </a:defRPr>
            </a:lvl1pPr>
            <a:extLst/>
          </a:lstStyle>
          <a:p>
            <a:pPr>
              <a:defRPr/>
            </a:pPr>
            <a:endParaRPr lang="ru-RU"/>
          </a:p>
        </p:txBody>
      </p:sp>
      <p:sp>
        <p:nvSpPr>
          <p:cNvPr id="10" name="Номер слайда 6"/>
          <p:cNvSpPr>
            <a:spLocks noGrp="1"/>
          </p:cNvSpPr>
          <p:nvPr>
            <p:ph type="sldNum" sz="quarter" idx="12"/>
          </p:nvPr>
        </p:nvSpPr>
        <p:spPr/>
        <p:txBody>
          <a:bodyPr/>
          <a:lstStyle>
            <a:lvl1pPr>
              <a:defRPr smtClean="0"/>
            </a:lvl1pPr>
          </a:lstStyle>
          <a:p>
            <a:pPr>
              <a:defRPr/>
            </a:pPr>
            <a:fld id="{7C1DC3D5-7D80-489C-9D9A-A9E8544F65B8}" type="slidenum">
              <a:rPr lang="ru-RU" altLang="en-US"/>
              <a:pPr>
                <a:defRPr/>
              </a:pPr>
              <a:t>‹#›</a:t>
            </a:fld>
            <a:endParaRPr lang="ru-RU" altLang="en-US"/>
          </a:p>
        </p:txBody>
      </p:sp>
    </p:spTree>
    <p:extLst>
      <p:ext uri="{BB962C8B-B14F-4D97-AF65-F5344CB8AC3E}">
        <p14:creationId xmlns:p14="http://schemas.microsoft.com/office/powerpoint/2010/main" val="32501940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lang="ru-RU" smtClean="0"/>
              <a:t>Образец заголовка</a:t>
            </a:r>
            <a:endParaRPr lang="en-US"/>
          </a:p>
        </p:txBody>
      </p:sp>
      <p:sp>
        <p:nvSpPr>
          <p:cNvPr id="3" name="Вертикальный текст 2"/>
          <p:cNvSpPr>
            <a:spLocks noGrp="1"/>
          </p:cNvSpPr>
          <p:nvPr>
            <p:ph type="body" orient="vert" idx="1"/>
          </p:nvPr>
        </p:nvSpPr>
        <p:spPr/>
        <p:txBody>
          <a:bodyPr vert="eaVert"/>
          <a:lstStyle>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3"/>
          <p:cNvSpPr>
            <a:spLocks noGrp="1"/>
          </p:cNvSpPr>
          <p:nvPr>
            <p:ph type="dt" sz="half" idx="10"/>
          </p:nvPr>
        </p:nvSpPr>
        <p:spPr/>
        <p:txBody>
          <a:bodyPr/>
          <a:lstStyle>
            <a:lvl1pPr>
              <a:defRPr>
                <a:solidFill>
                  <a:schemeClr val="bg2">
                    <a:shade val="50000"/>
                    <a:satMod val="200000"/>
                  </a:schemeClr>
                </a:solidFill>
              </a:defRPr>
            </a:lvl1pPr>
            <a:extLst/>
          </a:lstStyle>
          <a:p>
            <a:pPr>
              <a:defRPr/>
            </a:pPr>
            <a:fld id="{32C940B8-3278-4CFA-A35C-77C9F7ADA655}" type="datetimeFigureOut">
              <a:rPr lang="ru-RU"/>
              <a:pPr>
                <a:defRPr/>
              </a:pPr>
              <a:t>28.10.2017</a:t>
            </a:fld>
            <a:endParaRPr lang="ru-RU"/>
          </a:p>
        </p:txBody>
      </p:sp>
      <p:sp>
        <p:nvSpPr>
          <p:cNvPr id="5" name="Нижний колонтитул 4"/>
          <p:cNvSpPr>
            <a:spLocks noGrp="1"/>
          </p:cNvSpPr>
          <p:nvPr>
            <p:ph type="ftr" sz="quarter" idx="11"/>
          </p:nvPr>
        </p:nvSpPr>
        <p:spPr/>
        <p:txBody>
          <a:bodyPr/>
          <a:lstStyle>
            <a:lvl1pPr>
              <a:defRPr>
                <a:solidFill>
                  <a:schemeClr val="bg2">
                    <a:shade val="50000"/>
                    <a:satMod val="200000"/>
                  </a:schemeClr>
                </a:solidFill>
              </a:defRPr>
            </a:lvl1pPr>
            <a:extLst/>
          </a:lstStyle>
          <a:p>
            <a:pPr>
              <a:defRPr/>
            </a:pPr>
            <a:endParaRPr lang="ru-RU"/>
          </a:p>
        </p:txBody>
      </p:sp>
      <p:sp>
        <p:nvSpPr>
          <p:cNvPr id="6" name="Номер слайда 5"/>
          <p:cNvSpPr>
            <a:spLocks noGrp="1"/>
          </p:cNvSpPr>
          <p:nvPr>
            <p:ph type="sldNum" sz="quarter" idx="12"/>
          </p:nvPr>
        </p:nvSpPr>
        <p:spPr/>
        <p:txBody>
          <a:bodyPr/>
          <a:lstStyle>
            <a:lvl1pPr>
              <a:defRPr smtClean="0"/>
            </a:lvl1pPr>
          </a:lstStyle>
          <a:p>
            <a:pPr>
              <a:defRPr/>
            </a:pPr>
            <a:fld id="{FAA5D01A-D538-4711-8040-62E27CFF6DDA}" type="slidenum">
              <a:rPr lang="ru-RU" altLang="en-US"/>
              <a:pPr>
                <a:defRPr/>
              </a:pPr>
              <a:t>‹#›</a:t>
            </a:fld>
            <a:endParaRPr lang="ru-RU" altLang="en-US"/>
          </a:p>
        </p:txBody>
      </p:sp>
    </p:spTree>
    <p:extLst>
      <p:ext uri="{BB962C8B-B14F-4D97-AF65-F5344CB8AC3E}">
        <p14:creationId xmlns:p14="http://schemas.microsoft.com/office/powerpoint/2010/main" val="185136379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58000" y="274639"/>
            <a:ext cx="1828800" cy="5851525"/>
          </a:xfrm>
        </p:spPr>
        <p:txBody>
          <a:bodyPr vert="eaVert"/>
          <a:lstStyle>
            <a:extLst/>
          </a:lstStyle>
          <a:p>
            <a:r>
              <a:rPr lang="ru-RU" smtClean="0"/>
              <a:t>Образец заголовка</a:t>
            </a:r>
            <a:endParaRPr lang="en-US"/>
          </a:p>
        </p:txBody>
      </p:sp>
      <p:sp>
        <p:nvSpPr>
          <p:cNvPr id="3" name="Вертикальный текст 2"/>
          <p:cNvSpPr>
            <a:spLocks noGrp="1"/>
          </p:cNvSpPr>
          <p:nvPr>
            <p:ph type="body" orient="vert" idx="1"/>
          </p:nvPr>
        </p:nvSpPr>
        <p:spPr>
          <a:xfrm>
            <a:off x="1143000" y="274640"/>
            <a:ext cx="5562600" cy="5851525"/>
          </a:xfrm>
        </p:spPr>
        <p:txBody>
          <a:bodyPr vert="eaVert"/>
          <a:lstStyle>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3"/>
          <p:cNvSpPr>
            <a:spLocks noGrp="1"/>
          </p:cNvSpPr>
          <p:nvPr>
            <p:ph type="dt" sz="half" idx="10"/>
          </p:nvPr>
        </p:nvSpPr>
        <p:spPr/>
        <p:txBody>
          <a:bodyPr/>
          <a:lstStyle>
            <a:lvl1pPr>
              <a:defRPr>
                <a:solidFill>
                  <a:schemeClr val="bg2">
                    <a:shade val="50000"/>
                    <a:satMod val="200000"/>
                  </a:schemeClr>
                </a:solidFill>
              </a:defRPr>
            </a:lvl1pPr>
            <a:extLst/>
          </a:lstStyle>
          <a:p>
            <a:pPr>
              <a:defRPr/>
            </a:pPr>
            <a:fld id="{0D8B0E80-22CA-4BA6-82D1-4FA0CEE6F2BC}" type="datetimeFigureOut">
              <a:rPr lang="ru-RU"/>
              <a:pPr>
                <a:defRPr/>
              </a:pPr>
              <a:t>28.10.2017</a:t>
            </a:fld>
            <a:endParaRPr lang="ru-RU"/>
          </a:p>
        </p:txBody>
      </p:sp>
      <p:sp>
        <p:nvSpPr>
          <p:cNvPr id="5" name="Нижний колонтитул 4"/>
          <p:cNvSpPr>
            <a:spLocks noGrp="1"/>
          </p:cNvSpPr>
          <p:nvPr>
            <p:ph type="ftr" sz="quarter" idx="11"/>
          </p:nvPr>
        </p:nvSpPr>
        <p:spPr/>
        <p:txBody>
          <a:bodyPr/>
          <a:lstStyle>
            <a:lvl1pPr>
              <a:defRPr>
                <a:solidFill>
                  <a:schemeClr val="bg2">
                    <a:shade val="50000"/>
                    <a:satMod val="200000"/>
                  </a:schemeClr>
                </a:solidFill>
              </a:defRPr>
            </a:lvl1pPr>
            <a:extLst/>
          </a:lstStyle>
          <a:p>
            <a:pPr>
              <a:defRPr/>
            </a:pPr>
            <a:endParaRPr lang="ru-RU"/>
          </a:p>
        </p:txBody>
      </p:sp>
      <p:sp>
        <p:nvSpPr>
          <p:cNvPr id="6" name="Номер слайда 5"/>
          <p:cNvSpPr>
            <a:spLocks noGrp="1"/>
          </p:cNvSpPr>
          <p:nvPr>
            <p:ph type="sldNum" sz="quarter" idx="12"/>
          </p:nvPr>
        </p:nvSpPr>
        <p:spPr/>
        <p:txBody>
          <a:bodyPr/>
          <a:lstStyle>
            <a:lvl1pPr>
              <a:defRPr smtClean="0"/>
            </a:lvl1pPr>
          </a:lstStyle>
          <a:p>
            <a:pPr>
              <a:defRPr/>
            </a:pPr>
            <a:fld id="{3BFE090A-6262-414F-9ED5-D11B7A1A4C2B}" type="slidenum">
              <a:rPr lang="ru-RU" altLang="en-US"/>
              <a:pPr>
                <a:defRPr/>
              </a:pPr>
              <a:t>‹#›</a:t>
            </a:fld>
            <a:endParaRPr lang="ru-RU" altLang="en-US"/>
          </a:p>
        </p:txBody>
      </p:sp>
    </p:spTree>
    <p:extLst>
      <p:ext uri="{BB962C8B-B14F-4D97-AF65-F5344CB8AC3E}">
        <p14:creationId xmlns:p14="http://schemas.microsoft.com/office/powerpoint/2010/main" val="15400505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4" name="Прямоугольник 3"/>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solidFill>
                <a:prstClr val="white"/>
              </a:solidFill>
            </a:endParaRPr>
          </a:p>
        </p:txBody>
      </p:sp>
      <p:sp>
        <p:nvSpPr>
          <p:cNvPr id="5" name="Прямоугольник 4"/>
          <p:cNvSpPr/>
          <p:nvPr/>
        </p:nvSpPr>
        <p:spPr bwMode="auto">
          <a:xfrm>
            <a:off x="276225" y="0"/>
            <a:ext cx="104775"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solidFill>
                <a:prstClr val="white"/>
              </a:solidFill>
            </a:endParaRPr>
          </a:p>
        </p:txBody>
      </p:sp>
      <p:sp>
        <p:nvSpPr>
          <p:cNvPr id="6" name="Прямоугольник 5"/>
          <p:cNvSpPr/>
          <p:nvPr/>
        </p:nvSpPr>
        <p:spPr bwMode="auto">
          <a:xfrm>
            <a:off x="990600" y="0"/>
            <a:ext cx="182563"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solidFill>
                <a:prstClr val="white"/>
              </a:solidFill>
            </a:endParaRPr>
          </a:p>
        </p:txBody>
      </p:sp>
      <p:sp>
        <p:nvSpPr>
          <p:cNvPr id="7" name="Прямоугольник 6"/>
          <p:cNvSpPr/>
          <p:nvPr/>
        </p:nvSpPr>
        <p:spPr bwMode="auto">
          <a:xfrm>
            <a:off x="1141413" y="0"/>
            <a:ext cx="230187"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solidFill>
                <a:prstClr val="white"/>
              </a:solidFill>
            </a:endParaRPr>
          </a:p>
        </p:txBody>
      </p:sp>
      <p:sp>
        <p:nvSpPr>
          <p:cNvPr id="8" name="Прямая соединительная линия 7"/>
          <p:cNvSpPr>
            <a:spLocks noChangeShapeType="1"/>
          </p:cNvSpPr>
          <p:nvPr/>
        </p:nvSpPr>
        <p:spPr bwMode="auto">
          <a:xfrm>
            <a:off x="106363"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a:lstStyle/>
          <a:p>
            <a:pPr eaLnBrk="1" fontAlgn="auto" hangingPunct="1">
              <a:spcBef>
                <a:spcPts val="0"/>
              </a:spcBef>
              <a:spcAft>
                <a:spcPts val="0"/>
              </a:spcAft>
              <a:defRPr/>
            </a:pPr>
            <a:endParaRPr lang="en-US">
              <a:solidFill>
                <a:prstClr val="black"/>
              </a:solidFill>
              <a:latin typeface="+mn-lt"/>
              <a:cs typeface="+mn-cs"/>
            </a:endParaRPr>
          </a:p>
        </p:txBody>
      </p:sp>
      <p:sp>
        <p:nvSpPr>
          <p:cNvPr id="9" name="Прямая соединительная линия 8"/>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a:lstStyle/>
          <a:p>
            <a:pPr eaLnBrk="1" fontAlgn="auto" hangingPunct="1">
              <a:spcBef>
                <a:spcPts val="0"/>
              </a:spcBef>
              <a:spcAft>
                <a:spcPts val="0"/>
              </a:spcAft>
              <a:defRPr/>
            </a:pPr>
            <a:endParaRPr lang="en-US">
              <a:solidFill>
                <a:prstClr val="black"/>
              </a:solidFill>
              <a:latin typeface="+mn-lt"/>
              <a:cs typeface="+mn-cs"/>
            </a:endParaRPr>
          </a:p>
        </p:txBody>
      </p:sp>
      <p:sp>
        <p:nvSpPr>
          <p:cNvPr id="10" name="Прямая соединительная линия 9"/>
          <p:cNvSpPr>
            <a:spLocks noChangeShapeType="1"/>
          </p:cNvSpPr>
          <p:nvPr/>
        </p:nvSpPr>
        <p:spPr bwMode="auto">
          <a:xfrm>
            <a:off x="854075"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a:lstStyle/>
          <a:p>
            <a:pPr eaLnBrk="1" fontAlgn="auto" hangingPunct="1">
              <a:spcBef>
                <a:spcPts val="0"/>
              </a:spcBef>
              <a:spcAft>
                <a:spcPts val="0"/>
              </a:spcAft>
              <a:defRPr/>
            </a:pPr>
            <a:endParaRPr lang="en-US">
              <a:solidFill>
                <a:prstClr val="black"/>
              </a:solidFill>
              <a:latin typeface="+mn-lt"/>
              <a:cs typeface="+mn-cs"/>
            </a:endParaRPr>
          </a:p>
        </p:txBody>
      </p:sp>
      <p:sp>
        <p:nvSpPr>
          <p:cNvPr id="11" name="Прямая соединительная линия 10"/>
          <p:cNvSpPr>
            <a:spLocks noChangeShapeType="1"/>
          </p:cNvSpPr>
          <p:nvPr/>
        </p:nvSpPr>
        <p:spPr bwMode="auto">
          <a:xfrm>
            <a:off x="172720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a:lstStyle/>
          <a:p>
            <a:pPr eaLnBrk="1" fontAlgn="auto" hangingPunct="1">
              <a:spcBef>
                <a:spcPts val="0"/>
              </a:spcBef>
              <a:spcAft>
                <a:spcPts val="0"/>
              </a:spcAft>
              <a:defRPr/>
            </a:pPr>
            <a:endParaRPr lang="en-US">
              <a:solidFill>
                <a:prstClr val="black"/>
              </a:solidFill>
              <a:latin typeface="+mn-lt"/>
              <a:cs typeface="+mn-cs"/>
            </a:endParaRPr>
          </a:p>
        </p:txBody>
      </p:sp>
      <p:sp>
        <p:nvSpPr>
          <p:cNvPr id="12" name="Прямая соединительная линия 11"/>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a:lstStyle/>
          <a:p>
            <a:pPr eaLnBrk="1" fontAlgn="auto" hangingPunct="1">
              <a:spcBef>
                <a:spcPts val="0"/>
              </a:spcBef>
              <a:spcAft>
                <a:spcPts val="0"/>
              </a:spcAft>
              <a:defRPr/>
            </a:pPr>
            <a:endParaRPr lang="en-US">
              <a:solidFill>
                <a:prstClr val="black"/>
              </a:solidFill>
              <a:latin typeface="+mn-lt"/>
              <a:cs typeface="+mn-cs"/>
            </a:endParaRPr>
          </a:p>
        </p:txBody>
      </p:sp>
      <p:sp>
        <p:nvSpPr>
          <p:cNvPr id="13" name="Прямоугольник 12"/>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dirty="0">
              <a:solidFill>
                <a:prstClr val="white"/>
              </a:solidFill>
            </a:endParaRPr>
          </a:p>
        </p:txBody>
      </p:sp>
      <p:sp>
        <p:nvSpPr>
          <p:cNvPr id="14" name="Овал 13"/>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dirty="0">
              <a:solidFill>
                <a:prstClr val="white"/>
              </a:solidFill>
            </a:endParaRPr>
          </a:p>
        </p:txBody>
      </p:sp>
      <p:sp>
        <p:nvSpPr>
          <p:cNvPr id="15" name="Овал 14"/>
          <p:cNvSpPr/>
          <p:nvPr/>
        </p:nvSpPr>
        <p:spPr bwMode="auto">
          <a:xfrm>
            <a:off x="1323975" y="4867275"/>
            <a:ext cx="642938" cy="64135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dirty="0">
              <a:solidFill>
                <a:prstClr val="white"/>
              </a:solidFill>
            </a:endParaRPr>
          </a:p>
        </p:txBody>
      </p:sp>
      <p:sp>
        <p:nvSpPr>
          <p:cNvPr id="16" name="Овал 15"/>
          <p:cNvSpPr/>
          <p:nvPr/>
        </p:nvSpPr>
        <p:spPr bwMode="auto">
          <a:xfrm>
            <a:off x="1090613" y="5500688"/>
            <a:ext cx="138112" cy="136525"/>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dirty="0">
              <a:solidFill>
                <a:prstClr val="white"/>
              </a:solidFill>
            </a:endParaRPr>
          </a:p>
        </p:txBody>
      </p:sp>
      <p:sp>
        <p:nvSpPr>
          <p:cNvPr id="17" name="Овал 16"/>
          <p:cNvSpPr/>
          <p:nvPr/>
        </p:nvSpPr>
        <p:spPr bwMode="auto">
          <a:xfrm>
            <a:off x="1663700" y="5791200"/>
            <a:ext cx="274638" cy="274638"/>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dirty="0">
              <a:solidFill>
                <a:prstClr val="white"/>
              </a:solidFill>
            </a:endParaRPr>
          </a:p>
        </p:txBody>
      </p:sp>
      <p:sp>
        <p:nvSpPr>
          <p:cNvPr id="18" name="Овал 17"/>
          <p:cNvSpPr/>
          <p:nvPr/>
        </p:nvSpPr>
        <p:spPr bwMode="auto">
          <a:xfrm>
            <a:off x="1879600" y="4479925"/>
            <a:ext cx="365125" cy="365125"/>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dirty="0">
              <a:solidFill>
                <a:prstClr val="white"/>
              </a:solidFill>
            </a:endParaRPr>
          </a:p>
        </p:txBody>
      </p:sp>
      <p:sp>
        <p:nvSpPr>
          <p:cNvPr id="19" name="Прямая соединительная линия 18"/>
          <p:cNvSpPr>
            <a:spLocks noChangeShapeType="1"/>
          </p:cNvSpPr>
          <p:nvPr/>
        </p:nvSpPr>
        <p:spPr bwMode="auto">
          <a:xfrm>
            <a:off x="9097963"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eaLnBrk="1" fontAlgn="auto" hangingPunct="1">
              <a:spcBef>
                <a:spcPts val="0"/>
              </a:spcBef>
              <a:spcAft>
                <a:spcPts val="0"/>
              </a:spcAft>
              <a:defRPr/>
            </a:pPr>
            <a:endParaRPr lang="en-US">
              <a:solidFill>
                <a:prstClr val="black"/>
              </a:solidFill>
              <a:latin typeface="+mn-lt"/>
              <a:cs typeface="+mn-cs"/>
            </a:endParaRPr>
          </a:p>
        </p:txBody>
      </p:sp>
      <p:sp>
        <p:nvSpPr>
          <p:cNvPr id="2" name="Заголовок 1"/>
          <p:cNvSpPr>
            <a:spLocks noGrp="1"/>
          </p:cNvSpPr>
          <p:nvPr>
            <p:ph type="title"/>
          </p:nvPr>
        </p:nvSpPr>
        <p:spPr>
          <a:xfrm>
            <a:off x="2286000" y="2895600"/>
            <a:ext cx="6172200" cy="2053590"/>
          </a:xfrm>
        </p:spPr>
        <p:txBody>
          <a:bodyPr/>
          <a:lstStyle>
            <a:lvl1pPr algn="l">
              <a:buNone/>
              <a:defRPr sz="3000" b="1" cap="small" baseline="0"/>
            </a:lvl1pPr>
          </a:lstStyle>
          <a:p>
            <a:r>
              <a:rPr lang="ru-RU" smtClean="0"/>
              <a:t>Образец заголовка</a:t>
            </a:r>
            <a:endParaRPr lang="en-US"/>
          </a:p>
        </p:txBody>
      </p:sp>
      <p:sp>
        <p:nvSpPr>
          <p:cNvPr id="3" name="Текст 2"/>
          <p:cNvSpPr>
            <a:spLocks noGrp="1"/>
          </p:cNvSpPr>
          <p:nvPr>
            <p:ph type="body" idx="1"/>
          </p:nvPr>
        </p:nvSpPr>
        <p:spPr>
          <a:xfrm>
            <a:off x="2286000" y="5010150"/>
            <a:ext cx="6172200" cy="1371600"/>
          </a:xfrm>
        </p:spPr>
        <p:txBody>
          <a:bodyPr/>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ru-RU" smtClean="0"/>
              <a:t>Образец текста</a:t>
            </a:r>
          </a:p>
        </p:txBody>
      </p:sp>
      <p:sp>
        <p:nvSpPr>
          <p:cNvPr id="20" name="Дата 3"/>
          <p:cNvSpPr>
            <a:spLocks noGrp="1"/>
          </p:cNvSpPr>
          <p:nvPr>
            <p:ph type="dt" sz="half" idx="10"/>
          </p:nvPr>
        </p:nvSpPr>
        <p:spPr bwMode="auto">
          <a:xfrm rot="5400000">
            <a:off x="7762875" y="1169988"/>
            <a:ext cx="2286000" cy="381000"/>
          </a:xfrm>
        </p:spPr>
        <p:txBody>
          <a:bodyPr/>
          <a:lstStyle>
            <a:lvl1pPr>
              <a:defRPr/>
            </a:lvl1pPr>
          </a:lstStyle>
          <a:p>
            <a:pPr>
              <a:defRPr/>
            </a:pPr>
            <a:fld id="{B868AC26-CA09-4E3B-82AD-E94C095ED088}" type="datetimeFigureOut">
              <a:rPr lang="ru-RU"/>
              <a:pPr>
                <a:defRPr/>
              </a:pPr>
              <a:t>28.10.2017</a:t>
            </a:fld>
            <a:endParaRPr lang="ru-RU"/>
          </a:p>
        </p:txBody>
      </p:sp>
      <p:sp>
        <p:nvSpPr>
          <p:cNvPr id="21" name="Нижний колонтитул 4"/>
          <p:cNvSpPr>
            <a:spLocks noGrp="1"/>
          </p:cNvSpPr>
          <p:nvPr>
            <p:ph type="ftr" sz="quarter" idx="11"/>
          </p:nvPr>
        </p:nvSpPr>
        <p:spPr bwMode="auto">
          <a:xfrm rot="5400000">
            <a:off x="7077076" y="4178300"/>
            <a:ext cx="3657600" cy="384175"/>
          </a:xfrm>
        </p:spPr>
        <p:txBody>
          <a:bodyPr/>
          <a:lstStyle>
            <a:lvl1pPr>
              <a:defRPr/>
            </a:lvl1pPr>
          </a:lstStyle>
          <a:p>
            <a:pPr>
              <a:defRPr/>
            </a:pPr>
            <a:endParaRPr lang="ru-RU"/>
          </a:p>
        </p:txBody>
      </p:sp>
      <p:sp>
        <p:nvSpPr>
          <p:cNvPr id="22" name="Номер слайда 5"/>
          <p:cNvSpPr>
            <a:spLocks noGrp="1"/>
          </p:cNvSpPr>
          <p:nvPr>
            <p:ph type="sldNum" sz="quarter" idx="12"/>
          </p:nvPr>
        </p:nvSpPr>
        <p:spPr bwMode="auto">
          <a:xfrm>
            <a:off x="1339850" y="4929188"/>
            <a:ext cx="609600" cy="517525"/>
          </a:xfrm>
        </p:spPr>
        <p:txBody>
          <a:bodyPr/>
          <a:lstStyle>
            <a:lvl1pPr>
              <a:defRPr smtClean="0"/>
            </a:lvl1pPr>
          </a:lstStyle>
          <a:p>
            <a:pPr>
              <a:defRPr/>
            </a:pPr>
            <a:fld id="{0AB8C927-70A4-4E53-81C9-AAD6A5E6EA2D}" type="slidenum">
              <a:rPr lang="ru-RU" altLang="en-US"/>
              <a:pPr>
                <a:defRPr/>
              </a:pPr>
              <a:t>‹#›</a:t>
            </a:fld>
            <a:endParaRPr lang="ru-RU" altLang="en-US"/>
          </a:p>
        </p:txBody>
      </p:sp>
    </p:spTree>
    <p:extLst>
      <p:ext uri="{BB962C8B-B14F-4D97-AF65-F5344CB8AC3E}">
        <p14:creationId xmlns:p14="http://schemas.microsoft.com/office/powerpoint/2010/main" val="36996374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9" name="Содержимое 8"/>
          <p:cNvSpPr>
            <a:spLocks noGrp="1"/>
          </p:cNvSpPr>
          <p:nvPr>
            <p:ph sz="quarter" idx="1"/>
          </p:nvPr>
        </p:nvSpPr>
        <p:spPr>
          <a:xfrm>
            <a:off x="457200" y="1600200"/>
            <a:ext cx="3657600" cy="45720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1" name="Содержимое 10"/>
          <p:cNvSpPr>
            <a:spLocks noGrp="1"/>
          </p:cNvSpPr>
          <p:nvPr>
            <p:ph sz="quarter" idx="2"/>
          </p:nvPr>
        </p:nvSpPr>
        <p:spPr>
          <a:xfrm>
            <a:off x="4270248" y="1600200"/>
            <a:ext cx="3657600" cy="45720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Дата 13"/>
          <p:cNvSpPr>
            <a:spLocks noGrp="1"/>
          </p:cNvSpPr>
          <p:nvPr>
            <p:ph type="dt" sz="half" idx="10"/>
          </p:nvPr>
        </p:nvSpPr>
        <p:spPr/>
        <p:txBody>
          <a:bodyPr/>
          <a:lstStyle>
            <a:lvl1pPr>
              <a:defRPr/>
            </a:lvl1pPr>
          </a:lstStyle>
          <a:p>
            <a:pPr>
              <a:defRPr/>
            </a:pPr>
            <a:fld id="{D2552FAD-12FA-4D58-B337-ADD25FEF1331}" type="datetimeFigureOut">
              <a:rPr lang="ru-RU"/>
              <a:pPr>
                <a:defRPr/>
              </a:pPr>
              <a:t>28.10.2017</a:t>
            </a:fld>
            <a:endParaRPr lang="ru-RU"/>
          </a:p>
        </p:txBody>
      </p:sp>
      <p:sp>
        <p:nvSpPr>
          <p:cNvPr id="6" name="Нижний колонтитул 2"/>
          <p:cNvSpPr>
            <a:spLocks noGrp="1"/>
          </p:cNvSpPr>
          <p:nvPr>
            <p:ph type="ftr" sz="quarter" idx="11"/>
          </p:nvPr>
        </p:nvSpPr>
        <p:spPr/>
        <p:txBody>
          <a:bodyPr/>
          <a:lstStyle>
            <a:lvl1pPr>
              <a:defRPr/>
            </a:lvl1pPr>
          </a:lstStyle>
          <a:p>
            <a:pPr>
              <a:defRPr/>
            </a:pPr>
            <a:endParaRPr lang="ru-RU"/>
          </a:p>
        </p:txBody>
      </p:sp>
      <p:sp>
        <p:nvSpPr>
          <p:cNvPr id="7" name="Номер слайда 22"/>
          <p:cNvSpPr>
            <a:spLocks noGrp="1"/>
          </p:cNvSpPr>
          <p:nvPr>
            <p:ph type="sldNum" sz="quarter" idx="12"/>
          </p:nvPr>
        </p:nvSpPr>
        <p:spPr/>
        <p:txBody>
          <a:bodyPr/>
          <a:lstStyle>
            <a:lvl1pPr>
              <a:defRPr/>
            </a:lvl1pPr>
          </a:lstStyle>
          <a:p>
            <a:pPr>
              <a:defRPr/>
            </a:pPr>
            <a:fld id="{DE9D9EE0-4C87-4A31-985C-94E7E9193479}" type="slidenum">
              <a:rPr lang="ru-RU" altLang="en-US"/>
              <a:pPr>
                <a:defRPr/>
              </a:pPr>
              <a:t>‹#›</a:t>
            </a:fld>
            <a:endParaRPr lang="ru-RU" altLang="en-US"/>
          </a:p>
        </p:txBody>
      </p:sp>
    </p:spTree>
    <p:extLst>
      <p:ext uri="{BB962C8B-B14F-4D97-AF65-F5344CB8AC3E}">
        <p14:creationId xmlns:p14="http://schemas.microsoft.com/office/powerpoint/2010/main" val="23386274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7543800" cy="1143000"/>
          </a:xfrm>
        </p:spPr>
        <p:txBody>
          <a:bodyPr/>
          <a:lstStyle>
            <a:lvl1pPr>
              <a:defRPr/>
            </a:lvl1pPr>
          </a:lstStyle>
          <a:p>
            <a:r>
              <a:rPr lang="ru-RU" smtClean="0"/>
              <a:t>Образец заголовка</a:t>
            </a:r>
            <a:endParaRPr lang="en-US"/>
          </a:p>
        </p:txBody>
      </p:sp>
      <p:sp>
        <p:nvSpPr>
          <p:cNvPr id="11" name="Содержимое 10"/>
          <p:cNvSpPr>
            <a:spLocks noGrp="1"/>
          </p:cNvSpPr>
          <p:nvPr>
            <p:ph sz="quarter" idx="2"/>
          </p:nvPr>
        </p:nvSpPr>
        <p:spPr>
          <a:xfrm>
            <a:off x="457200" y="2362200"/>
            <a:ext cx="3657600" cy="38862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3" name="Содержимое 12"/>
          <p:cNvSpPr>
            <a:spLocks noGrp="1"/>
          </p:cNvSpPr>
          <p:nvPr>
            <p:ph sz="quarter" idx="4"/>
          </p:nvPr>
        </p:nvSpPr>
        <p:spPr>
          <a:xfrm>
            <a:off x="4371975" y="2362200"/>
            <a:ext cx="3657600" cy="38862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2" name="Текст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a:r>
              <a:rPr lang="ru-RU" smtClean="0"/>
              <a:t>Образец текста</a:t>
            </a:r>
          </a:p>
        </p:txBody>
      </p:sp>
      <p:sp>
        <p:nvSpPr>
          <p:cNvPr id="14" name="Текст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a:r>
              <a:rPr lang="ru-RU" smtClean="0"/>
              <a:t>Образец текста</a:t>
            </a:r>
          </a:p>
        </p:txBody>
      </p:sp>
      <p:sp>
        <p:nvSpPr>
          <p:cNvPr id="7" name="Дата 13"/>
          <p:cNvSpPr>
            <a:spLocks noGrp="1"/>
          </p:cNvSpPr>
          <p:nvPr>
            <p:ph type="dt" sz="half" idx="10"/>
          </p:nvPr>
        </p:nvSpPr>
        <p:spPr/>
        <p:txBody>
          <a:bodyPr/>
          <a:lstStyle>
            <a:lvl1pPr>
              <a:defRPr/>
            </a:lvl1pPr>
          </a:lstStyle>
          <a:p>
            <a:pPr>
              <a:defRPr/>
            </a:pPr>
            <a:fld id="{99D69529-051D-4AAE-9A62-8FA0FCCBC384}" type="datetimeFigureOut">
              <a:rPr lang="ru-RU"/>
              <a:pPr>
                <a:defRPr/>
              </a:pPr>
              <a:t>28.10.2017</a:t>
            </a:fld>
            <a:endParaRPr lang="ru-RU"/>
          </a:p>
        </p:txBody>
      </p:sp>
      <p:sp>
        <p:nvSpPr>
          <p:cNvPr id="8" name="Нижний колонтитул 2"/>
          <p:cNvSpPr>
            <a:spLocks noGrp="1"/>
          </p:cNvSpPr>
          <p:nvPr>
            <p:ph type="ftr" sz="quarter" idx="11"/>
          </p:nvPr>
        </p:nvSpPr>
        <p:spPr/>
        <p:txBody>
          <a:bodyPr/>
          <a:lstStyle>
            <a:lvl1pPr>
              <a:defRPr/>
            </a:lvl1pPr>
          </a:lstStyle>
          <a:p>
            <a:pPr>
              <a:defRPr/>
            </a:pPr>
            <a:endParaRPr lang="ru-RU"/>
          </a:p>
        </p:txBody>
      </p:sp>
      <p:sp>
        <p:nvSpPr>
          <p:cNvPr id="9" name="Номер слайда 22"/>
          <p:cNvSpPr>
            <a:spLocks noGrp="1"/>
          </p:cNvSpPr>
          <p:nvPr>
            <p:ph type="sldNum" sz="quarter" idx="12"/>
          </p:nvPr>
        </p:nvSpPr>
        <p:spPr/>
        <p:txBody>
          <a:bodyPr/>
          <a:lstStyle>
            <a:lvl1pPr>
              <a:defRPr/>
            </a:lvl1pPr>
          </a:lstStyle>
          <a:p>
            <a:pPr>
              <a:defRPr/>
            </a:pPr>
            <a:fld id="{8B8A0633-CB34-478E-8028-9FFF033FEE4A}" type="slidenum">
              <a:rPr lang="ru-RU" altLang="en-US"/>
              <a:pPr>
                <a:defRPr/>
              </a:pPr>
              <a:t>‹#›</a:t>
            </a:fld>
            <a:endParaRPr lang="ru-RU" altLang="en-US"/>
          </a:p>
        </p:txBody>
      </p:sp>
    </p:spTree>
    <p:extLst>
      <p:ext uri="{BB962C8B-B14F-4D97-AF65-F5344CB8AC3E}">
        <p14:creationId xmlns:p14="http://schemas.microsoft.com/office/powerpoint/2010/main" val="34496891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Дата 5"/>
          <p:cNvSpPr>
            <a:spLocks noGrp="1"/>
          </p:cNvSpPr>
          <p:nvPr>
            <p:ph type="dt" sz="half" idx="10"/>
          </p:nvPr>
        </p:nvSpPr>
        <p:spPr/>
        <p:txBody>
          <a:bodyPr rtlCol="0"/>
          <a:lstStyle>
            <a:lvl1pPr>
              <a:defRPr/>
            </a:lvl1pPr>
          </a:lstStyle>
          <a:p>
            <a:pPr>
              <a:defRPr/>
            </a:pPr>
            <a:fld id="{C0A41FAA-8F7B-4D2C-B03A-DB4628D36388}" type="datetimeFigureOut">
              <a:rPr lang="ru-RU"/>
              <a:pPr>
                <a:defRPr/>
              </a:pPr>
              <a:t>28.10.2017</a:t>
            </a:fld>
            <a:endParaRPr lang="ru-RU"/>
          </a:p>
        </p:txBody>
      </p:sp>
      <p:sp>
        <p:nvSpPr>
          <p:cNvPr id="4" name="Номер слайда 6"/>
          <p:cNvSpPr>
            <a:spLocks noGrp="1"/>
          </p:cNvSpPr>
          <p:nvPr>
            <p:ph type="sldNum" sz="quarter" idx="11"/>
          </p:nvPr>
        </p:nvSpPr>
        <p:spPr/>
        <p:txBody>
          <a:bodyPr/>
          <a:lstStyle>
            <a:lvl1pPr>
              <a:defRPr smtClean="0"/>
            </a:lvl1pPr>
          </a:lstStyle>
          <a:p>
            <a:pPr>
              <a:defRPr/>
            </a:pPr>
            <a:fld id="{CDA6A0CB-42BA-4EF9-8720-171401977BAB}" type="slidenum">
              <a:rPr lang="ru-RU" altLang="en-US"/>
              <a:pPr>
                <a:defRPr/>
              </a:pPr>
              <a:t>‹#›</a:t>
            </a:fld>
            <a:endParaRPr lang="ru-RU" altLang="en-US"/>
          </a:p>
        </p:txBody>
      </p:sp>
      <p:sp>
        <p:nvSpPr>
          <p:cNvPr id="5" name="Нижний колонтитул 7"/>
          <p:cNvSpPr>
            <a:spLocks noGrp="1"/>
          </p:cNvSpPr>
          <p:nvPr>
            <p:ph type="ftr" sz="quarter" idx="12"/>
          </p:nvPr>
        </p:nvSpPr>
        <p:spPr/>
        <p:txBody>
          <a:bodyPr rtlCol="0"/>
          <a:lstStyle>
            <a:lvl1pPr>
              <a:defRPr/>
            </a:lvl1pPr>
          </a:lstStyle>
          <a:p>
            <a:pPr>
              <a:defRPr/>
            </a:pPr>
            <a:endParaRPr lang="ru-RU"/>
          </a:p>
        </p:txBody>
      </p:sp>
    </p:spTree>
    <p:extLst>
      <p:ext uri="{BB962C8B-B14F-4D97-AF65-F5344CB8AC3E}">
        <p14:creationId xmlns:p14="http://schemas.microsoft.com/office/powerpoint/2010/main" val="28247480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3"/>
          <p:cNvSpPr>
            <a:spLocks noGrp="1"/>
          </p:cNvSpPr>
          <p:nvPr>
            <p:ph type="dt" sz="half" idx="10"/>
          </p:nvPr>
        </p:nvSpPr>
        <p:spPr/>
        <p:txBody>
          <a:bodyPr/>
          <a:lstStyle>
            <a:lvl1pPr>
              <a:defRPr/>
            </a:lvl1pPr>
          </a:lstStyle>
          <a:p>
            <a:pPr>
              <a:defRPr/>
            </a:pPr>
            <a:fld id="{8D8A96D8-CA2D-49D7-A7D3-2A09E2EBC57B}" type="datetimeFigureOut">
              <a:rPr lang="ru-RU"/>
              <a:pPr>
                <a:defRPr/>
              </a:pPr>
              <a:t>28.10.2017</a:t>
            </a:fld>
            <a:endParaRPr lang="ru-RU"/>
          </a:p>
        </p:txBody>
      </p:sp>
      <p:sp>
        <p:nvSpPr>
          <p:cNvPr id="3" name="Нижний колонтитул 2"/>
          <p:cNvSpPr>
            <a:spLocks noGrp="1"/>
          </p:cNvSpPr>
          <p:nvPr>
            <p:ph type="ftr" sz="quarter" idx="11"/>
          </p:nvPr>
        </p:nvSpPr>
        <p:spPr/>
        <p:txBody>
          <a:bodyPr/>
          <a:lstStyle>
            <a:lvl1pPr>
              <a:defRPr/>
            </a:lvl1pPr>
          </a:lstStyle>
          <a:p>
            <a:pPr>
              <a:defRPr/>
            </a:pPr>
            <a:endParaRPr lang="ru-RU"/>
          </a:p>
        </p:txBody>
      </p:sp>
      <p:sp>
        <p:nvSpPr>
          <p:cNvPr id="4" name="Номер слайда 22"/>
          <p:cNvSpPr>
            <a:spLocks noGrp="1"/>
          </p:cNvSpPr>
          <p:nvPr>
            <p:ph type="sldNum" sz="quarter" idx="12"/>
          </p:nvPr>
        </p:nvSpPr>
        <p:spPr/>
        <p:txBody>
          <a:bodyPr/>
          <a:lstStyle>
            <a:lvl1pPr>
              <a:defRPr/>
            </a:lvl1pPr>
          </a:lstStyle>
          <a:p>
            <a:pPr>
              <a:defRPr/>
            </a:pPr>
            <a:fld id="{A3A0130A-6E95-4610-B541-4D0DAC129477}" type="slidenum">
              <a:rPr lang="ru-RU" altLang="en-US"/>
              <a:pPr>
                <a:defRPr/>
              </a:pPr>
              <a:t>‹#›</a:t>
            </a:fld>
            <a:endParaRPr lang="ru-RU" altLang="en-US"/>
          </a:p>
        </p:txBody>
      </p:sp>
    </p:spTree>
    <p:extLst>
      <p:ext uri="{BB962C8B-B14F-4D97-AF65-F5344CB8AC3E}">
        <p14:creationId xmlns:p14="http://schemas.microsoft.com/office/powerpoint/2010/main" val="33169326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5" name="Прямая соединительная линия 4"/>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a:lstStyle/>
          <a:p>
            <a:pPr eaLnBrk="1" fontAlgn="auto" hangingPunct="1">
              <a:spcBef>
                <a:spcPts val="0"/>
              </a:spcBef>
              <a:spcAft>
                <a:spcPts val="0"/>
              </a:spcAft>
              <a:defRPr/>
            </a:pPr>
            <a:endParaRPr lang="en-US" dirty="0">
              <a:solidFill>
                <a:prstClr val="black"/>
              </a:solidFill>
              <a:latin typeface="+mn-lt"/>
              <a:cs typeface="+mn-cs"/>
            </a:endParaRPr>
          </a:p>
        </p:txBody>
      </p:sp>
      <p:sp>
        <p:nvSpPr>
          <p:cNvPr id="6" name="Прямая соединительная линия 5"/>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eaLnBrk="1" fontAlgn="auto" hangingPunct="1">
              <a:spcBef>
                <a:spcPts val="0"/>
              </a:spcBef>
              <a:spcAft>
                <a:spcPts val="0"/>
              </a:spcAft>
              <a:defRPr/>
            </a:pPr>
            <a:endParaRPr lang="en-US" dirty="0">
              <a:solidFill>
                <a:prstClr val="black"/>
              </a:solidFill>
              <a:latin typeface="+mn-lt"/>
              <a:cs typeface="+mn-cs"/>
            </a:endParaRPr>
          </a:p>
        </p:txBody>
      </p:sp>
      <p:sp>
        <p:nvSpPr>
          <p:cNvPr id="7" name="Прямая соединительная линия 16"/>
          <p:cNvSpPr>
            <a:spLocks noChangeShapeType="1"/>
          </p:cNvSpPr>
          <p:nvPr/>
        </p:nvSpPr>
        <p:spPr bwMode="auto">
          <a:xfrm>
            <a:off x="6192838" y="0"/>
            <a:ext cx="0" cy="6858000"/>
          </a:xfrm>
          <a:prstGeom prst="line">
            <a:avLst/>
          </a:prstGeom>
          <a:noFill/>
          <a:ln w="12700" algn="ctr">
            <a:solidFill>
              <a:schemeClr val="accent1"/>
            </a:solidFill>
            <a:round/>
            <a:headEnd/>
            <a:tailEnd/>
          </a:ln>
          <a:extLst>
            <a:ext uri="{909E8E84-426E-40DD-AFC4-6F175D3DCCD1}">
              <a14:hiddenFill xmlns:a14="http://schemas.microsoft.com/office/drawing/2010/main">
                <a:noFill/>
              </a14:hiddenFill>
            </a:ext>
          </a:extLst>
        </p:spPr>
        <p:txBody>
          <a:bodyPr/>
          <a:lstStyle/>
          <a:p>
            <a:endParaRPr lang="ru-RU"/>
          </a:p>
        </p:txBody>
      </p:sp>
      <p:sp>
        <p:nvSpPr>
          <p:cNvPr id="8" name="Прямая соединительная линия 17"/>
          <p:cNvSpPr>
            <a:spLocks noChangeShapeType="1"/>
          </p:cNvSpPr>
          <p:nvPr/>
        </p:nvSpPr>
        <p:spPr bwMode="auto">
          <a:xfrm>
            <a:off x="8991600" y="0"/>
            <a:ext cx="0" cy="6858000"/>
          </a:xfrm>
          <a:prstGeom prst="line">
            <a:avLst/>
          </a:prstGeom>
          <a:noFill/>
          <a:ln w="19050" algn="ctr">
            <a:solidFill>
              <a:schemeClr val="accent1"/>
            </a:solidFill>
            <a:round/>
            <a:headEnd/>
            <a:tailEnd/>
          </a:ln>
          <a:extLst>
            <a:ext uri="{909E8E84-426E-40DD-AFC4-6F175D3DCCD1}">
              <a14:hiddenFill xmlns:a14="http://schemas.microsoft.com/office/drawing/2010/main">
                <a:noFill/>
              </a14:hiddenFill>
            </a:ext>
          </a:extLst>
        </p:spPr>
        <p:txBody>
          <a:bodyPr/>
          <a:lstStyle/>
          <a:p>
            <a:endParaRPr lang="ru-RU"/>
          </a:p>
        </p:txBody>
      </p:sp>
      <p:sp>
        <p:nvSpPr>
          <p:cNvPr id="9" name="Прямоугольник 8"/>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solidFill>
                <a:prstClr val="white"/>
              </a:solidFill>
            </a:endParaRPr>
          </a:p>
        </p:txBody>
      </p:sp>
      <p:sp>
        <p:nvSpPr>
          <p:cNvPr id="10" name="Прямая соединительная линия 19"/>
          <p:cNvSpPr>
            <a:spLocks noChangeShapeType="1"/>
          </p:cNvSpPr>
          <p:nvPr/>
        </p:nvSpPr>
        <p:spPr bwMode="auto">
          <a:xfrm>
            <a:off x="8915400" y="0"/>
            <a:ext cx="0" cy="6858000"/>
          </a:xfrm>
          <a:prstGeom prst="line">
            <a:avLst/>
          </a:prstGeom>
          <a:noFill/>
          <a:ln w="9525" algn="ctr">
            <a:solidFill>
              <a:schemeClr val="accent1"/>
            </a:solidFill>
            <a:round/>
            <a:headEnd/>
            <a:tailEnd/>
          </a:ln>
          <a:extLst>
            <a:ext uri="{909E8E84-426E-40DD-AFC4-6F175D3DCCD1}">
              <a14:hiddenFill xmlns:a14="http://schemas.microsoft.com/office/drawing/2010/main">
                <a:noFill/>
              </a14:hiddenFill>
            </a:ext>
          </a:extLst>
        </p:spPr>
        <p:txBody>
          <a:bodyPr/>
          <a:lstStyle/>
          <a:p>
            <a:endParaRPr lang="ru-RU"/>
          </a:p>
        </p:txBody>
      </p:sp>
      <p:sp>
        <p:nvSpPr>
          <p:cNvPr id="11" name="Овал 10"/>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dirty="0">
              <a:solidFill>
                <a:prstClr val="white"/>
              </a:solidFill>
            </a:endParaRPr>
          </a:p>
        </p:txBody>
      </p:sp>
      <p:sp>
        <p:nvSpPr>
          <p:cNvPr id="2" name="Заголовок 1"/>
          <p:cNvSpPr>
            <a:spLocks noGrp="1"/>
          </p:cNvSpPr>
          <p:nvPr>
            <p:ph type="title"/>
          </p:nvPr>
        </p:nvSpPr>
        <p:spPr>
          <a:xfrm rot="5400000">
            <a:off x="3371850" y="3200400"/>
            <a:ext cx="6309360" cy="457200"/>
          </a:xfrm>
        </p:spPr>
        <p:txBody>
          <a:bodyPr/>
          <a:lstStyle>
            <a:lvl1pPr algn="l">
              <a:buNone/>
              <a:defRPr sz="2000" b="1" cap="small" baseline="0"/>
            </a:lvl1pPr>
          </a:lstStyle>
          <a:p>
            <a:r>
              <a:rPr lang="ru-RU" smtClean="0"/>
              <a:t>Образец заголовка</a:t>
            </a:r>
            <a:endParaRPr lang="en-US"/>
          </a:p>
        </p:txBody>
      </p:sp>
      <p:sp>
        <p:nvSpPr>
          <p:cNvPr id="3" name="Текст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a:r>
              <a:rPr lang="ru-RU" smtClean="0"/>
              <a:t>Образец текста</a:t>
            </a:r>
          </a:p>
        </p:txBody>
      </p:sp>
      <p:sp>
        <p:nvSpPr>
          <p:cNvPr id="18" name="Содержимое 17"/>
          <p:cNvSpPr>
            <a:spLocks noGrp="1"/>
          </p:cNvSpPr>
          <p:nvPr>
            <p:ph sz="quarter" idx="1"/>
          </p:nvPr>
        </p:nvSpPr>
        <p:spPr>
          <a:xfrm>
            <a:off x="304800" y="274320"/>
            <a:ext cx="5638800" cy="632764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2" name="Дата 20"/>
          <p:cNvSpPr>
            <a:spLocks noGrp="1"/>
          </p:cNvSpPr>
          <p:nvPr>
            <p:ph type="dt" sz="half" idx="10"/>
          </p:nvPr>
        </p:nvSpPr>
        <p:spPr/>
        <p:txBody>
          <a:bodyPr rtlCol="0"/>
          <a:lstStyle>
            <a:lvl1pPr>
              <a:defRPr/>
            </a:lvl1pPr>
          </a:lstStyle>
          <a:p>
            <a:pPr>
              <a:defRPr/>
            </a:pPr>
            <a:fld id="{C6A1A267-6AF0-4EE5-AD29-5834CAEC6A2F}" type="datetimeFigureOut">
              <a:rPr lang="ru-RU"/>
              <a:pPr>
                <a:defRPr/>
              </a:pPr>
              <a:t>28.10.2017</a:t>
            </a:fld>
            <a:endParaRPr lang="ru-RU"/>
          </a:p>
        </p:txBody>
      </p:sp>
      <p:sp>
        <p:nvSpPr>
          <p:cNvPr id="13" name="Номер слайда 21"/>
          <p:cNvSpPr>
            <a:spLocks noGrp="1"/>
          </p:cNvSpPr>
          <p:nvPr>
            <p:ph type="sldNum" sz="quarter" idx="11"/>
          </p:nvPr>
        </p:nvSpPr>
        <p:spPr/>
        <p:txBody>
          <a:bodyPr/>
          <a:lstStyle>
            <a:lvl1pPr>
              <a:defRPr smtClean="0"/>
            </a:lvl1pPr>
          </a:lstStyle>
          <a:p>
            <a:pPr>
              <a:defRPr/>
            </a:pPr>
            <a:fld id="{F084D30D-0BD3-4B9C-A706-C8E6C8C976EA}" type="slidenum">
              <a:rPr lang="ru-RU" altLang="en-US"/>
              <a:pPr>
                <a:defRPr/>
              </a:pPr>
              <a:t>‹#›</a:t>
            </a:fld>
            <a:endParaRPr lang="ru-RU" altLang="en-US"/>
          </a:p>
        </p:txBody>
      </p:sp>
      <p:sp>
        <p:nvSpPr>
          <p:cNvPr id="14" name="Нижний колонтитул 22"/>
          <p:cNvSpPr>
            <a:spLocks noGrp="1"/>
          </p:cNvSpPr>
          <p:nvPr>
            <p:ph type="ftr" sz="quarter" idx="12"/>
          </p:nvPr>
        </p:nvSpPr>
        <p:spPr/>
        <p:txBody>
          <a:bodyPr rtlCol="0"/>
          <a:lstStyle>
            <a:lvl1pPr>
              <a:defRPr/>
            </a:lvl1pPr>
          </a:lstStyle>
          <a:p>
            <a:pPr>
              <a:defRPr/>
            </a:pPr>
            <a:endParaRPr lang="ru-RU"/>
          </a:p>
        </p:txBody>
      </p:sp>
    </p:spTree>
    <p:extLst>
      <p:ext uri="{BB962C8B-B14F-4D97-AF65-F5344CB8AC3E}">
        <p14:creationId xmlns:p14="http://schemas.microsoft.com/office/powerpoint/2010/main" val="34240123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5" name="Прямая соединительная линия 4"/>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eaLnBrk="1" fontAlgn="auto" hangingPunct="1">
              <a:spcBef>
                <a:spcPts val="0"/>
              </a:spcBef>
              <a:spcAft>
                <a:spcPts val="0"/>
              </a:spcAft>
              <a:defRPr/>
            </a:pPr>
            <a:endParaRPr lang="en-US">
              <a:solidFill>
                <a:prstClr val="black"/>
              </a:solidFill>
              <a:latin typeface="+mn-lt"/>
              <a:cs typeface="+mn-cs"/>
            </a:endParaRPr>
          </a:p>
        </p:txBody>
      </p:sp>
      <p:sp>
        <p:nvSpPr>
          <p:cNvPr id="6" name="Овал 5"/>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dirty="0">
              <a:solidFill>
                <a:prstClr val="white"/>
              </a:solidFill>
            </a:endParaRPr>
          </a:p>
        </p:txBody>
      </p:sp>
      <p:sp>
        <p:nvSpPr>
          <p:cNvPr id="7" name="Прямая соединительная линия 16"/>
          <p:cNvSpPr>
            <a:spLocks noChangeShapeType="1"/>
          </p:cNvSpPr>
          <p:nvPr/>
        </p:nvSpPr>
        <p:spPr bwMode="auto">
          <a:xfrm>
            <a:off x="8991600" y="0"/>
            <a:ext cx="0" cy="685800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txBody>
          <a:bodyPr/>
          <a:lstStyle/>
          <a:p>
            <a:endParaRPr lang="ru-RU"/>
          </a:p>
        </p:txBody>
      </p:sp>
      <p:sp>
        <p:nvSpPr>
          <p:cNvPr id="8" name="Прямоугольник 7"/>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solidFill>
                <a:prstClr val="white"/>
              </a:solidFill>
            </a:endParaRPr>
          </a:p>
        </p:txBody>
      </p:sp>
      <p:sp>
        <p:nvSpPr>
          <p:cNvPr id="9" name="Прямая соединительная линия 18"/>
          <p:cNvSpPr>
            <a:spLocks noChangeShapeType="1"/>
          </p:cNvSpPr>
          <p:nvPr/>
        </p:nvSpPr>
        <p:spPr bwMode="auto">
          <a:xfrm>
            <a:off x="8915400" y="0"/>
            <a:ext cx="0" cy="6858000"/>
          </a:xfrm>
          <a:prstGeom prst="line">
            <a:avLst/>
          </a:prstGeom>
          <a:noFill/>
          <a:ln w="9525" algn="ctr">
            <a:solidFill>
              <a:schemeClr val="accent1"/>
            </a:solidFill>
            <a:round/>
            <a:headEnd/>
            <a:tailEnd/>
          </a:ln>
          <a:extLst>
            <a:ext uri="{909E8E84-426E-40DD-AFC4-6F175D3DCCD1}">
              <a14:hiddenFill xmlns:a14="http://schemas.microsoft.com/office/drawing/2010/main">
                <a:noFill/>
              </a14:hiddenFill>
            </a:ext>
          </a:extLst>
        </p:spPr>
        <p:txBody>
          <a:bodyPr/>
          <a:lstStyle/>
          <a:p>
            <a:endParaRPr lang="ru-RU"/>
          </a:p>
        </p:txBody>
      </p:sp>
      <p:sp>
        <p:nvSpPr>
          <p:cNvPr id="10" name="Прямая соединительная линия 9"/>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eaLnBrk="1" fontAlgn="auto" hangingPunct="1">
              <a:spcBef>
                <a:spcPts val="0"/>
              </a:spcBef>
              <a:spcAft>
                <a:spcPts val="0"/>
              </a:spcAft>
              <a:defRPr/>
            </a:pPr>
            <a:endParaRPr lang="en-US" dirty="0">
              <a:solidFill>
                <a:prstClr val="black"/>
              </a:solidFill>
              <a:latin typeface="+mn-lt"/>
              <a:cs typeface="+mn-cs"/>
            </a:endParaRPr>
          </a:p>
        </p:txBody>
      </p:sp>
      <p:sp>
        <p:nvSpPr>
          <p:cNvPr id="11" name="Прямая соединительная линия 20"/>
          <p:cNvSpPr>
            <a:spLocks noChangeShapeType="1"/>
          </p:cNvSpPr>
          <p:nvPr/>
        </p:nvSpPr>
        <p:spPr bwMode="auto">
          <a:xfrm>
            <a:off x="6192838" y="0"/>
            <a:ext cx="0" cy="6858000"/>
          </a:xfrm>
          <a:prstGeom prst="line">
            <a:avLst/>
          </a:prstGeom>
          <a:noFill/>
          <a:ln w="12700" algn="ctr">
            <a:solidFill>
              <a:schemeClr val="accent1"/>
            </a:solidFill>
            <a:round/>
            <a:headEnd/>
            <a:tailEnd/>
          </a:ln>
          <a:extLst>
            <a:ext uri="{909E8E84-426E-40DD-AFC4-6F175D3DCCD1}">
              <a14:hiddenFill xmlns:a14="http://schemas.microsoft.com/office/drawing/2010/main">
                <a:noFill/>
              </a14:hiddenFill>
            </a:ext>
          </a:extLst>
        </p:spPr>
        <p:txBody>
          <a:bodyPr/>
          <a:lstStyle/>
          <a:p>
            <a:endParaRPr lang="ru-RU"/>
          </a:p>
        </p:txBody>
      </p:sp>
      <p:sp>
        <p:nvSpPr>
          <p:cNvPr id="2" name="Заголовок 1"/>
          <p:cNvSpPr>
            <a:spLocks noGrp="1"/>
          </p:cNvSpPr>
          <p:nvPr>
            <p:ph type="title"/>
          </p:nvPr>
        </p:nvSpPr>
        <p:spPr>
          <a:xfrm rot="5400000">
            <a:off x="3350133" y="3200400"/>
            <a:ext cx="6309360" cy="457200"/>
          </a:xfrm>
        </p:spPr>
        <p:txBody>
          <a:bodyPr/>
          <a:lstStyle>
            <a:lvl1pPr algn="l">
              <a:buNone/>
              <a:defRPr sz="2000" b="1"/>
            </a:lvl1pPr>
          </a:lstStyle>
          <a:p>
            <a:r>
              <a:rPr lang="ru-RU" smtClean="0"/>
              <a:t>Образец заголовка</a:t>
            </a:r>
            <a:endParaRPr lang="en-US"/>
          </a:p>
        </p:txBody>
      </p:sp>
      <p:sp>
        <p:nvSpPr>
          <p:cNvPr id="3" name="Рисунок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ormAutofit/>
          </a:bodyPr>
          <a:lstStyle>
            <a:lvl1pPr marL="0" indent="0">
              <a:buNone/>
              <a:defRPr sz="3200"/>
            </a:lvl1pPr>
          </a:lstStyle>
          <a:p>
            <a:pPr lvl="0"/>
            <a:r>
              <a:rPr lang="ru-RU" noProof="0" smtClean="0"/>
              <a:t>Вставка рисунка</a:t>
            </a:r>
            <a:endParaRPr lang="en-US" noProof="0" dirty="0"/>
          </a:p>
        </p:txBody>
      </p:sp>
      <p:sp>
        <p:nvSpPr>
          <p:cNvPr id="4" name="Текст 3"/>
          <p:cNvSpPr>
            <a:spLocks noGrp="1"/>
          </p:cNvSpPr>
          <p:nvPr>
            <p:ph type="body" sz="half" idx="2"/>
          </p:nvPr>
        </p:nvSpPr>
        <p:spPr>
          <a:xfrm>
            <a:off x="6765798" y="264795"/>
            <a:ext cx="1524000" cy="4956048"/>
          </a:xfrm>
        </p:spPr>
        <p:txBody>
          <a:bodyPr rot="0" spcFirstLastPara="0" vertOverflow="overflow" horzOverflow="overflow" spcCol="274320" rtlCol="0" fromWordArt="0" forceAA="0">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a:r>
              <a:rPr lang="ru-RU" smtClean="0"/>
              <a:t>Образец текста</a:t>
            </a:r>
          </a:p>
        </p:txBody>
      </p:sp>
      <p:sp>
        <p:nvSpPr>
          <p:cNvPr id="12" name="Дата 16"/>
          <p:cNvSpPr>
            <a:spLocks noGrp="1"/>
          </p:cNvSpPr>
          <p:nvPr>
            <p:ph type="dt" sz="half" idx="10"/>
          </p:nvPr>
        </p:nvSpPr>
        <p:spPr/>
        <p:txBody>
          <a:bodyPr rtlCol="0"/>
          <a:lstStyle>
            <a:lvl1pPr>
              <a:defRPr/>
            </a:lvl1pPr>
          </a:lstStyle>
          <a:p>
            <a:pPr>
              <a:defRPr/>
            </a:pPr>
            <a:fld id="{F80903EB-C5BA-474D-8880-8B8575290695}" type="datetimeFigureOut">
              <a:rPr lang="ru-RU"/>
              <a:pPr>
                <a:defRPr/>
              </a:pPr>
              <a:t>28.10.2017</a:t>
            </a:fld>
            <a:endParaRPr lang="ru-RU"/>
          </a:p>
        </p:txBody>
      </p:sp>
      <p:sp>
        <p:nvSpPr>
          <p:cNvPr id="13" name="Номер слайда 17"/>
          <p:cNvSpPr>
            <a:spLocks noGrp="1"/>
          </p:cNvSpPr>
          <p:nvPr>
            <p:ph type="sldNum" sz="quarter" idx="11"/>
          </p:nvPr>
        </p:nvSpPr>
        <p:spPr/>
        <p:txBody>
          <a:bodyPr/>
          <a:lstStyle>
            <a:lvl1pPr>
              <a:defRPr smtClean="0"/>
            </a:lvl1pPr>
          </a:lstStyle>
          <a:p>
            <a:pPr>
              <a:defRPr/>
            </a:pPr>
            <a:fld id="{F4130E65-5C72-408B-B5DE-B11D1057BDD0}" type="slidenum">
              <a:rPr lang="ru-RU" altLang="en-US"/>
              <a:pPr>
                <a:defRPr/>
              </a:pPr>
              <a:t>‹#›</a:t>
            </a:fld>
            <a:endParaRPr lang="ru-RU" altLang="en-US"/>
          </a:p>
        </p:txBody>
      </p:sp>
      <p:sp>
        <p:nvSpPr>
          <p:cNvPr id="14" name="Нижний колонтитул 20"/>
          <p:cNvSpPr>
            <a:spLocks noGrp="1"/>
          </p:cNvSpPr>
          <p:nvPr>
            <p:ph type="ftr" sz="quarter" idx="12"/>
          </p:nvPr>
        </p:nvSpPr>
        <p:spPr/>
        <p:txBody>
          <a:bodyPr rtlCol="0"/>
          <a:lstStyle>
            <a:lvl1pPr>
              <a:defRPr/>
            </a:lvl1pPr>
          </a:lstStyle>
          <a:p>
            <a:pPr>
              <a:defRPr/>
            </a:pPr>
            <a:endParaRPr lang="ru-RU"/>
          </a:p>
        </p:txBody>
      </p:sp>
    </p:spTree>
    <p:extLst>
      <p:ext uri="{BB962C8B-B14F-4D97-AF65-F5344CB8AC3E}">
        <p14:creationId xmlns:p14="http://schemas.microsoft.com/office/powerpoint/2010/main" val="10519781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3.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6" name="Прямая соединительная линия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a:lstStyle/>
          <a:p>
            <a:pPr eaLnBrk="1" fontAlgn="auto" hangingPunct="1">
              <a:spcBef>
                <a:spcPts val="0"/>
              </a:spcBef>
              <a:spcAft>
                <a:spcPts val="0"/>
              </a:spcAft>
              <a:defRPr/>
            </a:pPr>
            <a:endParaRPr lang="en-US" dirty="0">
              <a:solidFill>
                <a:prstClr val="black"/>
              </a:solidFill>
              <a:latin typeface="+mn-lt"/>
              <a:cs typeface="+mn-cs"/>
            </a:endParaRPr>
          </a:p>
        </p:txBody>
      </p:sp>
      <p:sp>
        <p:nvSpPr>
          <p:cNvPr id="22" name="Заголовок 21"/>
          <p:cNvSpPr>
            <a:spLocks noGrp="1"/>
          </p:cNvSpPr>
          <p:nvPr>
            <p:ph type="title"/>
          </p:nvPr>
        </p:nvSpPr>
        <p:spPr>
          <a:xfrm>
            <a:off x="457200" y="274638"/>
            <a:ext cx="7467600" cy="1143000"/>
          </a:xfrm>
          <a:prstGeom prst="rect">
            <a:avLst/>
          </a:prstGeom>
        </p:spPr>
        <p:txBody>
          <a:bodyPr vert="horz" anchor="b">
            <a:normAutofit/>
          </a:bodyPr>
          <a:lstStyle/>
          <a:p>
            <a:r>
              <a:rPr lang="ru-RU" smtClean="0"/>
              <a:t>Образец заголовка</a:t>
            </a:r>
            <a:endParaRPr lang="en-US"/>
          </a:p>
        </p:txBody>
      </p:sp>
      <p:sp>
        <p:nvSpPr>
          <p:cNvPr id="1028" name="Текст 12"/>
          <p:cNvSpPr>
            <a:spLocks noGrp="1"/>
          </p:cNvSpPr>
          <p:nvPr>
            <p:ph type="body" idx="1"/>
          </p:nvPr>
        </p:nvSpPr>
        <p:spPr bwMode="auto">
          <a:xfrm>
            <a:off x="457200" y="1600200"/>
            <a:ext cx="7467600" cy="4873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ru-RU" altLang="en-US" smtClean="0"/>
              <a:t>Образец текста</a:t>
            </a:r>
          </a:p>
          <a:p>
            <a:pPr lvl="1"/>
            <a:r>
              <a:rPr lang="ru-RU" altLang="en-US" smtClean="0"/>
              <a:t>Второй уровень</a:t>
            </a:r>
          </a:p>
          <a:p>
            <a:pPr lvl="2"/>
            <a:r>
              <a:rPr lang="ru-RU" altLang="en-US" smtClean="0"/>
              <a:t>Третий уровень</a:t>
            </a:r>
          </a:p>
          <a:p>
            <a:pPr lvl="3"/>
            <a:r>
              <a:rPr lang="ru-RU" altLang="en-US" smtClean="0"/>
              <a:t>Четвертый уровень</a:t>
            </a:r>
          </a:p>
          <a:p>
            <a:pPr lvl="4"/>
            <a:r>
              <a:rPr lang="ru-RU" altLang="en-US" smtClean="0"/>
              <a:t>Пятый уровень</a:t>
            </a:r>
            <a:endParaRPr lang="en-US" altLang="en-US" smtClean="0"/>
          </a:p>
        </p:txBody>
      </p:sp>
      <p:sp>
        <p:nvSpPr>
          <p:cNvPr id="14" name="Дата 13"/>
          <p:cNvSpPr>
            <a:spLocks noGrp="1"/>
          </p:cNvSpPr>
          <p:nvPr>
            <p:ph type="dt" sz="half" idx="2"/>
          </p:nvPr>
        </p:nvSpPr>
        <p:spPr>
          <a:xfrm rot="5400000">
            <a:off x="7589045" y="1081881"/>
            <a:ext cx="2011362" cy="384175"/>
          </a:xfrm>
          <a:prstGeom prst="rect">
            <a:avLst/>
          </a:prstGeom>
        </p:spPr>
        <p:txBody>
          <a:bodyPr vert="horz" anchor="ctr" anchorCtr="0"/>
          <a:lstStyle>
            <a:lvl1pPr algn="r" eaLnBrk="1" fontAlgn="auto" latinLnBrk="0" hangingPunct="1">
              <a:spcBef>
                <a:spcPts val="0"/>
              </a:spcBef>
              <a:spcAft>
                <a:spcPts val="0"/>
              </a:spcAft>
              <a:defRPr kumimoji="0" sz="1200">
                <a:solidFill>
                  <a:srgbClr val="464646"/>
                </a:solidFill>
                <a:latin typeface="+mn-lt"/>
                <a:cs typeface="+mn-cs"/>
              </a:defRPr>
            </a:lvl1pPr>
          </a:lstStyle>
          <a:p>
            <a:pPr>
              <a:defRPr/>
            </a:pPr>
            <a:fld id="{CF2E3B63-8FE1-4548-AD31-7A67C2377E81}" type="datetimeFigureOut">
              <a:rPr lang="ru-RU"/>
              <a:pPr>
                <a:defRPr/>
              </a:pPr>
              <a:t>28.10.2017</a:t>
            </a:fld>
            <a:endParaRPr lang="ru-RU"/>
          </a:p>
        </p:txBody>
      </p:sp>
      <p:sp>
        <p:nvSpPr>
          <p:cNvPr id="3" name="Нижний колонтитул 2"/>
          <p:cNvSpPr>
            <a:spLocks noGrp="1"/>
          </p:cNvSpPr>
          <p:nvPr>
            <p:ph type="ftr" sz="quarter" idx="3"/>
          </p:nvPr>
        </p:nvSpPr>
        <p:spPr>
          <a:xfrm rot="5400000">
            <a:off x="6989763" y="3736975"/>
            <a:ext cx="3200400" cy="365125"/>
          </a:xfrm>
          <a:prstGeom prst="rect">
            <a:avLst/>
          </a:prstGeom>
        </p:spPr>
        <p:txBody>
          <a:bodyPr vert="horz" anchor="ctr" anchorCtr="0"/>
          <a:lstStyle>
            <a:lvl1pPr algn="l" eaLnBrk="1" fontAlgn="auto" latinLnBrk="0" hangingPunct="1">
              <a:spcBef>
                <a:spcPts val="0"/>
              </a:spcBef>
              <a:spcAft>
                <a:spcPts val="0"/>
              </a:spcAft>
              <a:defRPr kumimoji="0" sz="1200">
                <a:solidFill>
                  <a:srgbClr val="464646"/>
                </a:solidFill>
                <a:latin typeface="+mn-lt"/>
                <a:cs typeface="+mn-cs"/>
              </a:defRPr>
            </a:lvl1pPr>
          </a:lstStyle>
          <a:p>
            <a:pPr>
              <a:defRPr/>
            </a:pPr>
            <a:endParaRPr lang="ru-RU"/>
          </a:p>
        </p:txBody>
      </p:sp>
      <p:sp>
        <p:nvSpPr>
          <p:cNvPr id="7" name="Прямая соединительная линия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eaLnBrk="1" fontAlgn="auto" hangingPunct="1">
              <a:spcBef>
                <a:spcPts val="0"/>
              </a:spcBef>
              <a:spcAft>
                <a:spcPts val="0"/>
              </a:spcAft>
              <a:defRPr/>
            </a:pPr>
            <a:endParaRPr lang="en-US">
              <a:solidFill>
                <a:prstClr val="black"/>
              </a:solidFill>
              <a:latin typeface="+mn-lt"/>
              <a:cs typeface="+mn-cs"/>
            </a:endParaRPr>
          </a:p>
        </p:txBody>
      </p:sp>
      <p:sp>
        <p:nvSpPr>
          <p:cNvPr id="1032" name="Прямая соединительная линия 8"/>
          <p:cNvSpPr>
            <a:spLocks noChangeShapeType="1"/>
          </p:cNvSpPr>
          <p:nvPr/>
        </p:nvSpPr>
        <p:spPr bwMode="auto">
          <a:xfrm>
            <a:off x="8991600" y="0"/>
            <a:ext cx="0" cy="6858000"/>
          </a:xfrm>
          <a:prstGeom prst="line">
            <a:avLst/>
          </a:prstGeom>
          <a:noFill/>
          <a:ln w="19050" algn="ctr">
            <a:solidFill>
              <a:schemeClr val="accent1"/>
            </a:solidFill>
            <a:round/>
            <a:headEnd/>
            <a:tailEnd/>
          </a:ln>
          <a:extLst>
            <a:ext uri="{909E8E84-426E-40DD-AFC4-6F175D3DCCD1}">
              <a14:hiddenFill xmlns:a14="http://schemas.microsoft.com/office/drawing/2010/main">
                <a:noFill/>
              </a14:hiddenFill>
            </a:ext>
          </a:extLst>
        </p:spPr>
        <p:txBody>
          <a:bodyPr/>
          <a:lstStyle/>
          <a:p>
            <a:endParaRPr lang="ru-RU"/>
          </a:p>
        </p:txBody>
      </p:sp>
      <p:sp>
        <p:nvSpPr>
          <p:cNvPr id="10" name="Прямоугольник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solidFill>
                <a:prstClr val="white"/>
              </a:solidFill>
            </a:endParaRPr>
          </a:p>
        </p:txBody>
      </p:sp>
      <p:sp>
        <p:nvSpPr>
          <p:cNvPr id="1034" name="Прямая соединительная линия 10"/>
          <p:cNvSpPr>
            <a:spLocks noChangeShapeType="1"/>
          </p:cNvSpPr>
          <p:nvPr/>
        </p:nvSpPr>
        <p:spPr bwMode="auto">
          <a:xfrm>
            <a:off x="8915400" y="0"/>
            <a:ext cx="0" cy="6858000"/>
          </a:xfrm>
          <a:prstGeom prst="line">
            <a:avLst/>
          </a:prstGeom>
          <a:noFill/>
          <a:ln w="9525" algn="ctr">
            <a:solidFill>
              <a:schemeClr val="accent1"/>
            </a:solidFill>
            <a:round/>
            <a:headEnd/>
            <a:tailEnd/>
          </a:ln>
          <a:extLst>
            <a:ext uri="{909E8E84-426E-40DD-AFC4-6F175D3DCCD1}">
              <a14:hiddenFill xmlns:a14="http://schemas.microsoft.com/office/drawing/2010/main">
                <a:noFill/>
              </a14:hiddenFill>
            </a:ext>
          </a:extLst>
        </p:spPr>
        <p:txBody>
          <a:bodyPr/>
          <a:lstStyle/>
          <a:p>
            <a:endParaRPr lang="ru-RU"/>
          </a:p>
        </p:txBody>
      </p:sp>
      <p:sp>
        <p:nvSpPr>
          <p:cNvPr id="12" name="Овал 11"/>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dirty="0">
              <a:solidFill>
                <a:prstClr val="white"/>
              </a:solidFill>
            </a:endParaRPr>
          </a:p>
        </p:txBody>
      </p:sp>
      <p:sp>
        <p:nvSpPr>
          <p:cNvPr id="23" name="Номер слайда 22"/>
          <p:cNvSpPr>
            <a:spLocks noGrp="1"/>
          </p:cNvSpPr>
          <p:nvPr>
            <p:ph type="sldNum" sz="quarter" idx="4"/>
          </p:nvPr>
        </p:nvSpPr>
        <p:spPr>
          <a:xfrm>
            <a:off x="8129588" y="5734050"/>
            <a:ext cx="609600" cy="520700"/>
          </a:xfrm>
          <a:prstGeom prst="rect">
            <a:avLst/>
          </a:prstGeom>
        </p:spPr>
        <p:txBody>
          <a:bodyPr vert="horz" wrap="square" lIns="91440" tIns="45720" rIns="91440" bIns="45720" numCol="1" anchor="ctr" anchorCtr="0" compatLnSpc="1">
            <a:prstTxWarp prst="textNoShape">
              <a:avLst/>
            </a:prstTxWarp>
          </a:bodyPr>
          <a:lstStyle>
            <a:lvl1pPr algn="ctr" eaLnBrk="1" hangingPunct="1">
              <a:defRPr sz="1400" b="1" smtClean="0">
                <a:solidFill>
                  <a:srgbClr val="FFFFFF"/>
                </a:solidFill>
                <a:latin typeface="Century Schoolbook" pitchFamily="18" charset="0"/>
              </a:defRPr>
            </a:lvl1pPr>
          </a:lstStyle>
          <a:p>
            <a:pPr>
              <a:defRPr/>
            </a:pPr>
            <a:fld id="{F3532433-2320-4C91-9EB9-2713770C7831}" type="slidenum">
              <a:rPr lang="ru-RU" altLang="en-US"/>
              <a:pPr>
                <a:defRPr/>
              </a:pPr>
              <a:t>‹#›</a:t>
            </a:fld>
            <a:endParaRPr lang="ru-RU" altLang="en-US"/>
          </a:p>
        </p:txBody>
      </p:sp>
    </p:spTree>
  </p:cSld>
  <p:clrMap bg1="lt1" tx1="dk1" bg2="lt2" tx2="dk2" accent1="accent1" accent2="accent2" accent3="accent3" accent4="accent4" accent5="accent5" accent6="accent6" hlink="hlink" folHlink="folHlink"/>
  <p:sldLayoutIdLst>
    <p:sldLayoutId id="2147483922" r:id="rId1"/>
    <p:sldLayoutId id="2147483923" r:id="rId2"/>
    <p:sldLayoutId id="2147483924" r:id="rId3"/>
    <p:sldLayoutId id="2147483917" r:id="rId4"/>
    <p:sldLayoutId id="2147483918" r:id="rId5"/>
    <p:sldLayoutId id="2147483925" r:id="rId6"/>
    <p:sldLayoutId id="2147483919" r:id="rId7"/>
    <p:sldLayoutId id="2147483926" r:id="rId8"/>
    <p:sldLayoutId id="2147483927" r:id="rId9"/>
    <p:sldLayoutId id="2147483920" r:id="rId10"/>
    <p:sldLayoutId id="2147483921" r:id="rId11"/>
  </p:sldLayoutIdLst>
  <p:txStyles>
    <p:titleStyle>
      <a:lvl1pPr algn="l" rtl="0" eaLnBrk="0" fontAlgn="base" hangingPunct="0">
        <a:spcBef>
          <a:spcPct val="0"/>
        </a:spcBef>
        <a:spcAft>
          <a:spcPct val="0"/>
        </a:spcAft>
        <a:defRPr sz="3000" kern="1200" cap="small">
          <a:solidFill>
            <a:schemeClr val="tx2"/>
          </a:solidFill>
          <a:latin typeface="+mj-lt"/>
          <a:ea typeface="+mj-ea"/>
          <a:cs typeface="+mj-cs"/>
        </a:defRPr>
      </a:lvl1pPr>
      <a:lvl2pPr algn="l" rtl="0" eaLnBrk="0" fontAlgn="base" hangingPunct="0">
        <a:spcBef>
          <a:spcPct val="0"/>
        </a:spcBef>
        <a:spcAft>
          <a:spcPct val="0"/>
        </a:spcAft>
        <a:defRPr sz="3000">
          <a:solidFill>
            <a:schemeClr val="tx2"/>
          </a:solidFill>
          <a:latin typeface="Century Schoolbook" pitchFamily="18" charset="0"/>
        </a:defRPr>
      </a:lvl2pPr>
      <a:lvl3pPr algn="l" rtl="0" eaLnBrk="0" fontAlgn="base" hangingPunct="0">
        <a:spcBef>
          <a:spcPct val="0"/>
        </a:spcBef>
        <a:spcAft>
          <a:spcPct val="0"/>
        </a:spcAft>
        <a:defRPr sz="3000">
          <a:solidFill>
            <a:schemeClr val="tx2"/>
          </a:solidFill>
          <a:latin typeface="Century Schoolbook" pitchFamily="18" charset="0"/>
        </a:defRPr>
      </a:lvl3pPr>
      <a:lvl4pPr algn="l" rtl="0" eaLnBrk="0" fontAlgn="base" hangingPunct="0">
        <a:spcBef>
          <a:spcPct val="0"/>
        </a:spcBef>
        <a:spcAft>
          <a:spcPct val="0"/>
        </a:spcAft>
        <a:defRPr sz="3000">
          <a:solidFill>
            <a:schemeClr val="tx2"/>
          </a:solidFill>
          <a:latin typeface="Century Schoolbook" pitchFamily="18" charset="0"/>
        </a:defRPr>
      </a:lvl4pPr>
      <a:lvl5pPr algn="l" rtl="0" eaLnBrk="0" fontAlgn="base" hangingPunct="0">
        <a:spcBef>
          <a:spcPct val="0"/>
        </a:spcBef>
        <a:spcAft>
          <a:spcPct val="0"/>
        </a:spcAft>
        <a:defRPr sz="3000">
          <a:solidFill>
            <a:schemeClr val="tx2"/>
          </a:solidFill>
          <a:latin typeface="Century Schoolbook" pitchFamily="18" charset="0"/>
        </a:defRPr>
      </a:lvl5pPr>
      <a:lvl6pPr marL="457200" algn="l" rtl="0" fontAlgn="base">
        <a:spcBef>
          <a:spcPct val="0"/>
        </a:spcBef>
        <a:spcAft>
          <a:spcPct val="0"/>
        </a:spcAft>
        <a:defRPr sz="3000">
          <a:solidFill>
            <a:schemeClr val="tx2"/>
          </a:solidFill>
          <a:latin typeface="Century Schoolbook" pitchFamily="18" charset="0"/>
        </a:defRPr>
      </a:lvl6pPr>
      <a:lvl7pPr marL="914400" algn="l" rtl="0" fontAlgn="base">
        <a:spcBef>
          <a:spcPct val="0"/>
        </a:spcBef>
        <a:spcAft>
          <a:spcPct val="0"/>
        </a:spcAft>
        <a:defRPr sz="3000">
          <a:solidFill>
            <a:schemeClr val="tx2"/>
          </a:solidFill>
          <a:latin typeface="Century Schoolbook" pitchFamily="18" charset="0"/>
        </a:defRPr>
      </a:lvl7pPr>
      <a:lvl8pPr marL="1371600" algn="l" rtl="0" fontAlgn="base">
        <a:spcBef>
          <a:spcPct val="0"/>
        </a:spcBef>
        <a:spcAft>
          <a:spcPct val="0"/>
        </a:spcAft>
        <a:defRPr sz="3000">
          <a:solidFill>
            <a:schemeClr val="tx2"/>
          </a:solidFill>
          <a:latin typeface="Century Schoolbook" pitchFamily="18" charset="0"/>
        </a:defRPr>
      </a:lvl8pPr>
      <a:lvl9pPr marL="1828800" algn="l" rtl="0" fontAlgn="base">
        <a:spcBef>
          <a:spcPct val="0"/>
        </a:spcBef>
        <a:spcAft>
          <a:spcPct val="0"/>
        </a:spcAft>
        <a:defRPr sz="3000">
          <a:solidFill>
            <a:schemeClr val="tx2"/>
          </a:solidFill>
          <a:latin typeface="Century Schoolbook" pitchFamily="18" charset="0"/>
        </a:defRPr>
      </a:lvl9pPr>
    </p:titleStyle>
    <p:bodyStyle>
      <a:lvl1pPr marL="273050" indent="-273050" algn="l" rtl="0" eaLnBrk="0" fontAlgn="base" hangingPunct="0">
        <a:spcBef>
          <a:spcPts val="600"/>
        </a:spcBef>
        <a:spcAft>
          <a:spcPct val="0"/>
        </a:spcAft>
        <a:buClr>
          <a:schemeClr val="accent1"/>
        </a:buClr>
        <a:buSzPct val="70000"/>
        <a:buFont typeface="Wingdings" pitchFamily="2" charset="2"/>
        <a:buChar char=""/>
        <a:defRPr sz="2400" kern="1200">
          <a:solidFill>
            <a:schemeClr val="tx1"/>
          </a:solidFill>
          <a:latin typeface="+mn-lt"/>
          <a:ea typeface="+mn-ea"/>
          <a:cs typeface="+mn-cs"/>
        </a:defRPr>
      </a:lvl1pPr>
      <a:lvl2pPr marL="639763" indent="-273050" algn="l" rtl="0" eaLnBrk="0" fontAlgn="base" hangingPunct="0">
        <a:spcBef>
          <a:spcPct val="20000"/>
        </a:spcBef>
        <a:spcAft>
          <a:spcPct val="0"/>
        </a:spcAft>
        <a:buClr>
          <a:schemeClr val="accent1"/>
        </a:buClr>
        <a:buSzPct val="80000"/>
        <a:buFont typeface="Wingdings 2" pitchFamily="18" charset="2"/>
        <a:buChar char=""/>
        <a:defRPr sz="2100" kern="1200">
          <a:solidFill>
            <a:schemeClr val="tx1"/>
          </a:solidFill>
          <a:latin typeface="+mn-lt"/>
          <a:ea typeface="+mn-ea"/>
          <a:cs typeface="+mn-cs"/>
        </a:defRPr>
      </a:lvl2pPr>
      <a:lvl3pPr marL="914400" indent="-182563" algn="l" rtl="0" eaLnBrk="0" fontAlgn="base" hangingPunct="0">
        <a:spcBef>
          <a:spcPct val="20000"/>
        </a:spcBef>
        <a:spcAft>
          <a:spcPct val="0"/>
        </a:spcAft>
        <a:buClr>
          <a:srgbClr val="268EA8"/>
        </a:buClr>
        <a:buSzPct val="60000"/>
        <a:buFont typeface="Wingdings" pitchFamily="2" charset="2"/>
        <a:buChar char=""/>
        <a:defRPr kern="1200">
          <a:solidFill>
            <a:schemeClr val="tx1"/>
          </a:solidFill>
          <a:latin typeface="+mn-lt"/>
          <a:ea typeface="+mn-ea"/>
          <a:cs typeface="+mn-cs"/>
        </a:defRPr>
      </a:lvl3pPr>
      <a:lvl4pPr marL="1187450" indent="-182563" algn="l" rtl="0" eaLnBrk="0" fontAlgn="base" hangingPunct="0">
        <a:spcBef>
          <a:spcPct val="20000"/>
        </a:spcBef>
        <a:spcAft>
          <a:spcPct val="0"/>
        </a:spcAft>
        <a:buClr>
          <a:srgbClr val="ADCEDC"/>
        </a:buClr>
        <a:buSzPct val="60000"/>
        <a:buFont typeface="Wingdings" pitchFamily="2" charset="2"/>
        <a:buChar char=""/>
        <a:defRPr kern="1200">
          <a:solidFill>
            <a:schemeClr val="tx1"/>
          </a:solidFill>
          <a:latin typeface="+mn-lt"/>
          <a:ea typeface="+mn-ea"/>
          <a:cs typeface="+mn-cs"/>
        </a:defRPr>
      </a:lvl4pPr>
      <a:lvl5pPr marL="1462088" indent="-182563" algn="l" rtl="0" eaLnBrk="0" fontAlgn="base" hangingPunct="0">
        <a:spcBef>
          <a:spcPct val="20000"/>
        </a:spcBef>
        <a:spcAft>
          <a:spcPct val="0"/>
        </a:spcAft>
        <a:buClr>
          <a:srgbClr val="EAABAC"/>
        </a:buClr>
        <a:buSzPct val="68000"/>
        <a:buFont typeface="Wingdings 2" pitchFamily="18" charset="2"/>
        <a:buChar char=""/>
        <a:defRPr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7" name="Пирог 6"/>
          <p:cNvSpPr/>
          <p:nvPr/>
        </p:nvSpPr>
        <p:spPr>
          <a:xfrm>
            <a:off x="-815975" y="-815975"/>
            <a:ext cx="1638300" cy="1638300"/>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fontAlgn="auto" hangingPunct="1">
              <a:spcBef>
                <a:spcPts val="0"/>
              </a:spcBef>
              <a:spcAft>
                <a:spcPts val="0"/>
              </a:spcAft>
              <a:defRPr/>
            </a:pPr>
            <a:endParaRPr lang="en-US"/>
          </a:p>
        </p:txBody>
      </p:sp>
      <p:sp>
        <p:nvSpPr>
          <p:cNvPr id="8" name="Овал 7"/>
          <p:cNvSpPr/>
          <p:nvPr/>
        </p:nvSpPr>
        <p:spPr>
          <a:xfrm>
            <a:off x="168275" y="20638"/>
            <a:ext cx="1703388" cy="1703387"/>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fontAlgn="auto" hangingPunct="1">
              <a:spcBef>
                <a:spcPts val="0"/>
              </a:spcBef>
              <a:spcAft>
                <a:spcPts val="0"/>
              </a:spcAft>
              <a:defRPr/>
            </a:pPr>
            <a:endParaRPr lang="en-US"/>
          </a:p>
        </p:txBody>
      </p:sp>
      <p:sp>
        <p:nvSpPr>
          <p:cNvPr id="11" name="Кольцо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fontAlgn="auto" hangingPunct="1">
              <a:spcBef>
                <a:spcPts val="0"/>
              </a:spcBef>
              <a:spcAft>
                <a:spcPts val="0"/>
              </a:spcAft>
              <a:defRPr/>
            </a:pPr>
            <a:endParaRPr lang="en-US"/>
          </a:p>
        </p:txBody>
      </p:sp>
      <p:sp>
        <p:nvSpPr>
          <p:cNvPr id="12" name="Прямоугольник 11"/>
          <p:cNvSpPr/>
          <p:nvPr/>
        </p:nvSpPr>
        <p:spPr>
          <a:xfrm>
            <a:off x="1012825" y="0"/>
            <a:ext cx="8131175"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fontAlgn="auto" hangingPunct="1">
              <a:spcBef>
                <a:spcPts val="0"/>
              </a:spcBef>
              <a:spcAft>
                <a:spcPts val="0"/>
              </a:spcAft>
              <a:defRPr/>
            </a:pPr>
            <a:endParaRPr lang="en-US"/>
          </a:p>
        </p:txBody>
      </p:sp>
      <p:sp>
        <p:nvSpPr>
          <p:cNvPr id="5" name="Заголовок 4"/>
          <p:cNvSpPr>
            <a:spLocks noGrp="1"/>
          </p:cNvSpPr>
          <p:nvPr>
            <p:ph type="title"/>
          </p:nvPr>
        </p:nvSpPr>
        <p:spPr>
          <a:xfrm>
            <a:off x="1435100" y="274638"/>
            <a:ext cx="7499350" cy="1143000"/>
          </a:xfrm>
          <a:prstGeom prst="rect">
            <a:avLst/>
          </a:prstGeom>
        </p:spPr>
        <p:txBody>
          <a:bodyPr anchor="ctr">
            <a:normAutofit/>
          </a:bodyPr>
          <a:lstStyle>
            <a:extLst/>
          </a:lstStyle>
          <a:p>
            <a:r>
              <a:rPr lang="ru-RU" smtClean="0"/>
              <a:t>Образец заголовка</a:t>
            </a:r>
            <a:endParaRPr lang="en-US"/>
          </a:p>
        </p:txBody>
      </p:sp>
      <p:sp>
        <p:nvSpPr>
          <p:cNvPr id="2057" name="Текст 8"/>
          <p:cNvSpPr>
            <a:spLocks noGrp="1"/>
          </p:cNvSpPr>
          <p:nvPr>
            <p:ph type="body" idx="1"/>
          </p:nvPr>
        </p:nvSpPr>
        <p:spPr bwMode="auto">
          <a:xfrm>
            <a:off x="1435100" y="1447800"/>
            <a:ext cx="749935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ru-RU" altLang="en-US" smtClean="0"/>
              <a:t>Образец текста</a:t>
            </a:r>
          </a:p>
          <a:p>
            <a:pPr lvl="1"/>
            <a:r>
              <a:rPr lang="ru-RU" altLang="en-US" smtClean="0"/>
              <a:t>Второй уровень</a:t>
            </a:r>
          </a:p>
          <a:p>
            <a:pPr lvl="2"/>
            <a:r>
              <a:rPr lang="ru-RU" altLang="en-US" smtClean="0"/>
              <a:t>Третий уровень</a:t>
            </a:r>
          </a:p>
          <a:p>
            <a:pPr lvl="3"/>
            <a:r>
              <a:rPr lang="ru-RU" altLang="en-US" smtClean="0"/>
              <a:t>Четвертый уровень</a:t>
            </a:r>
          </a:p>
          <a:p>
            <a:pPr lvl="4"/>
            <a:r>
              <a:rPr lang="ru-RU" altLang="en-US" smtClean="0"/>
              <a:t>Пятый уровень</a:t>
            </a:r>
            <a:endParaRPr lang="en-US" altLang="en-US" smtClean="0"/>
          </a:p>
        </p:txBody>
      </p:sp>
      <p:sp>
        <p:nvSpPr>
          <p:cNvPr id="24" name="Дата 23"/>
          <p:cNvSpPr>
            <a:spLocks noGrp="1"/>
          </p:cNvSpPr>
          <p:nvPr>
            <p:ph type="dt" sz="half" idx="2"/>
          </p:nvPr>
        </p:nvSpPr>
        <p:spPr>
          <a:xfrm>
            <a:off x="3581400" y="6305550"/>
            <a:ext cx="2133600" cy="476250"/>
          </a:xfrm>
          <a:prstGeom prst="rect">
            <a:avLst/>
          </a:prstGeom>
        </p:spPr>
        <p:txBody>
          <a:bodyPr anchor="b"/>
          <a:lstStyle>
            <a:lvl1pPr algn="r" eaLnBrk="1" fontAlgn="auto" latinLnBrk="0" hangingPunct="1">
              <a:spcBef>
                <a:spcPts val="0"/>
              </a:spcBef>
              <a:spcAft>
                <a:spcPts val="0"/>
              </a:spcAft>
              <a:defRPr kumimoji="0" sz="1200">
                <a:solidFill>
                  <a:srgbClr val="464646"/>
                </a:solidFill>
                <a:latin typeface="+mn-lt"/>
                <a:cs typeface="+mn-cs"/>
              </a:defRPr>
            </a:lvl1pPr>
            <a:extLst/>
          </a:lstStyle>
          <a:p>
            <a:pPr>
              <a:defRPr/>
            </a:pPr>
            <a:fld id="{68919C3C-F118-44FB-B2C9-633FB398057F}" type="datetimeFigureOut">
              <a:rPr lang="ru-RU"/>
              <a:pPr>
                <a:defRPr/>
              </a:pPr>
              <a:t>28.10.2017</a:t>
            </a:fld>
            <a:endParaRPr lang="ru-RU"/>
          </a:p>
        </p:txBody>
      </p:sp>
      <p:sp>
        <p:nvSpPr>
          <p:cNvPr id="10" name="Нижний колонтитул 9"/>
          <p:cNvSpPr>
            <a:spLocks noGrp="1"/>
          </p:cNvSpPr>
          <p:nvPr>
            <p:ph type="ftr" sz="quarter" idx="3"/>
          </p:nvPr>
        </p:nvSpPr>
        <p:spPr>
          <a:xfrm>
            <a:off x="5715000" y="6305550"/>
            <a:ext cx="2895600" cy="476250"/>
          </a:xfrm>
          <a:prstGeom prst="rect">
            <a:avLst/>
          </a:prstGeom>
        </p:spPr>
        <p:txBody>
          <a:bodyPr anchor="b"/>
          <a:lstStyle>
            <a:lvl1pPr eaLnBrk="1" fontAlgn="auto" latinLnBrk="0" hangingPunct="1">
              <a:spcBef>
                <a:spcPts val="0"/>
              </a:spcBef>
              <a:spcAft>
                <a:spcPts val="0"/>
              </a:spcAft>
              <a:defRPr kumimoji="0" sz="1200">
                <a:solidFill>
                  <a:srgbClr val="464646"/>
                </a:solidFill>
                <a:effectLst/>
                <a:latin typeface="+mn-lt"/>
                <a:cs typeface="+mn-cs"/>
              </a:defRPr>
            </a:lvl1pPr>
            <a:extLst/>
          </a:lstStyle>
          <a:p>
            <a:pPr>
              <a:defRPr/>
            </a:pPr>
            <a:endParaRPr lang="ru-RU"/>
          </a:p>
        </p:txBody>
      </p:sp>
      <p:sp>
        <p:nvSpPr>
          <p:cNvPr id="22" name="Номер слайда 21"/>
          <p:cNvSpPr>
            <a:spLocks noGrp="1"/>
          </p:cNvSpPr>
          <p:nvPr>
            <p:ph type="sldNum" sz="quarter" idx="4"/>
          </p:nvPr>
        </p:nvSpPr>
        <p:spPr>
          <a:xfrm>
            <a:off x="8613775" y="6305550"/>
            <a:ext cx="457200" cy="476250"/>
          </a:xfrm>
          <a:prstGeom prst="rect">
            <a:avLst/>
          </a:prstGeom>
        </p:spPr>
        <p:txBody>
          <a:bodyPr vert="horz" wrap="square" lIns="91440" tIns="45720" rIns="91440" bIns="45720" numCol="1" anchor="b" anchorCtr="0" compatLnSpc="1">
            <a:prstTxWarp prst="textNoShape">
              <a:avLst/>
            </a:prstTxWarp>
          </a:bodyPr>
          <a:lstStyle>
            <a:lvl1pPr algn="ctr" eaLnBrk="1" hangingPunct="1">
              <a:defRPr sz="1200" smtClean="0">
                <a:solidFill>
                  <a:srgbClr val="B8A5AE"/>
                </a:solidFill>
                <a:latin typeface="Corbel" pitchFamily="34" charset="0"/>
              </a:defRPr>
            </a:lvl1pPr>
          </a:lstStyle>
          <a:p>
            <a:pPr>
              <a:defRPr/>
            </a:pPr>
            <a:fld id="{937634A8-6780-4D92-995F-79DC30D93B2F}" type="slidenum">
              <a:rPr lang="ru-RU" altLang="en-US"/>
              <a:pPr>
                <a:defRPr/>
              </a:pPr>
              <a:t>‹#›</a:t>
            </a:fld>
            <a:endParaRPr lang="ru-RU" altLang="en-US"/>
          </a:p>
        </p:txBody>
      </p:sp>
      <p:sp>
        <p:nvSpPr>
          <p:cNvPr id="15" name="Прямоугольник 14"/>
          <p:cNvSpPr/>
          <p:nvPr/>
        </p:nvSpPr>
        <p:spPr bwMode="invGray">
          <a:xfrm>
            <a:off x="1014413" y="0"/>
            <a:ext cx="73025"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fontAlgn="auto" hangingPunct="1">
              <a:spcBef>
                <a:spcPts val="0"/>
              </a:spcBef>
              <a:spcAft>
                <a:spcPts val="0"/>
              </a:spcAft>
              <a:defRPr/>
            </a:pPr>
            <a:endParaRPr lang="en-US"/>
          </a:p>
        </p:txBody>
      </p:sp>
    </p:spTree>
  </p:cSld>
  <p:clrMap bg1="lt1" tx1="dk1" bg2="lt2" tx2="dk2" accent1="accent1" accent2="accent2" accent3="accent3" accent4="accent4" accent5="accent5" accent6="accent6" hlink="hlink" folHlink="folHlink"/>
  <p:sldLayoutIdLst>
    <p:sldLayoutId id="2147483928" r:id="rId1"/>
    <p:sldLayoutId id="2147483929" r:id="rId2"/>
    <p:sldLayoutId id="2147483930" r:id="rId3"/>
    <p:sldLayoutId id="2147483931" r:id="rId4"/>
    <p:sldLayoutId id="2147483932" r:id="rId5"/>
    <p:sldLayoutId id="2147483933" r:id="rId6"/>
    <p:sldLayoutId id="2147483934" r:id="rId7"/>
    <p:sldLayoutId id="2147483935" r:id="rId8"/>
    <p:sldLayoutId id="2147483936" r:id="rId9"/>
    <p:sldLayoutId id="2147483937" r:id="rId10"/>
    <p:sldLayoutId id="2147483938" r:id="rId11"/>
  </p:sldLayoutIdLst>
  <p:txStyles>
    <p:titleStyle>
      <a:lvl1pPr algn="l" rtl="0" eaLnBrk="0" fontAlgn="base" hangingPunct="0">
        <a:spcBef>
          <a:spcPct val="0"/>
        </a:spcBef>
        <a:spcAft>
          <a:spcPct val="0"/>
        </a:spcAft>
        <a:defRPr sz="4300" kern="1200">
          <a:solidFill>
            <a:srgbClr val="C22EA4"/>
          </a:solidFill>
          <a:effectLst>
            <a:outerShdw blurRad="50000" dist="30000" dir="5400000" algn="tl" rotWithShape="0">
              <a:srgbClr val="000000">
                <a:alpha val="30000"/>
              </a:srgbClr>
            </a:outerShdw>
          </a:effectLst>
          <a:latin typeface="+mj-lt"/>
          <a:ea typeface="+mj-ea"/>
          <a:cs typeface="+mj-cs"/>
        </a:defRPr>
      </a:lvl1pPr>
      <a:lvl2pPr algn="l" rtl="0" eaLnBrk="0" fontAlgn="base" hangingPunct="0">
        <a:spcBef>
          <a:spcPct val="0"/>
        </a:spcBef>
        <a:spcAft>
          <a:spcPct val="0"/>
        </a:spcAft>
        <a:defRPr sz="4300">
          <a:solidFill>
            <a:srgbClr val="C22EA4"/>
          </a:solidFill>
          <a:latin typeface="Corbel" pitchFamily="34" charset="0"/>
        </a:defRPr>
      </a:lvl2pPr>
      <a:lvl3pPr algn="l" rtl="0" eaLnBrk="0" fontAlgn="base" hangingPunct="0">
        <a:spcBef>
          <a:spcPct val="0"/>
        </a:spcBef>
        <a:spcAft>
          <a:spcPct val="0"/>
        </a:spcAft>
        <a:defRPr sz="4300">
          <a:solidFill>
            <a:srgbClr val="C22EA4"/>
          </a:solidFill>
          <a:latin typeface="Corbel" pitchFamily="34" charset="0"/>
        </a:defRPr>
      </a:lvl3pPr>
      <a:lvl4pPr algn="l" rtl="0" eaLnBrk="0" fontAlgn="base" hangingPunct="0">
        <a:spcBef>
          <a:spcPct val="0"/>
        </a:spcBef>
        <a:spcAft>
          <a:spcPct val="0"/>
        </a:spcAft>
        <a:defRPr sz="4300">
          <a:solidFill>
            <a:srgbClr val="C22EA4"/>
          </a:solidFill>
          <a:latin typeface="Corbel" pitchFamily="34" charset="0"/>
        </a:defRPr>
      </a:lvl4pPr>
      <a:lvl5pPr algn="l" rtl="0" eaLnBrk="0" fontAlgn="base" hangingPunct="0">
        <a:spcBef>
          <a:spcPct val="0"/>
        </a:spcBef>
        <a:spcAft>
          <a:spcPct val="0"/>
        </a:spcAft>
        <a:defRPr sz="4300">
          <a:solidFill>
            <a:srgbClr val="C22EA4"/>
          </a:solidFill>
          <a:latin typeface="Corbel" pitchFamily="34" charset="0"/>
        </a:defRPr>
      </a:lvl5pPr>
      <a:lvl6pPr marL="457200" algn="l" rtl="0" fontAlgn="base">
        <a:spcBef>
          <a:spcPct val="0"/>
        </a:spcBef>
        <a:spcAft>
          <a:spcPct val="0"/>
        </a:spcAft>
        <a:defRPr sz="4300">
          <a:solidFill>
            <a:srgbClr val="C22EA4"/>
          </a:solidFill>
          <a:latin typeface="Corbel" pitchFamily="34" charset="0"/>
        </a:defRPr>
      </a:lvl6pPr>
      <a:lvl7pPr marL="914400" algn="l" rtl="0" fontAlgn="base">
        <a:spcBef>
          <a:spcPct val="0"/>
        </a:spcBef>
        <a:spcAft>
          <a:spcPct val="0"/>
        </a:spcAft>
        <a:defRPr sz="4300">
          <a:solidFill>
            <a:srgbClr val="C22EA4"/>
          </a:solidFill>
          <a:latin typeface="Corbel" pitchFamily="34" charset="0"/>
        </a:defRPr>
      </a:lvl7pPr>
      <a:lvl8pPr marL="1371600" algn="l" rtl="0" fontAlgn="base">
        <a:spcBef>
          <a:spcPct val="0"/>
        </a:spcBef>
        <a:spcAft>
          <a:spcPct val="0"/>
        </a:spcAft>
        <a:defRPr sz="4300">
          <a:solidFill>
            <a:srgbClr val="C22EA4"/>
          </a:solidFill>
          <a:latin typeface="Corbel" pitchFamily="34" charset="0"/>
        </a:defRPr>
      </a:lvl8pPr>
      <a:lvl9pPr marL="1828800" algn="l" rtl="0" fontAlgn="base">
        <a:spcBef>
          <a:spcPct val="0"/>
        </a:spcBef>
        <a:spcAft>
          <a:spcPct val="0"/>
        </a:spcAft>
        <a:defRPr sz="4300">
          <a:solidFill>
            <a:srgbClr val="C22EA4"/>
          </a:solidFill>
          <a:latin typeface="Corbel" pitchFamily="34" charset="0"/>
        </a:defRPr>
      </a:lvl9pPr>
      <a:extLst/>
    </p:titleStyle>
    <p:bodyStyle>
      <a:lvl1pPr marL="365125" indent="-282575" algn="l" rtl="0" eaLnBrk="0" fontAlgn="base" hangingPunct="0">
        <a:spcBef>
          <a:spcPts val="600"/>
        </a:spcBef>
        <a:spcAft>
          <a:spcPct val="0"/>
        </a:spcAft>
        <a:buClr>
          <a:schemeClr val="accent1"/>
        </a:buClr>
        <a:buSzPct val="80000"/>
        <a:buFont typeface="Wingdings 2" pitchFamily="18" charset="2"/>
        <a:buChar char=""/>
        <a:defRPr sz="3200" kern="1200">
          <a:solidFill>
            <a:schemeClr val="tx1"/>
          </a:solidFill>
          <a:latin typeface="+mn-lt"/>
          <a:ea typeface="+mn-ea"/>
          <a:cs typeface="+mn-cs"/>
        </a:defRPr>
      </a:lvl1pPr>
      <a:lvl2pPr marL="639763" indent="-236538" algn="l" rtl="0" eaLnBrk="0" fontAlgn="base" hangingPunct="0">
        <a:spcBef>
          <a:spcPts val="550"/>
        </a:spcBef>
        <a:spcAft>
          <a:spcPct val="0"/>
        </a:spcAft>
        <a:buClr>
          <a:schemeClr val="accent1"/>
        </a:buClr>
        <a:buFont typeface="Verdana" pitchFamily="34" charset="0"/>
        <a:buChar char="◦"/>
        <a:defRPr sz="2800" kern="1200">
          <a:solidFill>
            <a:schemeClr val="tx1"/>
          </a:solidFill>
          <a:latin typeface="+mn-lt"/>
          <a:ea typeface="+mn-ea"/>
          <a:cs typeface="+mn-cs"/>
        </a:defRPr>
      </a:lvl2pPr>
      <a:lvl3pPr marL="885825" indent="-228600" algn="l" rtl="0" eaLnBrk="0" fontAlgn="base" hangingPunct="0">
        <a:spcBef>
          <a:spcPct val="20000"/>
        </a:spcBef>
        <a:spcAft>
          <a:spcPct val="0"/>
        </a:spcAft>
        <a:buClr>
          <a:schemeClr val="accent2"/>
        </a:buClr>
        <a:buFont typeface="Wingdings 2" pitchFamily="18" charset="2"/>
        <a:buChar char=""/>
        <a:defRPr sz="2400" kern="1200">
          <a:solidFill>
            <a:schemeClr val="tx1"/>
          </a:solidFill>
          <a:latin typeface="+mn-lt"/>
          <a:ea typeface="+mn-ea"/>
          <a:cs typeface="+mn-cs"/>
        </a:defRPr>
      </a:lvl3pPr>
      <a:lvl4pPr marL="1096963" indent="-173038" algn="l" rtl="0" eaLnBrk="0" fontAlgn="base" hangingPunct="0">
        <a:spcBef>
          <a:spcPct val="20000"/>
        </a:spcBef>
        <a:spcAft>
          <a:spcPct val="0"/>
        </a:spcAft>
        <a:buClr>
          <a:srgbClr val="DE6C36"/>
        </a:buClr>
        <a:buFont typeface="Wingdings 2" pitchFamily="18" charset="2"/>
        <a:buChar char=""/>
        <a:defRPr sz="2000" kern="1200">
          <a:solidFill>
            <a:schemeClr val="tx1"/>
          </a:solidFill>
          <a:latin typeface="+mn-lt"/>
          <a:ea typeface="+mn-ea"/>
          <a:cs typeface="+mn-cs"/>
        </a:defRPr>
      </a:lvl4pPr>
      <a:lvl5pPr marL="1296988" indent="-182563" algn="l" rtl="0" eaLnBrk="0" fontAlgn="base" hangingPunct="0">
        <a:spcBef>
          <a:spcPct val="20000"/>
        </a:spcBef>
        <a:spcAft>
          <a:spcPct val="0"/>
        </a:spcAft>
        <a:buClr>
          <a:srgbClr val="F9B639"/>
        </a:buClr>
        <a:buFont typeface="Wingdings 2" pitchFamily="18" charset="2"/>
        <a:buChar char=""/>
        <a:defRPr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13.xml"/><Relationship Id="rId4" Type="http://schemas.openxmlformats.org/officeDocument/2006/relationships/image" Target="../media/image8.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1625" y="228600"/>
            <a:ext cx="8534400" cy="1271588"/>
          </a:xfrm>
        </p:spPr>
        <p:txBody>
          <a:bodyPr/>
          <a:lstStyle/>
          <a:p>
            <a:pPr eaLnBrk="1" fontAlgn="auto" hangingPunct="1">
              <a:spcAft>
                <a:spcPts val="0"/>
              </a:spcAft>
              <a:defRPr/>
            </a:pPr>
            <a:endParaRPr lang="ru-RU" dirty="0"/>
          </a:p>
        </p:txBody>
      </p:sp>
      <p:sp>
        <p:nvSpPr>
          <p:cNvPr id="3" name="Содержимое 2"/>
          <p:cNvSpPr>
            <a:spLocks noGrp="1"/>
          </p:cNvSpPr>
          <p:nvPr>
            <p:ph sz="quarter" idx="1"/>
          </p:nvPr>
        </p:nvSpPr>
        <p:spPr>
          <a:xfrm>
            <a:off x="142875" y="1785938"/>
            <a:ext cx="9001125" cy="4857750"/>
          </a:xfrm>
        </p:spPr>
        <p:txBody>
          <a:bodyPr>
            <a:normAutofit fontScale="92500" lnSpcReduction="10000"/>
          </a:bodyPr>
          <a:lstStyle/>
          <a:p>
            <a:pPr marL="274320" indent="-274320" algn="ctr" eaLnBrk="1" fontAlgn="auto" hangingPunct="1">
              <a:spcAft>
                <a:spcPts val="0"/>
              </a:spcAft>
              <a:buFont typeface="Wingdings"/>
              <a:buNone/>
              <a:defRPr/>
            </a:pPr>
            <a:endParaRPr lang="az-Latn-AZ" b="1" dirty="0" smtClean="0"/>
          </a:p>
          <a:p>
            <a:pPr marL="274320" indent="-274320" algn="ctr" eaLnBrk="1" fontAlgn="auto" hangingPunct="1">
              <a:spcAft>
                <a:spcPts val="0"/>
              </a:spcAft>
              <a:buFont typeface="Wingdings"/>
              <a:buNone/>
              <a:defRPr/>
            </a:pPr>
            <a:r>
              <a:rPr lang="az-Latn-AZ" b="1" i="1" dirty="0" smtClean="0"/>
              <a:t>Şərq Tərəfdaşlığının Proqram Əməkdaşlığı Çərçivəsində</a:t>
            </a:r>
          </a:p>
          <a:p>
            <a:pPr marL="274320" indent="-274320" algn="ctr" eaLnBrk="1" fontAlgn="auto" hangingPunct="1">
              <a:spcAft>
                <a:spcPts val="0"/>
              </a:spcAft>
              <a:buFont typeface="Wingdings"/>
              <a:buNone/>
              <a:defRPr/>
            </a:pPr>
            <a:r>
              <a:rPr lang="az-Latn-AZ" b="1" i="1" dirty="0" smtClean="0"/>
              <a:t>2015 – 2017  </a:t>
            </a:r>
          </a:p>
          <a:p>
            <a:pPr marL="274320" indent="-274320" algn="ctr" eaLnBrk="1" fontAlgn="auto" hangingPunct="1">
              <a:spcAft>
                <a:spcPts val="0"/>
              </a:spcAft>
              <a:buFont typeface="Wingdings"/>
              <a:buNone/>
              <a:defRPr/>
            </a:pPr>
            <a:r>
              <a:rPr lang="az-Latn-AZ" b="1" dirty="0" smtClean="0"/>
              <a:t>Avropa İttifaqının və Avropa Şurasının Birgə Proqramı</a:t>
            </a:r>
            <a:endParaRPr lang="ru-RU" dirty="0" smtClean="0"/>
          </a:p>
          <a:p>
            <a:pPr marL="274320" indent="-274320" algn="ctr" eaLnBrk="1" fontAlgn="auto" hangingPunct="1">
              <a:spcAft>
                <a:spcPts val="0"/>
              </a:spcAft>
              <a:buFont typeface="Wingdings"/>
              <a:buNone/>
              <a:defRPr/>
            </a:pPr>
            <a:endParaRPr lang="az-Latn-AZ" b="1" dirty="0" smtClean="0"/>
          </a:p>
          <a:p>
            <a:pPr marL="274320" indent="-274320" algn="ctr" eaLnBrk="1" fontAlgn="auto" hangingPunct="1">
              <a:spcAft>
                <a:spcPts val="0"/>
              </a:spcAft>
              <a:buFont typeface="Wingdings"/>
              <a:buNone/>
              <a:defRPr/>
            </a:pPr>
            <a:r>
              <a:rPr lang="ru-RU" b="1" dirty="0" smtClean="0"/>
              <a:t> </a:t>
            </a:r>
            <a:r>
              <a:rPr lang="az-Latn-AZ" b="1" dirty="0" smtClean="0"/>
              <a:t>“Avropa İnsan Hüquqları Konvensiyası və Avropa İnsan Hüquqları Məhkəməsinin presedent hüququnun Azərbaycanda tətbiqi” layihəsi çərçivəsində</a:t>
            </a:r>
            <a:endParaRPr lang="ru-RU" dirty="0" smtClean="0"/>
          </a:p>
          <a:p>
            <a:pPr marL="274320" indent="-274320" algn="ctr" eaLnBrk="1" fontAlgn="auto" hangingPunct="1">
              <a:spcAft>
                <a:spcPts val="0"/>
              </a:spcAft>
              <a:buFont typeface="Wingdings"/>
              <a:buNone/>
              <a:defRPr/>
            </a:pPr>
            <a:r>
              <a:rPr lang="az-Latn-AZ" b="1" dirty="0" smtClean="0"/>
              <a:t> </a:t>
            </a:r>
          </a:p>
          <a:p>
            <a:pPr marL="274320" indent="-274320" algn="ctr" eaLnBrk="1" fontAlgn="auto" hangingPunct="1">
              <a:spcAft>
                <a:spcPts val="0"/>
              </a:spcAft>
              <a:buFont typeface="Wingdings"/>
              <a:buNone/>
              <a:defRPr/>
            </a:pPr>
            <a:r>
              <a:rPr lang="az-Latn-AZ" dirty="0" smtClean="0"/>
              <a:t>Azərbaycan Respublikası Ədliyyə Nazirliyinin Ədliyyə Akademiyasının birgə əməkdaşlığı ilə vəkillər üçün təşkil edilən </a:t>
            </a:r>
            <a:endParaRPr lang="ru-RU" dirty="0" smtClean="0"/>
          </a:p>
          <a:p>
            <a:pPr marL="274320" indent="-274320" algn="ctr" eaLnBrk="1" fontAlgn="auto" hangingPunct="1">
              <a:spcAft>
                <a:spcPts val="0"/>
              </a:spcAft>
              <a:buFont typeface="Wingdings"/>
              <a:buNone/>
              <a:defRPr/>
            </a:pPr>
            <a:endParaRPr lang="az-Latn-AZ" b="1" dirty="0" smtClean="0"/>
          </a:p>
          <a:p>
            <a:pPr marL="274320" indent="-274320" algn="ctr" eaLnBrk="1" fontAlgn="auto" hangingPunct="1">
              <a:spcAft>
                <a:spcPts val="0"/>
              </a:spcAft>
              <a:buFont typeface="Wingdings"/>
              <a:buNone/>
              <a:defRPr/>
            </a:pPr>
            <a:r>
              <a:rPr lang="az-Latn-AZ" b="1" dirty="0" smtClean="0"/>
              <a:t>TƏLİM</a:t>
            </a:r>
            <a:endParaRPr lang="ru-RU" dirty="0" smtClean="0"/>
          </a:p>
        </p:txBody>
      </p:sp>
      <p:pic>
        <p:nvPicPr>
          <p:cNvPr id="20484"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1563" y="214313"/>
            <a:ext cx="3000375" cy="2643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485"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72063" y="214313"/>
            <a:ext cx="3143250" cy="2643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Заголовок 1"/>
          <p:cNvSpPr>
            <a:spLocks noGrp="1"/>
          </p:cNvSpPr>
          <p:nvPr>
            <p:ph type="title"/>
          </p:nvPr>
        </p:nvSpPr>
        <p:spPr bwMode="auto">
          <a:xfrm>
            <a:off x="1042988" y="274638"/>
            <a:ext cx="7891462" cy="1143000"/>
          </a:xfrm>
        </p:spPr>
        <p:txBody>
          <a:bodyPr vert="horz" wrap="square" lIns="91440" tIns="45720" rIns="91440" bIns="45720" numCol="1" anchorCtr="0" compatLnSpc="1">
            <a:prstTxWarp prst="textNoShape">
              <a:avLst/>
            </a:prstTxWarp>
          </a:bodyPr>
          <a:lstStyle/>
          <a:p>
            <a:pPr algn="ctr" eaLnBrk="1" hangingPunct="1"/>
            <a:r>
              <a:rPr lang="az-Latn-AZ" altLang="en-US" sz="3200" b="1" smtClean="0">
                <a:effectLst/>
                <a:latin typeface="Times New Roman" pitchFamily="18" charset="0"/>
                <a:cs typeface="Times New Roman" pitchFamily="18" charset="0"/>
              </a:rPr>
              <a:t>H</a:t>
            </a:r>
            <a:r>
              <a:rPr lang="en-US" altLang="en-US" sz="3200" b="1" smtClean="0">
                <a:effectLst/>
                <a:latin typeface="Times New Roman" pitchFamily="18" charset="0"/>
                <a:cs typeface="Times New Roman" pitchFamily="18" charset="0"/>
              </a:rPr>
              <a:t>əbs anında</a:t>
            </a:r>
            <a:r>
              <a:rPr lang="az-Latn-AZ" altLang="en-US" sz="3200" b="1" smtClean="0">
                <a:effectLst/>
                <a:latin typeface="Times New Roman" pitchFamily="18" charset="0"/>
                <a:cs typeface="Times New Roman" pitchFamily="18" charset="0"/>
              </a:rPr>
              <a:t>n             </a:t>
            </a:r>
            <a:r>
              <a:rPr lang="en-US" altLang="en-US" sz="3200" b="1" smtClean="0">
                <a:effectLst/>
                <a:latin typeface="Times New Roman" pitchFamily="18" charset="0"/>
                <a:cs typeface="Times New Roman" pitchFamily="18" charset="0"/>
              </a:rPr>
              <a:t>azadlıqdan məhrum edilmə cəzasına məhkum edilənə qədər</a:t>
            </a:r>
            <a:endParaRPr lang="ru-RU" altLang="en-US" sz="3200" b="1" smtClean="0">
              <a:effectLst/>
              <a:latin typeface="Times New Roman" pitchFamily="18" charset="0"/>
              <a:cs typeface="Times New Roman" pitchFamily="18" charset="0"/>
            </a:endParaRPr>
          </a:p>
        </p:txBody>
      </p:sp>
      <p:sp>
        <p:nvSpPr>
          <p:cNvPr id="5" name="Стрелка вправо 4"/>
          <p:cNvSpPr/>
          <p:nvPr/>
        </p:nvSpPr>
        <p:spPr>
          <a:xfrm>
            <a:off x="3995738" y="549275"/>
            <a:ext cx="936625" cy="215900"/>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eaLnBrk="1" hangingPunct="1">
              <a:defRPr/>
            </a:pPr>
            <a:endParaRPr lang="ru-RU"/>
          </a:p>
        </p:txBody>
      </p:sp>
      <p:pic>
        <p:nvPicPr>
          <p:cNvPr id="29700" name="Picture 2" descr="C:\Users\LaleF\Desktop\images (2).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116013" y="1681163"/>
            <a:ext cx="3348037" cy="1958975"/>
          </a:xfrm>
          <a:noFill/>
        </p:spPr>
      </p:pic>
      <p:pic>
        <p:nvPicPr>
          <p:cNvPr id="29701" name="Picture 3" descr="C:\Users\LaleF\Desktop\185269_res_01-300x168.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27650" y="1719263"/>
            <a:ext cx="3384550" cy="1920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9702" name="Picture 4" descr="C:\Users\LaleF\Desktop\1486550494_hebsxanaddff.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84438" y="3860800"/>
            <a:ext cx="4535487" cy="2673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Заголовок 1"/>
          <p:cNvSpPr>
            <a:spLocks noGrp="1"/>
          </p:cNvSpPr>
          <p:nvPr>
            <p:ph type="title"/>
          </p:nvPr>
        </p:nvSpPr>
        <p:spPr bwMode="auto"/>
        <p:txBody>
          <a:bodyPr vert="horz" wrap="square" lIns="91440" tIns="45720" rIns="91440" bIns="45720" numCol="1" anchorCtr="0" compatLnSpc="1">
            <a:prstTxWarp prst="textNoShape">
              <a:avLst/>
            </a:prstTxWarp>
          </a:bodyPr>
          <a:lstStyle/>
          <a:p>
            <a:pPr algn="ctr" eaLnBrk="1" hangingPunct="1"/>
            <a:r>
              <a:rPr lang="en-US" altLang="en-US" sz="2800" b="1" smtClean="0">
                <a:effectLst/>
                <a:latin typeface="Times New Roman" pitchFamily="18" charset="0"/>
                <a:cs typeface="Times New Roman" pitchFamily="18" charset="0"/>
              </a:rPr>
              <a:t>Azadlıq və toxunulmazlıq hüququ və mümkün məhdudiyyətlər.</a:t>
            </a:r>
            <a:endParaRPr lang="ru-RU" altLang="en-US" sz="2800" smtClean="0">
              <a:effectLst/>
              <a:latin typeface="Times New Roman" pitchFamily="18" charset="0"/>
              <a:cs typeface="Times New Roman" pitchFamily="18" charset="0"/>
            </a:endParaRPr>
          </a:p>
        </p:txBody>
      </p:sp>
      <p:sp>
        <p:nvSpPr>
          <p:cNvPr id="30723" name="Объект 2"/>
          <p:cNvSpPr>
            <a:spLocks noGrp="1"/>
          </p:cNvSpPr>
          <p:nvPr>
            <p:ph idx="1"/>
          </p:nvPr>
        </p:nvSpPr>
        <p:spPr>
          <a:xfrm>
            <a:off x="1435100" y="1700213"/>
            <a:ext cx="7499350" cy="4548187"/>
          </a:xfrm>
        </p:spPr>
        <p:txBody>
          <a:bodyPr/>
          <a:lstStyle/>
          <a:p>
            <a:pPr algn="just" eaLnBrk="1" hangingPunct="1"/>
            <a:r>
              <a:rPr lang="en-US" altLang="en-US" sz="2400" smtClean="0">
                <a:latin typeface="Times New Roman" pitchFamily="18" charset="0"/>
                <a:cs typeface="Times New Roman" pitchFamily="18" charset="0"/>
              </a:rPr>
              <a:t>Qanunsuz həbsə görə də dövlət kompensasiya ödəmək</a:t>
            </a:r>
            <a:r>
              <a:rPr lang="az-Latn-AZ" altLang="en-US" sz="2400" smtClean="0">
                <a:latin typeface="Times New Roman" pitchFamily="18" charset="0"/>
                <a:cs typeface="Times New Roman" pitchFamily="18" charset="0"/>
              </a:rPr>
              <a:t> </a:t>
            </a:r>
            <a:r>
              <a:rPr lang="en-US" altLang="en-US" sz="2400" smtClean="0">
                <a:latin typeface="Times New Roman" pitchFamily="18" charset="0"/>
                <a:cs typeface="Times New Roman" pitchFamily="18" charset="0"/>
              </a:rPr>
              <a:t>məcburiyyətindədir. </a:t>
            </a:r>
            <a:endParaRPr lang="az-Latn-AZ" altLang="en-US" sz="2400" smtClean="0">
              <a:latin typeface="Times New Roman" pitchFamily="18" charset="0"/>
              <a:cs typeface="Times New Roman" pitchFamily="18" charset="0"/>
            </a:endParaRPr>
          </a:p>
          <a:p>
            <a:pPr algn="just" eaLnBrk="1" hangingPunct="1"/>
            <a:r>
              <a:rPr lang="en-US" altLang="en-US" sz="2400" smtClean="0">
                <a:latin typeface="Times New Roman" pitchFamily="18" charset="0"/>
                <a:cs typeface="Times New Roman" pitchFamily="18" charset="0"/>
              </a:rPr>
              <a:t>Fövqəladə hallar zamanı, müəyyən prosedurlar müəyyən</a:t>
            </a:r>
            <a:r>
              <a:rPr lang="az-Latn-AZ" altLang="en-US" sz="2400" smtClean="0">
                <a:latin typeface="Times New Roman" pitchFamily="18" charset="0"/>
                <a:cs typeface="Times New Roman" pitchFamily="18" charset="0"/>
              </a:rPr>
              <a:t> </a:t>
            </a:r>
            <a:r>
              <a:rPr lang="en-US" altLang="en-US" sz="2400" smtClean="0">
                <a:latin typeface="Times New Roman" pitchFamily="18" charset="0"/>
                <a:cs typeface="Times New Roman" pitchFamily="18" charset="0"/>
              </a:rPr>
              <a:t>etmək şərti ilə, azadlıq və toxunulmazlıq hüququndan geri çəkilməyə yol</a:t>
            </a:r>
            <a:r>
              <a:rPr lang="az-Latn-AZ" altLang="en-US" sz="2400" smtClean="0">
                <a:latin typeface="Times New Roman" pitchFamily="18" charset="0"/>
                <a:cs typeface="Times New Roman" pitchFamily="18" charset="0"/>
              </a:rPr>
              <a:t> </a:t>
            </a:r>
            <a:r>
              <a:rPr lang="en-US" altLang="en-US" sz="2400" smtClean="0">
                <a:latin typeface="Times New Roman" pitchFamily="18" charset="0"/>
                <a:cs typeface="Times New Roman" pitchFamily="18" charset="0"/>
              </a:rPr>
              <a:t>verilir.</a:t>
            </a:r>
            <a:endParaRPr lang="ru-RU" altLang="en-US" sz="240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Заголовок 1"/>
          <p:cNvSpPr>
            <a:spLocks noGrp="1"/>
          </p:cNvSpPr>
          <p:nvPr>
            <p:ph type="title" idx="429496729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pPr algn="ctr"/>
            <a:r>
              <a:rPr lang="en-US" altLang="en-US" sz="3200" b="1" smtClean="0">
                <a:effectLst/>
                <a:latin typeface="Times New Roman" pitchFamily="18" charset="0"/>
                <a:cs typeface="Times New Roman" pitchFamily="18" charset="0"/>
              </a:rPr>
              <a:t>İstisnalar: azadlıqdan məhrum edilməyə yol verilən hallar</a:t>
            </a:r>
            <a:endParaRPr lang="ru-RU" altLang="en-US" sz="3200" smtClean="0">
              <a:effectLst/>
              <a:latin typeface="Times New Roman" pitchFamily="18" charset="0"/>
              <a:cs typeface="Times New Roman" pitchFamily="18" charset="0"/>
            </a:endParaRPr>
          </a:p>
        </p:txBody>
      </p:sp>
      <p:sp>
        <p:nvSpPr>
          <p:cNvPr id="31747" name="Объект 2"/>
          <p:cNvSpPr>
            <a:spLocks noGrp="1"/>
          </p:cNvSpPr>
          <p:nvPr>
            <p:ph idx="4294967295"/>
          </p:nvPr>
        </p:nvSpPr>
        <p:spPr>
          <a:xfrm>
            <a:off x="1187450" y="1773238"/>
            <a:ext cx="7747000" cy="3240087"/>
          </a:xfrm>
        </p:spPr>
        <p:txBody>
          <a:bodyPr/>
          <a:lstStyle/>
          <a:p>
            <a:pPr algn="just"/>
            <a:r>
              <a:rPr lang="en-US" altLang="en-US" sz="2400" smtClean="0">
                <a:latin typeface="Times New Roman" pitchFamily="18" charset="0"/>
                <a:cs typeface="Times New Roman" pitchFamily="18" charset="0"/>
              </a:rPr>
              <a:t>Azadlıq və toxunulmazlıq hüququ mütləq hüquq deyildir. </a:t>
            </a:r>
            <a:r>
              <a:rPr lang="az-Latn-AZ" altLang="en-US" sz="2400" smtClean="0">
                <a:latin typeface="Times New Roman" pitchFamily="18" charset="0"/>
                <a:cs typeface="Times New Roman" pitchFamily="18" charset="0"/>
              </a:rPr>
              <a:t>B</a:t>
            </a:r>
            <a:r>
              <a:rPr lang="en-US" altLang="en-US" sz="2400" smtClean="0">
                <a:latin typeface="Times New Roman" pitchFamily="18" charset="0"/>
                <a:cs typeface="Times New Roman" pitchFamily="18" charset="0"/>
              </a:rPr>
              <a:t>u</a:t>
            </a:r>
            <a:r>
              <a:rPr lang="az-Latn-AZ" altLang="en-US" sz="2400" smtClean="0">
                <a:latin typeface="Times New Roman" pitchFamily="18" charset="0"/>
                <a:cs typeface="Times New Roman" pitchFamily="18" charset="0"/>
              </a:rPr>
              <a:t> </a:t>
            </a:r>
            <a:r>
              <a:rPr lang="en-US" altLang="en-US" sz="2400" smtClean="0">
                <a:latin typeface="Times New Roman" pitchFamily="18" charset="0"/>
                <a:cs typeface="Times New Roman" pitchFamily="18" charset="0"/>
              </a:rPr>
              <a:t>hüquqa dövlətdaxili qanunvericiliyə əsasən müdaxilə etmək mümkündür və</a:t>
            </a:r>
            <a:r>
              <a:rPr lang="az-Latn-AZ" altLang="en-US" sz="2400" smtClean="0">
                <a:latin typeface="Times New Roman" pitchFamily="18" charset="0"/>
                <a:cs typeface="Times New Roman" pitchFamily="18" charset="0"/>
              </a:rPr>
              <a:t> </a:t>
            </a:r>
            <a:r>
              <a:rPr lang="en-US" altLang="en-US" sz="2400" smtClean="0">
                <a:latin typeface="Times New Roman" pitchFamily="18" charset="0"/>
                <a:cs typeface="Times New Roman" pitchFamily="18" charset="0"/>
              </a:rPr>
              <a:t>buna da qərarı müvafiq məhkəmə verməlidir.</a:t>
            </a:r>
            <a:endParaRPr lang="az-Latn-AZ" altLang="en-US" sz="2400" smtClean="0">
              <a:latin typeface="Times New Roman" pitchFamily="18" charset="0"/>
              <a:cs typeface="Times New Roman" pitchFamily="18" charset="0"/>
            </a:endParaRPr>
          </a:p>
          <a:p>
            <a:pPr algn="just"/>
            <a:endParaRPr lang="ru-RU" altLang="en-US" sz="240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Заголовок 1"/>
          <p:cNvSpPr>
            <a:spLocks noGrp="1"/>
          </p:cNvSpPr>
          <p:nvPr>
            <p:ph type="title" idx="4294967295"/>
          </p:nvPr>
        </p:nvSpPr>
        <p:spPr bwMode="auto">
          <a:xfrm>
            <a:off x="1435100" y="274638"/>
            <a:ext cx="7499350" cy="9937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pPr algn="ctr"/>
            <a:r>
              <a:rPr lang="en-US" altLang="en-US" sz="2800" b="1" smtClean="0">
                <a:effectLst/>
                <a:latin typeface="Times New Roman" pitchFamily="18" charset="0"/>
                <a:cs typeface="Times New Roman" pitchFamily="18" charset="0"/>
              </a:rPr>
              <a:t>AİHK-nın 5-ci maddəsində göstərilən istisnalar belədir</a:t>
            </a:r>
            <a:endParaRPr lang="ru-RU" altLang="en-US" sz="2800" b="1" smtClean="0">
              <a:effectLst/>
              <a:latin typeface="Times New Roman" pitchFamily="18" charset="0"/>
              <a:cs typeface="Times New Roman" pitchFamily="18" charset="0"/>
            </a:endParaRPr>
          </a:p>
        </p:txBody>
      </p:sp>
      <p:sp>
        <p:nvSpPr>
          <p:cNvPr id="32771" name="Объект 2"/>
          <p:cNvSpPr>
            <a:spLocks noGrp="1"/>
          </p:cNvSpPr>
          <p:nvPr>
            <p:ph idx="4294967295"/>
          </p:nvPr>
        </p:nvSpPr>
        <p:spPr>
          <a:xfrm>
            <a:off x="1042988" y="1268413"/>
            <a:ext cx="7850187" cy="5473700"/>
          </a:xfrm>
        </p:spPr>
        <p:txBody>
          <a:bodyPr/>
          <a:lstStyle/>
          <a:p>
            <a:pPr algn="just"/>
            <a:r>
              <a:rPr lang="en-US" altLang="en-US" sz="2400" smtClean="0">
                <a:latin typeface="Times New Roman" pitchFamily="18" charset="0"/>
                <a:cs typeface="Times New Roman" pitchFamily="18" charset="0"/>
              </a:rPr>
              <a:t>a) səlahiyyətli məhkəmə tərəfindən məhkum olunduqdan sonra şəxsin həbsə alınması;</a:t>
            </a:r>
          </a:p>
          <a:p>
            <a:pPr algn="just"/>
            <a:r>
              <a:rPr lang="en-US" altLang="en-US" sz="2400" smtClean="0">
                <a:latin typeface="Times New Roman" pitchFamily="18" charset="0"/>
                <a:cs typeface="Times New Roman" pitchFamily="18" charset="0"/>
              </a:rPr>
              <a:t>b) məhkəmənin qərarını icra etməməyə görə və ya hər hansı qanuni öhdəliyin icra olunmasını</a:t>
            </a:r>
            <a:r>
              <a:rPr lang="az-Latn-AZ" altLang="en-US" sz="2400" smtClean="0">
                <a:latin typeface="Times New Roman" pitchFamily="18" charset="0"/>
                <a:cs typeface="Times New Roman" pitchFamily="18" charset="0"/>
              </a:rPr>
              <a:t> </a:t>
            </a:r>
            <a:r>
              <a:rPr lang="en-US" altLang="en-US" sz="2400" smtClean="0">
                <a:latin typeface="Times New Roman" pitchFamily="18" charset="0"/>
                <a:cs typeface="Times New Roman" pitchFamily="18" charset="0"/>
              </a:rPr>
              <a:t>təmin etmək məqsədilə şəxsin tutulması və ya həbsə alınması;</a:t>
            </a:r>
          </a:p>
          <a:p>
            <a:pPr algn="just"/>
            <a:r>
              <a:rPr lang="en-US" altLang="en-US" sz="2400" smtClean="0">
                <a:latin typeface="Times New Roman" pitchFamily="18" charset="0"/>
                <a:cs typeface="Times New Roman" pitchFamily="18" charset="0"/>
              </a:rPr>
              <a:t>c) hüquq pozuntusunun törədilməsində şübhə olan şəxsi səlahiyyətli məhkəmə qarşısına</a:t>
            </a:r>
            <a:r>
              <a:rPr lang="az-Latn-AZ" altLang="en-US" sz="2400" smtClean="0">
                <a:latin typeface="Times New Roman" pitchFamily="18" charset="0"/>
                <a:cs typeface="Times New Roman" pitchFamily="18" charset="0"/>
              </a:rPr>
              <a:t> </a:t>
            </a:r>
            <a:r>
              <a:rPr lang="en-US" altLang="en-US" sz="2400" smtClean="0">
                <a:latin typeface="Times New Roman" pitchFamily="18" charset="0"/>
                <a:cs typeface="Times New Roman" pitchFamily="18" charset="0"/>
              </a:rPr>
              <a:t>çıxarmaq üçün və ya şəxs tərəfindən törədilən hüquq pozuntusunun, yaxud törətdikdən</a:t>
            </a:r>
            <a:r>
              <a:rPr lang="az-Latn-AZ" altLang="en-US" sz="2400" smtClean="0">
                <a:latin typeface="Times New Roman" pitchFamily="18" charset="0"/>
                <a:cs typeface="Times New Roman" pitchFamily="18" charset="0"/>
              </a:rPr>
              <a:t> </a:t>
            </a:r>
            <a:r>
              <a:rPr lang="en-US" altLang="en-US" sz="2400" smtClean="0">
                <a:latin typeface="Times New Roman" pitchFamily="18" charset="0"/>
                <a:cs typeface="Times New Roman" pitchFamily="18" charset="0"/>
              </a:rPr>
              <a:t>sonra onun gizlənməsinin qarşısını almaq üçün kifayət qədər zəruri əsaslar olduğunun</a:t>
            </a:r>
            <a:r>
              <a:rPr lang="az-Latn-AZ" altLang="en-US" sz="2400" smtClean="0">
                <a:latin typeface="Times New Roman" pitchFamily="18" charset="0"/>
                <a:cs typeface="Times New Roman" pitchFamily="18" charset="0"/>
              </a:rPr>
              <a:t> </a:t>
            </a:r>
            <a:r>
              <a:rPr lang="en-US" altLang="en-US" sz="2400" smtClean="0">
                <a:latin typeface="Times New Roman" pitchFamily="18" charset="0"/>
                <a:cs typeface="Times New Roman" pitchFamily="18" charset="0"/>
              </a:rPr>
              <a:t>hesab edildiyi hallarda şəxsin qanuni tutulması və ya həbsə alınması;</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idx="4294967295"/>
          </p:nvPr>
        </p:nvSpPr>
        <p:spPr/>
        <p:txBody>
          <a:bodyPr>
            <a:noAutofit/>
          </a:bodyPr>
          <a:lstStyle/>
          <a:p>
            <a:pPr algn="ctr">
              <a:defRPr/>
            </a:pPr>
            <a:r>
              <a:rPr lang="en-US" sz="3200" b="1" dirty="0" smtClean="0">
                <a:effectLst/>
                <a:latin typeface="Times New Roman" pitchFamily="18" charset="0"/>
                <a:cs typeface="Times New Roman" pitchFamily="18" charset="0"/>
              </a:rPr>
              <a:t>AİHK-</a:t>
            </a:r>
            <a:r>
              <a:rPr lang="en-US" sz="3200" b="1" dirty="0" err="1" smtClean="0">
                <a:effectLst/>
                <a:latin typeface="Times New Roman" pitchFamily="18" charset="0"/>
                <a:cs typeface="Times New Roman" pitchFamily="18" charset="0"/>
              </a:rPr>
              <a:t>nın</a:t>
            </a:r>
            <a:r>
              <a:rPr lang="en-US" sz="3200" b="1" dirty="0" smtClean="0">
                <a:effectLst/>
                <a:latin typeface="Times New Roman" pitchFamily="18" charset="0"/>
                <a:cs typeface="Times New Roman" pitchFamily="18" charset="0"/>
              </a:rPr>
              <a:t> 5-ci </a:t>
            </a:r>
            <a:r>
              <a:rPr lang="en-US" sz="3200" b="1" dirty="0" err="1" smtClean="0">
                <a:effectLst/>
                <a:latin typeface="Times New Roman" pitchFamily="18" charset="0"/>
                <a:cs typeface="Times New Roman" pitchFamily="18" charset="0"/>
              </a:rPr>
              <a:t>maddəsində</a:t>
            </a:r>
            <a:r>
              <a:rPr lang="en-US" sz="3200" b="1" dirty="0" smtClean="0">
                <a:effectLst/>
                <a:latin typeface="Times New Roman" pitchFamily="18" charset="0"/>
                <a:cs typeface="Times New Roman" pitchFamily="18" charset="0"/>
              </a:rPr>
              <a:t> </a:t>
            </a:r>
            <a:r>
              <a:rPr lang="en-US" sz="3200" b="1" dirty="0" err="1" smtClean="0">
                <a:effectLst/>
                <a:latin typeface="Times New Roman" pitchFamily="18" charset="0"/>
                <a:cs typeface="Times New Roman" pitchFamily="18" charset="0"/>
              </a:rPr>
              <a:t>göstərilən</a:t>
            </a:r>
            <a:r>
              <a:rPr lang="en-US" sz="3200" b="1" dirty="0" smtClean="0">
                <a:effectLst/>
                <a:latin typeface="Times New Roman" pitchFamily="18" charset="0"/>
                <a:cs typeface="Times New Roman" pitchFamily="18" charset="0"/>
              </a:rPr>
              <a:t> </a:t>
            </a:r>
            <a:r>
              <a:rPr lang="en-US" sz="3200" b="1" dirty="0" err="1" smtClean="0">
                <a:effectLst/>
                <a:latin typeface="Times New Roman" pitchFamily="18" charset="0"/>
                <a:cs typeface="Times New Roman" pitchFamily="18" charset="0"/>
              </a:rPr>
              <a:t>istisnalar</a:t>
            </a:r>
            <a:r>
              <a:rPr lang="en-US" sz="3200" b="1" dirty="0" smtClean="0">
                <a:effectLst/>
                <a:latin typeface="Times New Roman" pitchFamily="18" charset="0"/>
                <a:cs typeface="Times New Roman" pitchFamily="18" charset="0"/>
              </a:rPr>
              <a:t> </a:t>
            </a:r>
            <a:r>
              <a:rPr lang="en-US" sz="3200" b="1" dirty="0" err="1" smtClean="0">
                <a:effectLst/>
                <a:latin typeface="Times New Roman" pitchFamily="18" charset="0"/>
                <a:cs typeface="Times New Roman" pitchFamily="18" charset="0"/>
              </a:rPr>
              <a:t>belədir</a:t>
            </a:r>
            <a:endParaRPr lang="ru-RU" sz="3200" dirty="0"/>
          </a:p>
        </p:txBody>
      </p:sp>
      <p:sp>
        <p:nvSpPr>
          <p:cNvPr id="33795" name="Объект 2"/>
          <p:cNvSpPr>
            <a:spLocks noGrp="1"/>
          </p:cNvSpPr>
          <p:nvPr>
            <p:ph idx="4294967295"/>
          </p:nvPr>
        </p:nvSpPr>
        <p:spPr>
          <a:xfrm>
            <a:off x="1042988" y="1628775"/>
            <a:ext cx="7891462" cy="4752975"/>
          </a:xfrm>
        </p:spPr>
        <p:txBody>
          <a:bodyPr/>
          <a:lstStyle/>
          <a:p>
            <a:pPr algn="just"/>
            <a:r>
              <a:rPr lang="en-US" altLang="en-US" sz="2400" smtClean="0">
                <a:latin typeface="Times New Roman" pitchFamily="18" charset="0"/>
                <a:cs typeface="Times New Roman" pitchFamily="18" charset="0"/>
              </a:rPr>
              <a:t>d) yetkinlik yaşına çatmamış şəxsin tərbiyə nəzarəti üçün və ya onun səlahiyyətli orqana</a:t>
            </a:r>
            <a:r>
              <a:rPr lang="az-Latn-AZ" altLang="en-US" sz="2400" smtClean="0">
                <a:latin typeface="Times New Roman" pitchFamily="18" charset="0"/>
                <a:cs typeface="Times New Roman" pitchFamily="18" charset="0"/>
              </a:rPr>
              <a:t> </a:t>
            </a:r>
            <a:r>
              <a:rPr lang="en-US" altLang="en-US" sz="2400" smtClean="0">
                <a:latin typeface="Times New Roman" pitchFamily="18" charset="0"/>
                <a:cs typeface="Times New Roman" pitchFamily="18" charset="0"/>
              </a:rPr>
              <a:t>verilməsi üçün qanuni həbsə alınması;</a:t>
            </a:r>
          </a:p>
          <a:p>
            <a:pPr algn="just"/>
            <a:r>
              <a:rPr lang="en-US" altLang="en-US" sz="2400" smtClean="0">
                <a:latin typeface="Times New Roman" pitchFamily="18" charset="0"/>
                <a:cs typeface="Times New Roman" pitchFamily="18" charset="0"/>
              </a:rPr>
              <a:t>e) yoluxucu xəstəliklərin yayılmasının qarşısını almaq üçün şəxslərin, habelə, ruhi xəstələrin,</a:t>
            </a:r>
            <a:r>
              <a:rPr lang="az-Latn-AZ" altLang="en-US" sz="2400" smtClean="0">
                <a:latin typeface="Times New Roman" pitchFamily="18" charset="0"/>
                <a:cs typeface="Times New Roman" pitchFamily="18" charset="0"/>
              </a:rPr>
              <a:t> </a:t>
            </a:r>
            <a:r>
              <a:rPr lang="en-US" altLang="en-US" sz="2400" smtClean="0">
                <a:latin typeface="Times New Roman" pitchFamily="18" charset="0"/>
                <a:cs typeface="Times New Roman" pitchFamily="18" charset="0"/>
              </a:rPr>
              <a:t>alkoqolizmə və narkomaniyaya mübtəla olanların və ya səfillərin qanuni həbsə</a:t>
            </a:r>
            <a:r>
              <a:rPr lang="az-Latn-AZ" altLang="en-US" sz="2400" smtClean="0">
                <a:latin typeface="Times New Roman" pitchFamily="18" charset="0"/>
                <a:cs typeface="Times New Roman" pitchFamily="18" charset="0"/>
              </a:rPr>
              <a:t> </a:t>
            </a:r>
            <a:r>
              <a:rPr lang="en-US" altLang="en-US" sz="2400" smtClean="0">
                <a:latin typeface="Times New Roman" pitchFamily="18" charset="0"/>
                <a:cs typeface="Times New Roman" pitchFamily="18" charset="0"/>
              </a:rPr>
              <a:t>alınması;</a:t>
            </a:r>
          </a:p>
          <a:p>
            <a:pPr algn="just"/>
            <a:r>
              <a:rPr lang="en-US" altLang="en-US" sz="2400" smtClean="0">
                <a:latin typeface="Times New Roman" pitchFamily="18" charset="0"/>
                <a:cs typeface="Times New Roman" pitchFamily="18" charset="0"/>
              </a:rPr>
              <a:t>f) şəxsin ölkəyə qanunsuz gəlməsinin qarşısını almaq məqsədilə və ya barəsində deportasiya,yaxud ekstradisiya tədbirləri tətbiq olunan şəxsin tutulması və ya həbsə alınması.</a:t>
            </a:r>
            <a:endParaRPr lang="ru-RU" altLang="en-US" sz="2400" smtClean="0">
              <a:latin typeface="Times New Roman" pitchFamily="18" charset="0"/>
              <a:cs typeface="Times New Roman" pitchFamily="18" charset="0"/>
            </a:endParaRPr>
          </a:p>
          <a:p>
            <a:pPr algn="just"/>
            <a:endParaRPr lang="ru-RU" altLang="en-US" sz="240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Заголовок 1"/>
          <p:cNvSpPr>
            <a:spLocks noGrp="1"/>
          </p:cNvSpPr>
          <p:nvPr>
            <p:ph type="title"/>
          </p:nvPr>
        </p:nvSpPr>
        <p:spPr bwMode="auto">
          <a:xfrm>
            <a:off x="1116013" y="188913"/>
            <a:ext cx="7818437" cy="1079500"/>
          </a:xfrm>
        </p:spPr>
        <p:txBody>
          <a:bodyPr vert="horz" wrap="square" lIns="91440" tIns="45720" rIns="91440" bIns="45720" numCol="1" anchorCtr="0" compatLnSpc="1">
            <a:prstTxWarp prst="textNoShape">
              <a:avLst/>
            </a:prstTxWarp>
          </a:bodyPr>
          <a:lstStyle/>
          <a:p>
            <a:pPr algn="ctr" eaLnBrk="1" hangingPunct="1"/>
            <a:r>
              <a:rPr lang="en-US" altLang="en-US" sz="3600" b="1" smtClean="0">
                <a:effectLst/>
                <a:latin typeface="Times New Roman" pitchFamily="18" charset="0"/>
                <a:cs typeface="Times New Roman" pitchFamily="18" charset="0"/>
              </a:rPr>
              <a:t>Azadlıqdan məhrum edilmə nədir?</a:t>
            </a:r>
            <a:endParaRPr lang="ru-RU" altLang="en-US" sz="3600" smtClean="0">
              <a:effectLst/>
              <a:latin typeface="Times New Roman" pitchFamily="18" charset="0"/>
              <a:cs typeface="Times New Roman" pitchFamily="18" charset="0"/>
            </a:endParaRPr>
          </a:p>
        </p:txBody>
      </p:sp>
      <p:graphicFrame>
        <p:nvGraphicFramePr>
          <p:cNvPr id="9" name="Объект 8"/>
          <p:cNvGraphicFramePr>
            <a:graphicFrameLocks noGrp="1"/>
          </p:cNvGraphicFramePr>
          <p:nvPr>
            <p:ph idx="1"/>
          </p:nvPr>
        </p:nvGraphicFramePr>
        <p:xfrm>
          <a:off x="251520" y="1268760"/>
          <a:ext cx="8651478" cy="525658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ChangeArrowheads="1"/>
          </p:cNvSpPr>
          <p:nvPr>
            <p:ph type="title" idx="429496729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pPr algn="ctr"/>
            <a:r>
              <a:rPr lang="az-Latn-AZ" altLang="en-US" sz="2800" b="1" smtClean="0">
                <a:effectLst/>
                <a:latin typeface="Times New Roman" pitchFamily="18" charset="0"/>
              </a:rPr>
              <a:t>Azadlığın məhdudlaşdırılması -</a:t>
            </a:r>
            <a:r>
              <a:rPr lang="en-US" altLang="en-US" sz="2800" b="1" smtClean="0">
                <a:effectLst/>
                <a:latin typeface="Times New Roman" pitchFamily="18" charset="0"/>
              </a:rPr>
              <a:t>&gt; Azadl</a:t>
            </a:r>
            <a:r>
              <a:rPr lang="az-Latn-AZ" altLang="en-US" sz="2800" b="1" smtClean="0">
                <a:effectLst/>
                <a:latin typeface="Times New Roman" pitchFamily="18" charset="0"/>
              </a:rPr>
              <a:t>ı</a:t>
            </a:r>
            <a:r>
              <a:rPr lang="en-US" altLang="en-US" sz="2800" b="1" smtClean="0">
                <a:effectLst/>
                <a:latin typeface="Times New Roman" pitchFamily="18" charset="0"/>
              </a:rPr>
              <a:t>qda</a:t>
            </a:r>
            <a:r>
              <a:rPr lang="az-Latn-AZ" altLang="en-US" sz="2800" b="1" smtClean="0">
                <a:effectLst/>
                <a:latin typeface="Times New Roman" pitchFamily="18" charset="0"/>
              </a:rPr>
              <a:t>n məhrum etmə</a:t>
            </a:r>
            <a:endParaRPr lang="ru-RU" altLang="en-US" sz="2800" b="1" smtClean="0">
              <a:effectLst/>
              <a:latin typeface="Times New Roman" pitchFamily="18" charset="0"/>
            </a:endParaRPr>
          </a:p>
        </p:txBody>
      </p:sp>
      <p:sp>
        <p:nvSpPr>
          <p:cNvPr id="35843" name="Rectangle 3"/>
          <p:cNvSpPr>
            <a:spLocks noGrp="1"/>
          </p:cNvSpPr>
          <p:nvPr>
            <p:ph type="body" idx="4294967295"/>
          </p:nvPr>
        </p:nvSpPr>
        <p:spPr>
          <a:xfrm>
            <a:off x="1187450" y="1447800"/>
            <a:ext cx="7747000" cy="4800600"/>
          </a:xfrm>
        </p:spPr>
        <p:txBody>
          <a:bodyPr/>
          <a:lstStyle/>
          <a:p>
            <a:pPr algn="just">
              <a:lnSpc>
                <a:spcPct val="90000"/>
              </a:lnSpc>
            </a:pPr>
            <a:r>
              <a:rPr lang="az-Latn-AZ" altLang="en-US" sz="2400" b="1" i="1" smtClean="0">
                <a:latin typeface="Times New Roman" pitchFamily="18" charset="0"/>
              </a:rPr>
              <a:t>Engel Niderlanda qarşı</a:t>
            </a:r>
            <a:r>
              <a:rPr lang="az-Latn-AZ" altLang="en-US" sz="2400" smtClean="0">
                <a:latin typeface="Times New Roman" pitchFamily="18" charset="0"/>
              </a:rPr>
              <a:t> məhkəmə işində Məhkəmə müəyyən etdi ki, 5-ci maddə bu işdəki </a:t>
            </a:r>
            <a:r>
              <a:rPr lang="az-Latn-AZ" altLang="en-US" sz="2400" b="1" smtClean="0">
                <a:solidFill>
                  <a:srgbClr val="FF0066"/>
                </a:solidFill>
                <a:latin typeface="Times New Roman" pitchFamily="18" charset="0"/>
              </a:rPr>
              <a:t>“həbs formasına”</a:t>
            </a:r>
            <a:r>
              <a:rPr lang="az-Latn-AZ" altLang="en-US" sz="2400" smtClean="0">
                <a:latin typeface="Times New Roman" pitchFamily="18" charset="0"/>
              </a:rPr>
              <a:t> tətbiq edilə bilməz. Bu işdə hərbi qulluqçular qulluqdan kənar saatlarda azadlığı məhdudlaşdırmaq üçün nəzərdə tutulan yerdə, yəni hərbi hissənin ərazisində yerləşən və qapısı bağlanmayan binada qalmalı idilər və bu zaman adi qulluq vəzifələrini yerinə yetirməkdə davam etməli idilər. </a:t>
            </a:r>
          </a:p>
          <a:p>
            <a:pPr algn="just">
              <a:lnSpc>
                <a:spcPct val="90000"/>
              </a:lnSpc>
            </a:pPr>
            <a:r>
              <a:rPr lang="az-Latn-AZ" altLang="en-US" sz="2400" smtClean="0">
                <a:latin typeface="Times New Roman" pitchFamily="18" charset="0"/>
              </a:rPr>
              <a:t>Hərbi qulluqçular, yalnız ciddi rejimli həbs tədbirinə məruz qaldıqları təqdirdə, yəni </a:t>
            </a:r>
            <a:r>
              <a:rPr lang="az-Latn-AZ" altLang="en-US" sz="2400" b="1" u="sng" smtClean="0">
                <a:latin typeface="Times New Roman" pitchFamily="18" charset="0"/>
              </a:rPr>
              <a:t>kamerada bağlı vəziyyətdə qaldıqları</a:t>
            </a:r>
            <a:r>
              <a:rPr lang="az-Latn-AZ" altLang="en-US" sz="2400" smtClean="0">
                <a:latin typeface="Times New Roman" pitchFamily="18" charset="0"/>
              </a:rPr>
              <a:t> və </a:t>
            </a:r>
            <a:r>
              <a:rPr lang="az-Latn-AZ" altLang="en-US" sz="2400" b="1" u="sng" smtClean="0">
                <a:latin typeface="Times New Roman" pitchFamily="18" charset="0"/>
              </a:rPr>
              <a:t>öz qulluq vəzifələrini yerinə yetirə bilmədikləri halda</a:t>
            </a:r>
            <a:r>
              <a:rPr lang="az-Latn-AZ" altLang="en-US" sz="2400" smtClean="0">
                <a:latin typeface="Times New Roman" pitchFamily="18" charset="0"/>
              </a:rPr>
              <a:t> 5-ci maddəyə istinad edə bilərdilər. </a:t>
            </a:r>
            <a:endParaRPr lang="ru-RU" altLang="en-US" sz="2400" smtClean="0">
              <a:latin typeface="Times New Roman" pitchFamily="18"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Заголовок 1"/>
          <p:cNvSpPr>
            <a:spLocks noGrp="1"/>
          </p:cNvSpPr>
          <p:nvPr>
            <p:ph type="title" idx="4294967295"/>
          </p:nvPr>
        </p:nvSpPr>
        <p:spPr bwMode="auto">
          <a:xfrm>
            <a:off x="1116013" y="274638"/>
            <a:ext cx="7818437" cy="1143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pPr algn="ctr" eaLnBrk="1" hangingPunct="1"/>
            <a:r>
              <a:rPr lang="en-US" altLang="en-US" sz="3200" b="1" smtClean="0">
                <a:effectLst/>
                <a:latin typeface="Times New Roman" pitchFamily="18" charset="0"/>
                <a:cs typeface="Times New Roman" pitchFamily="18" charset="0"/>
              </a:rPr>
              <a:t>Məhkəmənin bu məsələyə yanaşmasını nümayiş etdirir</a:t>
            </a:r>
            <a:r>
              <a:rPr lang="az-Latn-AZ" altLang="en-US" sz="3200" b="1" smtClean="0">
                <a:effectLst/>
                <a:latin typeface="Times New Roman" pitchFamily="18" charset="0"/>
                <a:cs typeface="Times New Roman" pitchFamily="18" charset="0"/>
              </a:rPr>
              <a:t>:</a:t>
            </a:r>
            <a:endParaRPr lang="ru-RU" altLang="en-US" sz="3200" b="1" smtClean="0">
              <a:effectLst/>
              <a:latin typeface="Times New Roman" pitchFamily="18" charset="0"/>
              <a:cs typeface="Times New Roman" pitchFamily="18" charset="0"/>
            </a:endParaRPr>
          </a:p>
        </p:txBody>
      </p:sp>
      <p:sp>
        <p:nvSpPr>
          <p:cNvPr id="36867" name="Объект 2"/>
          <p:cNvSpPr>
            <a:spLocks noGrp="1"/>
          </p:cNvSpPr>
          <p:nvPr>
            <p:ph idx="4294967295"/>
          </p:nvPr>
        </p:nvSpPr>
        <p:spPr>
          <a:xfrm>
            <a:off x="1042988" y="1557338"/>
            <a:ext cx="7891462" cy="4691062"/>
          </a:xfrm>
        </p:spPr>
        <p:txBody>
          <a:bodyPr/>
          <a:lstStyle/>
          <a:p>
            <a:pPr algn="just" eaLnBrk="1" hangingPunct="1"/>
            <a:r>
              <a:rPr lang="en-US" altLang="en-US" sz="2400" b="1" smtClean="0">
                <a:latin typeface="Times New Roman" pitchFamily="18" charset="0"/>
                <a:cs typeface="Times New Roman" pitchFamily="18" charset="0"/>
              </a:rPr>
              <a:t>Litua Polşaya qarşı </a:t>
            </a:r>
            <a:r>
              <a:rPr lang="en-US" altLang="en-US" sz="2400" smtClean="0">
                <a:latin typeface="Times New Roman" pitchFamily="18" charset="0"/>
                <a:cs typeface="Times New Roman" pitchFamily="18" charset="0"/>
              </a:rPr>
              <a:t>işdə</a:t>
            </a:r>
            <a:r>
              <a:rPr lang="az-Latn-AZ" altLang="en-US" sz="2400" smtClean="0">
                <a:latin typeface="Times New Roman" pitchFamily="18" charset="0"/>
                <a:cs typeface="Times New Roman" pitchFamily="18" charset="0"/>
              </a:rPr>
              <a:t> - </a:t>
            </a:r>
            <a:r>
              <a:rPr lang="en-US" altLang="en-US" sz="2400" smtClean="0">
                <a:latin typeface="Times New Roman" pitchFamily="18" charset="0"/>
                <a:cs typeface="Times New Roman" pitchFamily="18" charset="0"/>
              </a:rPr>
              <a:t>ictimai yerdə sərxoş vəziyyətdə olduğu və</a:t>
            </a:r>
            <a:r>
              <a:rPr lang="az-Latn-AZ" altLang="en-US" sz="2400" smtClean="0">
                <a:latin typeface="Times New Roman" pitchFamily="18" charset="0"/>
                <a:cs typeface="Times New Roman" pitchFamily="18" charset="0"/>
              </a:rPr>
              <a:t> </a:t>
            </a:r>
            <a:r>
              <a:rPr lang="en-US" altLang="en-US" sz="2400" smtClean="0">
                <a:latin typeface="Times New Roman" pitchFamily="18" charset="0"/>
                <a:cs typeface="Times New Roman" pitchFamily="18" charset="0"/>
              </a:rPr>
              <a:t>özünü pis apardığı müəyyən edilmiş şəxs polis tərəfindən ayıltma mərkəzinə</a:t>
            </a:r>
            <a:r>
              <a:rPr lang="az-Latn-AZ" altLang="en-US" sz="2400" smtClean="0">
                <a:latin typeface="Times New Roman" pitchFamily="18" charset="0"/>
                <a:cs typeface="Times New Roman" pitchFamily="18" charset="0"/>
              </a:rPr>
              <a:t> </a:t>
            </a:r>
            <a:r>
              <a:rPr lang="en-US" altLang="en-US" sz="2400" smtClean="0">
                <a:latin typeface="Times New Roman" pitchFamily="18" charset="0"/>
                <a:cs typeface="Times New Roman" pitchFamily="18" charset="0"/>
              </a:rPr>
              <a:t>göndərilmişdi və orada altı saat yarım ərzində təcrid vəziyyətində saxlanılmışdı.</a:t>
            </a:r>
            <a:endParaRPr lang="az-Latn-AZ" altLang="en-US" sz="2400" smtClean="0">
              <a:latin typeface="Times New Roman" pitchFamily="18" charset="0"/>
              <a:cs typeface="Times New Roman" pitchFamily="18" charset="0"/>
            </a:endParaRPr>
          </a:p>
          <a:p>
            <a:pPr algn="just" eaLnBrk="1" hangingPunct="1"/>
            <a:r>
              <a:rPr lang="en-US" altLang="en-US" sz="2400" b="1" smtClean="0">
                <a:latin typeface="Times New Roman" pitchFamily="18" charset="0"/>
                <a:cs typeface="Times New Roman" pitchFamily="18" charset="0"/>
              </a:rPr>
              <a:t>Gutsardi İtalyaya qarşı </a:t>
            </a:r>
            <a:r>
              <a:rPr lang="en-US" altLang="en-US" sz="2400" smtClean="0">
                <a:latin typeface="Times New Roman" pitchFamily="18" charset="0"/>
                <a:cs typeface="Times New Roman" pitchFamily="18" charset="0"/>
              </a:rPr>
              <a:t>işdə </a:t>
            </a:r>
            <a:r>
              <a:rPr lang="az-Latn-AZ" altLang="en-US" sz="2400" smtClean="0">
                <a:latin typeface="Times New Roman" pitchFamily="18" charset="0"/>
                <a:cs typeface="Times New Roman" pitchFamily="18" charset="0"/>
              </a:rPr>
              <a:t>- </a:t>
            </a:r>
            <a:r>
              <a:rPr lang="en-US" altLang="en-US" sz="2400" smtClean="0">
                <a:latin typeface="Times New Roman" pitchFamily="18" charset="0"/>
                <a:cs typeface="Times New Roman" pitchFamily="18" charset="0"/>
              </a:rPr>
              <a:t>cinayət məhkəməsi mafioz olmaqda şübhəli</a:t>
            </a:r>
            <a:r>
              <a:rPr lang="az-Latn-AZ" altLang="en-US" sz="2400" smtClean="0">
                <a:latin typeface="Times New Roman" pitchFamily="18" charset="0"/>
                <a:cs typeface="Times New Roman" pitchFamily="18" charset="0"/>
              </a:rPr>
              <a:t> </a:t>
            </a:r>
            <a:r>
              <a:rPr lang="en-US" altLang="en-US" sz="2400" smtClean="0">
                <a:latin typeface="Times New Roman" pitchFamily="18" charset="0"/>
                <a:cs typeface="Times New Roman" pitchFamily="18" charset="0"/>
              </a:rPr>
              <a:t>bilinən şəxs barəsində əmr vermişdi ki, o, preventiv (qabaqlayıcı) tədbir</a:t>
            </a:r>
            <a:r>
              <a:rPr lang="az-Latn-AZ" altLang="en-US" sz="2400" smtClean="0">
                <a:latin typeface="Times New Roman" pitchFamily="18" charset="0"/>
                <a:cs typeface="Times New Roman" pitchFamily="18" charset="0"/>
              </a:rPr>
              <a:t> </a:t>
            </a:r>
            <a:r>
              <a:rPr lang="en-US" altLang="en-US" sz="2400" smtClean="0">
                <a:latin typeface="Times New Roman" pitchFamily="18" charset="0"/>
                <a:cs typeface="Times New Roman" pitchFamily="18" charset="0"/>
              </a:rPr>
              <a:t>qismində ciddi polis nəzarəti altında kiçik </a:t>
            </a:r>
            <a:r>
              <a:rPr lang="az-Latn-AZ" altLang="en-US" sz="2400" smtClean="0">
                <a:latin typeface="Times New Roman" pitchFamily="18" charset="0"/>
                <a:cs typeface="Times New Roman" pitchFamily="18" charset="0"/>
              </a:rPr>
              <a:t>uzaq </a:t>
            </a:r>
            <a:r>
              <a:rPr lang="en-US" altLang="en-US" sz="2400" smtClean="0">
                <a:latin typeface="Times New Roman" pitchFamily="18" charset="0"/>
                <a:cs typeface="Times New Roman" pitchFamily="18" charset="0"/>
              </a:rPr>
              <a:t>adada</a:t>
            </a:r>
            <a:r>
              <a:rPr lang="az-Latn-AZ" altLang="en-US" sz="2400" smtClean="0">
                <a:latin typeface="Times New Roman" pitchFamily="18" charset="0"/>
                <a:cs typeface="Times New Roman" pitchFamily="18" charset="0"/>
              </a:rPr>
              <a:t>, hasarlanmayan, 2,5 kv.kilometr ərazidə</a:t>
            </a:r>
            <a:r>
              <a:rPr lang="en-US" altLang="en-US" sz="2400" smtClean="0">
                <a:latin typeface="Times New Roman" pitchFamily="18" charset="0"/>
                <a:cs typeface="Times New Roman" pitchFamily="18" charset="0"/>
              </a:rPr>
              <a:t> yaşamalıdır.</a:t>
            </a:r>
            <a:r>
              <a:rPr lang="az-Latn-AZ" altLang="en-US" sz="2400" smtClean="0">
                <a:latin typeface="Times New Roman" pitchFamily="18" charset="0"/>
                <a:cs typeface="Times New Roman" pitchFamily="18" charset="0"/>
              </a:rPr>
              <a:t> Həyat yoldaşı ilə uşağının onunla birgə yaşamalarına icazə verildiyinə baxmayaraq, </a:t>
            </a:r>
            <a:r>
              <a:rPr lang="az-Latn-AZ" altLang="en-US" sz="2400" b="1" i="1" u="sng" smtClean="0">
                <a:latin typeface="Times New Roman" pitchFamily="18" charset="0"/>
                <a:cs typeface="Times New Roman" pitchFamily="18" charset="0"/>
              </a:rPr>
              <a:t>məcburiyyət</a:t>
            </a:r>
            <a:r>
              <a:rPr lang="az-Latn-AZ" altLang="en-US" sz="2400" b="1" i="1" smtClean="0">
                <a:latin typeface="Times New Roman" pitchFamily="18" charset="0"/>
                <a:cs typeface="Times New Roman" pitchFamily="18" charset="0"/>
              </a:rPr>
              <a:t> </a:t>
            </a:r>
            <a:r>
              <a:rPr lang="az-Latn-AZ" altLang="en-US" sz="2400" smtClean="0">
                <a:latin typeface="Times New Roman" pitchFamily="18" charset="0"/>
                <a:cs typeface="Times New Roman" pitchFamily="18" charset="0"/>
              </a:rPr>
              <a:t>ilə </a:t>
            </a:r>
            <a:r>
              <a:rPr lang="az-Latn-AZ" altLang="en-US" sz="2400" b="1" i="1" u="sng" smtClean="0">
                <a:latin typeface="Times New Roman" pitchFamily="18" charset="0"/>
                <a:cs typeface="Times New Roman" pitchFamily="18" charset="0"/>
              </a:rPr>
              <a:t>təcridin</a:t>
            </a:r>
            <a:r>
              <a:rPr lang="az-Latn-AZ" altLang="en-US" sz="2400" smtClean="0">
                <a:latin typeface="Times New Roman" pitchFamily="18" charset="0"/>
                <a:cs typeface="Times New Roman" pitchFamily="18" charset="0"/>
              </a:rPr>
              <a:t> vəhdəti bu tədbirə azadlıqdan məhrumetmə kimi baxmaq üçün kifayət idi.</a:t>
            </a:r>
            <a:endParaRPr lang="en-US" altLang="en-US" sz="240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Заголовок 1"/>
          <p:cNvSpPr>
            <a:spLocks noGrp="1"/>
          </p:cNvSpPr>
          <p:nvPr>
            <p:ph type="title" idx="429496729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pPr algn="ctr" eaLnBrk="1" hangingPunct="1"/>
            <a:r>
              <a:rPr lang="en-US" altLang="en-US" sz="2800" b="1" smtClean="0">
                <a:effectLst/>
                <a:latin typeface="Times New Roman" pitchFamily="18" charset="0"/>
                <a:cs typeface="Times New Roman" pitchFamily="18" charset="0"/>
              </a:rPr>
              <a:t>Tutulma və ya həbs edilmə xaricində azadlıqdan məhrum</a:t>
            </a:r>
            <a:r>
              <a:rPr lang="az-Latn-AZ" altLang="en-US" sz="2800" b="1" smtClean="0">
                <a:effectLst/>
                <a:latin typeface="Times New Roman" pitchFamily="18" charset="0"/>
                <a:cs typeface="Times New Roman" pitchFamily="18" charset="0"/>
              </a:rPr>
              <a:t> </a:t>
            </a:r>
            <a:r>
              <a:rPr lang="en-US" altLang="en-US" sz="2800" b="1" smtClean="0">
                <a:effectLst/>
                <a:latin typeface="Times New Roman" pitchFamily="18" charset="0"/>
                <a:cs typeface="Times New Roman" pitchFamily="18" charset="0"/>
              </a:rPr>
              <a:t>etmə</a:t>
            </a:r>
            <a:r>
              <a:rPr lang="az-Latn-AZ" altLang="en-US" sz="2800" b="1" smtClean="0">
                <a:effectLst/>
                <a:latin typeface="Times New Roman" pitchFamily="18" charset="0"/>
                <a:cs typeface="Times New Roman" pitchFamily="18" charset="0"/>
              </a:rPr>
              <a:t>yə daxildir</a:t>
            </a:r>
            <a:endParaRPr lang="ru-RU" altLang="en-US" sz="2800" b="1" smtClean="0">
              <a:effectLst/>
              <a:latin typeface="Times New Roman" pitchFamily="18" charset="0"/>
              <a:cs typeface="Times New Roman" pitchFamily="18" charset="0"/>
            </a:endParaRPr>
          </a:p>
        </p:txBody>
      </p:sp>
      <p:sp>
        <p:nvSpPr>
          <p:cNvPr id="37891" name="Содержимое 2"/>
          <p:cNvSpPr>
            <a:spLocks noGrp="1"/>
          </p:cNvSpPr>
          <p:nvPr>
            <p:ph idx="4294967295"/>
          </p:nvPr>
        </p:nvSpPr>
        <p:spPr/>
        <p:txBody>
          <a:bodyPr/>
          <a:lstStyle/>
          <a:p>
            <a:pPr algn="just" eaLnBrk="1" hangingPunct="1"/>
            <a:r>
              <a:rPr lang="en-US" altLang="en-US" sz="2400" smtClean="0">
                <a:latin typeface="Times New Roman" pitchFamily="18" charset="0"/>
                <a:cs typeface="Times New Roman" pitchFamily="18" charset="0"/>
              </a:rPr>
              <a:t>fərdlərin psixoloji və ya sosial yardım müəssisəsinə yerləşdirilməsi</a:t>
            </a:r>
            <a:r>
              <a:rPr lang="az-Latn-AZ" altLang="en-US" sz="2400" smtClean="0">
                <a:latin typeface="Times New Roman" pitchFamily="18" charset="0"/>
                <a:cs typeface="Times New Roman" pitchFamily="18" charset="0"/>
              </a:rPr>
              <a:t>;</a:t>
            </a:r>
          </a:p>
          <a:p>
            <a:pPr algn="just" eaLnBrk="1" hangingPunct="1"/>
            <a:r>
              <a:rPr lang="en-US" altLang="en-US" sz="2400" smtClean="0">
                <a:latin typeface="Times New Roman" pitchFamily="18" charset="0"/>
                <a:cs typeface="Times New Roman" pitchFamily="18" charset="0"/>
              </a:rPr>
              <a:t>tranzit hava limanı zonalarında azadlıqdan məhrum edilmə</a:t>
            </a:r>
            <a:r>
              <a:rPr lang="az-Latn-AZ" altLang="en-US" sz="2400" smtClean="0">
                <a:latin typeface="Times New Roman" pitchFamily="18" charset="0"/>
                <a:cs typeface="Times New Roman" pitchFamily="18" charset="0"/>
              </a:rPr>
              <a:t>;</a:t>
            </a:r>
          </a:p>
          <a:p>
            <a:pPr algn="just" eaLnBrk="1" hangingPunct="1"/>
            <a:r>
              <a:rPr lang="en-US" altLang="en-US" sz="2400" smtClean="0">
                <a:latin typeface="Times New Roman" pitchFamily="18" charset="0"/>
                <a:cs typeface="Times New Roman" pitchFamily="18" charset="0"/>
              </a:rPr>
              <a:t>polis məntəqəsində dindirilmə</a:t>
            </a:r>
            <a:r>
              <a:rPr lang="az-Latn-AZ" altLang="en-US" sz="2400" smtClean="0">
                <a:latin typeface="Times New Roman" pitchFamily="18" charset="0"/>
                <a:cs typeface="Times New Roman" pitchFamily="18" charset="0"/>
              </a:rPr>
              <a:t>;</a:t>
            </a:r>
          </a:p>
          <a:p>
            <a:pPr algn="just" eaLnBrk="1" hangingPunct="1"/>
            <a:r>
              <a:rPr lang="en-US" altLang="en-US" sz="2400" smtClean="0">
                <a:latin typeface="Times New Roman" pitchFamily="18" charset="0"/>
                <a:cs typeface="Times New Roman" pitchFamily="18" charset="0"/>
              </a:rPr>
              <a:t>polis tərəfindən saxlanma və axtarış</a:t>
            </a:r>
            <a:r>
              <a:rPr lang="az-Latn-AZ" altLang="en-US" sz="2400" smtClean="0">
                <a:latin typeface="Times New Roman" pitchFamily="18" charset="0"/>
                <a:cs typeface="Times New Roman" pitchFamily="18" charset="0"/>
              </a:rPr>
              <a:t>;</a:t>
            </a:r>
          </a:p>
          <a:p>
            <a:pPr algn="just" eaLnBrk="1" hangingPunct="1"/>
            <a:r>
              <a:rPr lang="en-US" altLang="en-US" sz="2400" smtClean="0">
                <a:latin typeface="Times New Roman" pitchFamily="18" charset="0"/>
                <a:cs typeface="Times New Roman" pitchFamily="18" charset="0"/>
              </a:rPr>
              <a:t>polis tərəfindən ictimai asayişin</a:t>
            </a:r>
            <a:r>
              <a:rPr lang="az-Latn-AZ" altLang="en-US" sz="2400" smtClean="0">
                <a:latin typeface="Times New Roman" pitchFamily="18" charset="0"/>
                <a:cs typeface="Times New Roman" pitchFamily="18" charset="0"/>
              </a:rPr>
              <a:t> </a:t>
            </a:r>
            <a:r>
              <a:rPr lang="en-US" altLang="en-US" sz="2400" smtClean="0">
                <a:latin typeface="Times New Roman" pitchFamily="18" charset="0"/>
                <a:cs typeface="Times New Roman" pitchFamily="18" charset="0"/>
              </a:rPr>
              <a:t>qorunması əsası ilə tətbiq olunan</a:t>
            </a:r>
            <a:r>
              <a:rPr lang="az-Latn-AZ" altLang="en-US" sz="2400" smtClean="0">
                <a:latin typeface="Times New Roman" pitchFamily="18" charset="0"/>
                <a:cs typeface="Times New Roman" pitchFamily="18" charset="0"/>
              </a:rPr>
              <a:t> </a:t>
            </a:r>
            <a:r>
              <a:rPr lang="en-US" altLang="en-US" sz="2400" smtClean="0">
                <a:latin typeface="Times New Roman" pitchFamily="18" charset="0"/>
                <a:cs typeface="Times New Roman" pitchFamily="18" charset="0"/>
              </a:rPr>
              <a:t>kütləvi iğtişaş əleyhinə tədbirlər</a:t>
            </a:r>
            <a:r>
              <a:rPr lang="az-Latn-AZ" altLang="en-US" sz="2400" smtClean="0">
                <a:latin typeface="Times New Roman" pitchFamily="18" charset="0"/>
                <a:cs typeface="Times New Roman" pitchFamily="18" charset="0"/>
              </a:rPr>
              <a:t>;</a:t>
            </a:r>
          </a:p>
          <a:p>
            <a:pPr algn="just" eaLnBrk="1" hangingPunct="1"/>
            <a:r>
              <a:rPr lang="en-US" altLang="en-US" sz="2400" smtClean="0">
                <a:latin typeface="Times New Roman" pitchFamily="18" charset="0"/>
                <a:cs typeface="Times New Roman" pitchFamily="18" charset="0"/>
              </a:rPr>
              <a:t>ev dustaqlığı</a:t>
            </a:r>
            <a:r>
              <a:rPr lang="az-Latn-AZ" altLang="en-US" sz="2400" smtClean="0">
                <a:latin typeface="Times New Roman" pitchFamily="18" charset="0"/>
                <a:cs typeface="Times New Roman" pitchFamily="18" charset="0"/>
              </a:rPr>
              <a:t>.</a:t>
            </a:r>
            <a:endParaRPr lang="ru-RU" altLang="en-US" sz="240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Заголовок 1"/>
          <p:cNvSpPr>
            <a:spLocks noGrp="1"/>
          </p:cNvSpPr>
          <p:nvPr>
            <p:ph type="title" idx="429496729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pPr algn="ctr" eaLnBrk="1" hangingPunct="1"/>
            <a:r>
              <a:rPr lang="en-US" altLang="en-US" sz="3200" b="1" smtClean="0">
                <a:effectLst/>
                <a:latin typeface="Times New Roman" pitchFamily="18" charset="0"/>
                <a:cs typeface="Times New Roman" pitchFamily="18" charset="0"/>
              </a:rPr>
              <a:t>Hava nəqliyyatı sərnişinlərinin təhlükəsizlik yoxlamaları</a:t>
            </a:r>
            <a:endParaRPr lang="ru-RU" altLang="en-US" sz="3200" b="1" smtClean="0">
              <a:effectLst/>
              <a:latin typeface="Times New Roman" pitchFamily="18" charset="0"/>
              <a:cs typeface="Times New Roman" pitchFamily="18" charset="0"/>
            </a:endParaRPr>
          </a:p>
        </p:txBody>
      </p:sp>
      <p:sp>
        <p:nvSpPr>
          <p:cNvPr id="38915" name="Содержимое 2"/>
          <p:cNvSpPr>
            <a:spLocks noGrp="1"/>
          </p:cNvSpPr>
          <p:nvPr>
            <p:ph idx="4294967295"/>
          </p:nvPr>
        </p:nvSpPr>
        <p:spPr/>
        <p:txBody>
          <a:bodyPr/>
          <a:lstStyle/>
          <a:p>
            <a:pPr algn="just" eaLnBrk="1" hangingPunct="1"/>
            <a:r>
              <a:rPr lang="en-US" altLang="en-US" sz="2400" smtClean="0">
                <a:latin typeface="Times New Roman" pitchFamily="18" charset="0"/>
                <a:cs typeface="Times New Roman" pitchFamily="18" charset="0"/>
              </a:rPr>
              <a:t>Hər hansı sərnişin hava limanında vəziyyətinin aydınlaşdırılması</a:t>
            </a:r>
            <a:r>
              <a:rPr lang="az-Latn-AZ" altLang="en-US" sz="2400" smtClean="0">
                <a:latin typeface="Times New Roman" pitchFamily="18" charset="0"/>
                <a:cs typeface="Times New Roman" pitchFamily="18" charset="0"/>
              </a:rPr>
              <a:t> </a:t>
            </a:r>
            <a:r>
              <a:rPr lang="en-US" altLang="en-US" sz="2400" smtClean="0">
                <a:latin typeface="Times New Roman" pitchFamily="18" charset="0"/>
                <a:cs typeface="Times New Roman" pitchFamily="18" charset="0"/>
              </a:rPr>
              <a:t>məqsədi ilə sərhəd rəsmiləri tərəfindən saxlanırsa və saxlanma müddəti</a:t>
            </a:r>
            <a:r>
              <a:rPr lang="az-Latn-AZ" altLang="en-US" sz="2400" smtClean="0">
                <a:latin typeface="Times New Roman" pitchFamily="18" charset="0"/>
                <a:cs typeface="Times New Roman" pitchFamily="18" charset="0"/>
              </a:rPr>
              <a:t> </a:t>
            </a:r>
            <a:r>
              <a:rPr lang="en-US" altLang="en-US" sz="2400" smtClean="0">
                <a:latin typeface="Times New Roman" pitchFamily="18" charset="0"/>
                <a:cs typeface="Times New Roman" pitchFamily="18" charset="0"/>
              </a:rPr>
              <a:t>müvafiq formal prosedurların yerinə yetirilməsi üçün zəruri vaxtı</a:t>
            </a:r>
            <a:r>
              <a:rPr lang="az-Latn-AZ" altLang="en-US" sz="2400" smtClean="0">
                <a:latin typeface="Times New Roman" pitchFamily="18" charset="0"/>
                <a:cs typeface="Times New Roman" pitchFamily="18" charset="0"/>
              </a:rPr>
              <a:t> </a:t>
            </a:r>
            <a:r>
              <a:rPr lang="en-US" altLang="en-US" sz="2400" smtClean="0">
                <a:latin typeface="Times New Roman" pitchFamily="18" charset="0"/>
                <a:cs typeface="Times New Roman" pitchFamily="18" charset="0"/>
              </a:rPr>
              <a:t>ötmürsə, Konvensiyanın 5-ci maddəsi çərçivəsində heç bir hal meydana</a:t>
            </a:r>
            <a:r>
              <a:rPr lang="az-Latn-AZ" altLang="en-US" sz="2400" smtClean="0">
                <a:latin typeface="Times New Roman" pitchFamily="18" charset="0"/>
                <a:cs typeface="Times New Roman" pitchFamily="18" charset="0"/>
              </a:rPr>
              <a:t> </a:t>
            </a:r>
            <a:r>
              <a:rPr lang="en-US" altLang="en-US" sz="2400" smtClean="0">
                <a:latin typeface="Times New Roman" pitchFamily="18" charset="0"/>
                <a:cs typeface="Times New Roman" pitchFamily="18" charset="0"/>
              </a:rPr>
              <a:t>gəlmir (</a:t>
            </a:r>
            <a:r>
              <a:rPr lang="en-US" altLang="en-US" sz="2400" i="1" smtClean="0">
                <a:latin typeface="Times New Roman" pitchFamily="18" charset="0"/>
                <a:cs typeface="Times New Roman" pitchFamily="18" charset="0"/>
              </a:rPr>
              <a:t>Qəhrəmanov</a:t>
            </a:r>
            <a:r>
              <a:rPr lang="az-Latn-AZ" altLang="en-US" sz="2400" i="1" smtClean="0">
                <a:latin typeface="Times New Roman" pitchFamily="18" charset="0"/>
                <a:cs typeface="Times New Roman" pitchFamily="18" charset="0"/>
              </a:rPr>
              <a:t> </a:t>
            </a:r>
            <a:r>
              <a:rPr lang="en-US" altLang="en-US" sz="2400" i="1" smtClean="0">
                <a:latin typeface="Times New Roman" pitchFamily="18" charset="0"/>
                <a:cs typeface="Times New Roman" pitchFamily="18" charset="0"/>
              </a:rPr>
              <a:t>Azərbaycana qarşı (dec.), § 41).</a:t>
            </a:r>
            <a:endParaRPr lang="ru-RU" altLang="en-US" sz="240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Заголовок 1"/>
          <p:cNvSpPr>
            <a:spLocks noGrp="1"/>
          </p:cNvSpPr>
          <p:nvPr>
            <p:ph type="ctrTitle"/>
          </p:nvPr>
        </p:nvSpPr>
        <p:spPr bwMode="auto">
          <a:xfrm rot="21033296">
            <a:off x="1309688" y="2109788"/>
            <a:ext cx="7327900" cy="1312862"/>
          </a:xfrm>
        </p:spPr>
        <p:txBody>
          <a:bodyPr vert="horz" wrap="square" lIns="91440" tIns="45720" rIns="91440" bIns="45720" numCol="1" anchorCtr="0" compatLnSpc="1">
            <a:prstTxWarp prst="textNoShape">
              <a:avLst/>
            </a:prstTxWarp>
          </a:bodyPr>
          <a:lstStyle/>
          <a:p>
            <a:pPr algn="ctr" eaLnBrk="1" hangingPunct="1"/>
            <a:r>
              <a:rPr lang="az-Latn-AZ" altLang="en-US" sz="3600" b="1" smtClean="0">
                <a:effectLst/>
                <a:latin typeface="Times New Roman" pitchFamily="18" charset="0"/>
                <a:cs typeface="Times New Roman" pitchFamily="18" charset="0"/>
              </a:rPr>
              <a:t>Azadlıq hüququnun anlayışı və əhəmiyyəti</a:t>
            </a:r>
            <a:endParaRPr lang="ru-RU" altLang="en-US" sz="3600" b="1" smtClean="0">
              <a:effectLst/>
            </a:endParaRPr>
          </a:p>
        </p:txBody>
      </p:sp>
      <p:sp>
        <p:nvSpPr>
          <p:cNvPr id="3" name="Подзаголовок 2"/>
          <p:cNvSpPr>
            <a:spLocks noGrp="1"/>
          </p:cNvSpPr>
          <p:nvPr>
            <p:ph type="subTitle" idx="1"/>
          </p:nvPr>
        </p:nvSpPr>
        <p:spPr>
          <a:xfrm>
            <a:off x="1187450" y="4652963"/>
            <a:ext cx="7705725" cy="1584325"/>
          </a:xfrm>
        </p:spPr>
        <p:txBody>
          <a:bodyPr>
            <a:normAutofit/>
          </a:bodyPr>
          <a:lstStyle/>
          <a:p>
            <a:pPr algn="r" eaLnBrk="1" fontAlgn="auto" hangingPunct="1">
              <a:spcAft>
                <a:spcPts val="0"/>
              </a:spcAft>
              <a:buFont typeface="Wingdings 2"/>
              <a:buNone/>
              <a:defRPr/>
            </a:pPr>
            <a:r>
              <a:rPr lang="en-US" sz="3200" b="1" i="1" dirty="0" err="1">
                <a:solidFill>
                  <a:schemeClr val="accent2"/>
                </a:solidFill>
                <a:latin typeface="Times New Roman" pitchFamily="18" charset="0"/>
                <a:cs typeface="Times New Roman" pitchFamily="18" charset="0"/>
              </a:rPr>
              <a:t>Lal</a:t>
            </a:r>
            <a:r>
              <a:rPr lang="az-Latn-AZ" sz="3200" b="1" i="1" dirty="0">
                <a:solidFill>
                  <a:schemeClr val="accent2"/>
                </a:solidFill>
                <a:latin typeface="Times New Roman" pitchFamily="18" charset="0"/>
                <a:cs typeface="Times New Roman" pitchFamily="18" charset="0"/>
              </a:rPr>
              <a:t>ə Fərzəliyeva</a:t>
            </a:r>
          </a:p>
          <a:p>
            <a:pPr eaLnBrk="1" fontAlgn="auto" hangingPunct="1">
              <a:spcAft>
                <a:spcPts val="0"/>
              </a:spcAft>
              <a:buFont typeface="Wingdings 2"/>
              <a:buNone/>
              <a:defRPr/>
            </a:pPr>
            <a:endParaRPr lang="az-Latn-AZ" i="1" dirty="0">
              <a:solidFill>
                <a:srgbClr val="0070C0"/>
              </a:solidFill>
              <a:latin typeface="Times New Roman" pitchFamily="18" charset="0"/>
              <a:cs typeface="Times New Roman" pitchFamily="18" charset="0"/>
            </a:endParaRPr>
          </a:p>
          <a:p>
            <a:pPr algn="r" eaLnBrk="1" fontAlgn="auto" hangingPunct="1">
              <a:spcAft>
                <a:spcPts val="0"/>
              </a:spcAft>
              <a:buFont typeface="Wingdings 2"/>
              <a:buNone/>
              <a:defRPr/>
            </a:pPr>
            <a:r>
              <a:rPr lang="az-Latn-AZ" sz="2800" b="1" u="sng" cap="small" dirty="0" smtClean="0">
                <a:solidFill>
                  <a:schemeClr val="accent6">
                    <a:lumMod val="75000"/>
                  </a:schemeClr>
                </a:solidFill>
                <a:latin typeface="Times New Roman" pitchFamily="18" charset="0"/>
                <a:cs typeface="Times New Roman" pitchFamily="18" charset="0"/>
              </a:rPr>
              <a:t>2017</a:t>
            </a:r>
          </a:p>
          <a:p>
            <a:pPr eaLnBrk="1" fontAlgn="auto" hangingPunct="1">
              <a:spcAft>
                <a:spcPts val="0"/>
              </a:spcAft>
              <a:buFont typeface="Wingdings 2"/>
              <a:buNone/>
              <a:defRPr/>
            </a:pPr>
            <a:endParaRPr lang="ru-RU"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Заголовок 1"/>
          <p:cNvSpPr>
            <a:spLocks noGrp="1"/>
          </p:cNvSpPr>
          <p:nvPr>
            <p:ph type="title"/>
          </p:nvPr>
        </p:nvSpPr>
        <p:spPr bwMode="auto">
          <a:xfrm>
            <a:off x="1116013" y="274638"/>
            <a:ext cx="7818437" cy="1143000"/>
          </a:xfrm>
        </p:spPr>
        <p:txBody>
          <a:bodyPr vert="horz" wrap="square" lIns="91440" tIns="45720" rIns="91440" bIns="45720" numCol="1" anchorCtr="0" compatLnSpc="1">
            <a:prstTxWarp prst="textNoShape">
              <a:avLst/>
            </a:prstTxWarp>
          </a:bodyPr>
          <a:lstStyle/>
          <a:p>
            <a:pPr algn="ctr" eaLnBrk="1" hangingPunct="1"/>
            <a:r>
              <a:rPr lang="en-US" altLang="en-US" sz="3000" b="1" smtClean="0">
                <a:effectLst/>
                <a:latin typeface="Times New Roman" pitchFamily="18" charset="0"/>
                <a:cs typeface="Times New Roman" pitchFamily="18" charset="0"/>
              </a:rPr>
              <a:t>Bu məsələnin qiymətləndirilməsində aşağıdakı</a:t>
            </a:r>
            <a:br>
              <a:rPr lang="en-US" altLang="en-US" sz="3000" b="1" smtClean="0">
                <a:effectLst/>
                <a:latin typeface="Times New Roman" pitchFamily="18" charset="0"/>
                <a:cs typeface="Times New Roman" pitchFamily="18" charset="0"/>
              </a:rPr>
            </a:br>
            <a:r>
              <a:rPr lang="en-US" altLang="en-US" sz="3000" b="1" smtClean="0">
                <a:effectLst/>
                <a:latin typeface="Times New Roman" pitchFamily="18" charset="0"/>
                <a:cs typeface="Times New Roman" pitchFamily="18" charset="0"/>
              </a:rPr>
              <a:t>məqamların əhəmiyyəti var:</a:t>
            </a:r>
            <a:endParaRPr lang="ru-RU" altLang="en-US" sz="3000" b="1" smtClean="0">
              <a:effectLst/>
              <a:latin typeface="Times New Roman" pitchFamily="18" charset="0"/>
              <a:cs typeface="Times New Roman" pitchFamily="18" charset="0"/>
            </a:endParaRPr>
          </a:p>
        </p:txBody>
      </p:sp>
      <p:sp>
        <p:nvSpPr>
          <p:cNvPr id="39939" name="Объект 2"/>
          <p:cNvSpPr>
            <a:spLocks noGrp="1"/>
          </p:cNvSpPr>
          <p:nvPr>
            <p:ph idx="1"/>
          </p:nvPr>
        </p:nvSpPr>
        <p:spPr>
          <a:xfrm>
            <a:off x="1187450" y="1700213"/>
            <a:ext cx="7747000" cy="4752975"/>
          </a:xfrm>
        </p:spPr>
        <p:txBody>
          <a:bodyPr/>
          <a:lstStyle/>
          <a:p>
            <a:pPr algn="just" eaLnBrk="1" hangingPunct="1"/>
            <a:r>
              <a:rPr lang="en-US" altLang="en-US" sz="2400" smtClean="0">
                <a:latin typeface="Times New Roman" pitchFamily="18" charset="0"/>
                <a:cs typeface="Times New Roman" pitchFamily="18" charset="0"/>
              </a:rPr>
              <a:t>tətbiq edilən məhdudiyyətin dərəcəsi;</a:t>
            </a:r>
          </a:p>
          <a:p>
            <a:pPr algn="just" eaLnBrk="1" hangingPunct="1"/>
            <a:r>
              <a:rPr lang="en-US" altLang="en-US" sz="2400" smtClean="0">
                <a:latin typeface="Times New Roman" pitchFamily="18" charset="0"/>
                <a:cs typeface="Times New Roman" pitchFamily="18" charset="0"/>
              </a:rPr>
              <a:t>şəxsin salındığı yerin sahəsi ( həmin sahə şəxsin həbs edildiyini güman</a:t>
            </a:r>
            <a:r>
              <a:rPr lang="az-Latn-AZ" altLang="en-US" sz="2400" smtClean="0">
                <a:latin typeface="Times New Roman" pitchFamily="18" charset="0"/>
                <a:cs typeface="Times New Roman" pitchFamily="18" charset="0"/>
              </a:rPr>
              <a:t> </a:t>
            </a:r>
            <a:r>
              <a:rPr lang="en-US" altLang="en-US" sz="2400" smtClean="0">
                <a:latin typeface="Times New Roman" pitchFamily="18" charset="0"/>
                <a:cs typeface="Times New Roman" pitchFamily="18" charset="0"/>
              </a:rPr>
              <a:t>etmək üçün kiçikdir, yoxsa böyük) və həmin yerin nə dərəcədə qorunması;</a:t>
            </a:r>
          </a:p>
          <a:p>
            <a:pPr algn="just" eaLnBrk="1" hangingPunct="1"/>
            <a:r>
              <a:rPr lang="en-US" altLang="en-US" sz="2400" smtClean="0">
                <a:latin typeface="Times New Roman" pitchFamily="18" charset="0"/>
                <a:cs typeface="Times New Roman" pitchFamily="18" charset="0"/>
              </a:rPr>
              <a:t>nəzarət vasitələrinin nə dərəcədə tez-tez və inadla tətbiq edilməsi;</a:t>
            </a:r>
          </a:p>
          <a:p>
            <a:pPr algn="just" eaLnBrk="1" hangingPunct="1"/>
            <a:r>
              <a:rPr lang="en-US" altLang="en-US" sz="2400" smtClean="0">
                <a:latin typeface="Times New Roman" pitchFamily="18" charset="0"/>
                <a:cs typeface="Times New Roman" pitchFamily="18" charset="0"/>
              </a:rPr>
              <a:t>ətraf aləmlə əlaqəyə hansı həddə icazə verilməsi və buna nə dərəcədə</a:t>
            </a:r>
            <a:r>
              <a:rPr lang="az-Latn-AZ" altLang="en-US" sz="2400" smtClean="0">
                <a:latin typeface="Times New Roman" pitchFamily="18" charset="0"/>
                <a:cs typeface="Times New Roman" pitchFamily="18" charset="0"/>
              </a:rPr>
              <a:t> </a:t>
            </a:r>
            <a:r>
              <a:rPr lang="en-US" altLang="en-US" sz="2400" smtClean="0">
                <a:latin typeface="Times New Roman" pitchFamily="18" charset="0"/>
                <a:cs typeface="Times New Roman" pitchFamily="18" charset="0"/>
              </a:rPr>
              <a:t>nəzarət edilməsi;</a:t>
            </a:r>
          </a:p>
          <a:p>
            <a:pPr algn="just" eaLnBrk="1" hangingPunct="1"/>
            <a:r>
              <a:rPr lang="en-US" altLang="en-US" sz="2400" smtClean="0">
                <a:latin typeface="Times New Roman" pitchFamily="18" charset="0"/>
                <a:cs typeface="Times New Roman" pitchFamily="18" charset="0"/>
              </a:rPr>
              <a:t>sözügedən tədbirlərin hansı müddətdə tətbiq edilməsi.</a:t>
            </a:r>
            <a:endParaRPr lang="ru-RU" altLang="en-US" sz="240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Заголовок 1"/>
          <p:cNvSpPr>
            <a:spLocks noGrp="1"/>
          </p:cNvSpPr>
          <p:nvPr>
            <p:ph type="title"/>
          </p:nvPr>
        </p:nvSpPr>
        <p:spPr bwMode="auto"/>
        <p:txBody>
          <a:bodyPr vert="horz" wrap="square" lIns="91440" tIns="45720" rIns="91440" bIns="45720" numCol="1" anchorCtr="0" compatLnSpc="1">
            <a:prstTxWarp prst="textNoShape">
              <a:avLst/>
            </a:prstTxWarp>
          </a:bodyPr>
          <a:lstStyle/>
          <a:p>
            <a:pPr algn="ctr" eaLnBrk="1" hangingPunct="1"/>
            <a:r>
              <a:rPr lang="en-US" altLang="en-US" sz="3200" b="1" smtClean="0">
                <a:effectLst/>
                <a:latin typeface="Times New Roman" pitchFamily="18" charset="0"/>
                <a:cs typeface="Times New Roman" pitchFamily="18" charset="0"/>
              </a:rPr>
              <a:t>5 § 1-ci maddəyə əsasən həbsin qanuniliyi</a:t>
            </a:r>
            <a:endParaRPr lang="ru-RU" altLang="en-US" sz="3200" b="1" smtClean="0">
              <a:effectLst/>
              <a:latin typeface="Times New Roman" pitchFamily="18" charset="0"/>
              <a:cs typeface="Times New Roman" pitchFamily="18" charset="0"/>
            </a:endParaRPr>
          </a:p>
        </p:txBody>
      </p:sp>
      <p:sp>
        <p:nvSpPr>
          <p:cNvPr id="40963" name="Содержимое 2"/>
          <p:cNvSpPr>
            <a:spLocks noGrp="1"/>
          </p:cNvSpPr>
          <p:nvPr>
            <p:ph idx="1"/>
          </p:nvPr>
        </p:nvSpPr>
        <p:spPr/>
        <p:txBody>
          <a:bodyPr/>
          <a:lstStyle/>
          <a:p>
            <a:pPr algn="just" eaLnBrk="1" hangingPunct="1"/>
            <a:r>
              <a:rPr lang="en-US" altLang="en-US" sz="2400" smtClean="0">
                <a:latin typeface="Times New Roman" pitchFamily="18" charset="0"/>
                <a:cs typeface="Times New Roman" pitchFamily="18" charset="0"/>
              </a:rPr>
              <a:t>5-ci maddənin əsas </a:t>
            </a:r>
            <a:r>
              <a:rPr lang="en-US" altLang="en-US" sz="2400" b="1" i="1" smtClean="0">
                <a:latin typeface="Times New Roman" pitchFamily="18" charset="0"/>
                <a:cs typeface="Times New Roman" pitchFamily="18" charset="0"/>
              </a:rPr>
              <a:t>məqsədi </a:t>
            </a:r>
            <a:r>
              <a:rPr lang="en-US" altLang="en-US" sz="2400" smtClean="0">
                <a:latin typeface="Times New Roman" pitchFamily="18" charset="0"/>
                <a:cs typeface="Times New Roman" pitchFamily="18" charset="0"/>
              </a:rPr>
              <a:t>özbaşına və ya əsassız azadlıqdan</a:t>
            </a:r>
            <a:r>
              <a:rPr lang="az-Latn-AZ" altLang="en-US" sz="2400" smtClean="0">
                <a:latin typeface="Times New Roman" pitchFamily="18" charset="0"/>
                <a:cs typeface="Times New Roman" pitchFamily="18" charset="0"/>
              </a:rPr>
              <a:t> </a:t>
            </a:r>
            <a:r>
              <a:rPr lang="en-US" altLang="en-US" sz="2400" smtClean="0">
                <a:latin typeface="Times New Roman" pitchFamily="18" charset="0"/>
                <a:cs typeface="Times New Roman" pitchFamily="18" charset="0"/>
              </a:rPr>
              <a:t>məhrum edilmə hallarının qarşısını almaqdır (</a:t>
            </a:r>
            <a:r>
              <a:rPr lang="en-US" altLang="en-US" sz="2400" i="1" smtClean="0">
                <a:latin typeface="Times New Roman" pitchFamily="18" charset="0"/>
                <a:cs typeface="Times New Roman" pitchFamily="18" charset="0"/>
              </a:rPr>
              <a:t>Makkey Birləşmiş Krallığa</a:t>
            </a:r>
            <a:r>
              <a:rPr lang="az-Latn-AZ" altLang="en-US" sz="2400" i="1" smtClean="0">
                <a:latin typeface="Times New Roman" pitchFamily="18" charset="0"/>
                <a:cs typeface="Times New Roman" pitchFamily="18" charset="0"/>
              </a:rPr>
              <a:t> </a:t>
            </a:r>
            <a:r>
              <a:rPr lang="en-US" altLang="en-US" sz="2400" i="1" smtClean="0">
                <a:latin typeface="Times New Roman" pitchFamily="18" charset="0"/>
                <a:cs typeface="Times New Roman" pitchFamily="18" charset="0"/>
              </a:rPr>
              <a:t>qarşı [GC], § 30).</a:t>
            </a:r>
            <a:endParaRPr lang="az-Latn-AZ" altLang="en-US" sz="2400" i="1" smtClean="0">
              <a:latin typeface="Times New Roman" pitchFamily="18" charset="0"/>
              <a:cs typeface="Times New Roman" pitchFamily="18" charset="0"/>
            </a:endParaRPr>
          </a:p>
          <a:p>
            <a:pPr algn="just" eaLnBrk="1" hangingPunct="1"/>
            <a:r>
              <a:rPr lang="en-US" altLang="en-US" sz="2400" smtClean="0">
                <a:latin typeface="Times New Roman" pitchFamily="18" charset="0"/>
                <a:cs typeface="Times New Roman" pitchFamily="18" charset="0"/>
              </a:rPr>
              <a:t>Həbsin </a:t>
            </a:r>
            <a:r>
              <a:rPr lang="en-US" altLang="en-US" sz="2400" b="1" i="1" smtClean="0">
                <a:solidFill>
                  <a:srgbClr val="CC0099"/>
                </a:solidFill>
                <a:latin typeface="Times New Roman" pitchFamily="18" charset="0"/>
                <a:cs typeface="Times New Roman" pitchFamily="18" charset="0"/>
              </a:rPr>
              <a:t>tarixi, vaxtı, yeri, səbəbləri,</a:t>
            </a:r>
            <a:r>
              <a:rPr lang="az-Latn-AZ" altLang="en-US" sz="2400" b="1" i="1" smtClean="0">
                <a:solidFill>
                  <a:srgbClr val="CC0099"/>
                </a:solidFill>
                <a:latin typeface="Times New Roman" pitchFamily="18" charset="0"/>
                <a:cs typeface="Times New Roman" pitchFamily="18" charset="0"/>
              </a:rPr>
              <a:t> </a:t>
            </a:r>
            <a:r>
              <a:rPr lang="en-US" altLang="en-US" sz="2400" b="1" i="1" smtClean="0">
                <a:solidFill>
                  <a:srgbClr val="CC0099"/>
                </a:solidFill>
                <a:latin typeface="Times New Roman" pitchFamily="18" charset="0"/>
                <a:cs typeface="Times New Roman" pitchFamily="18" charset="0"/>
              </a:rPr>
              <a:t>həbs edilənin və həbsi icra edənin adı</a:t>
            </a:r>
            <a:r>
              <a:rPr lang="en-US" altLang="en-US" sz="2400" smtClean="0">
                <a:solidFill>
                  <a:srgbClr val="CC0099"/>
                </a:solidFill>
                <a:latin typeface="Times New Roman" pitchFamily="18" charset="0"/>
                <a:cs typeface="Times New Roman" pitchFamily="18" charset="0"/>
              </a:rPr>
              <a:t> </a:t>
            </a:r>
            <a:r>
              <a:rPr lang="en-US" altLang="en-US" sz="2400" smtClean="0">
                <a:latin typeface="Times New Roman" pitchFamily="18" charset="0"/>
                <a:cs typeface="Times New Roman" pitchFamily="18" charset="0"/>
              </a:rPr>
              <a:t>kimi faktların qeydə alınmaması</a:t>
            </a:r>
            <a:r>
              <a:rPr lang="az-Latn-AZ" altLang="en-US" sz="2400" smtClean="0">
                <a:latin typeface="Times New Roman" pitchFamily="18" charset="0"/>
                <a:cs typeface="Times New Roman" pitchFamily="18" charset="0"/>
              </a:rPr>
              <a:t> </a:t>
            </a:r>
            <a:r>
              <a:rPr lang="en-US" altLang="en-US" sz="2400" smtClean="0">
                <a:latin typeface="Times New Roman" pitchFamily="18" charset="0"/>
                <a:cs typeface="Times New Roman" pitchFamily="18" charset="0"/>
              </a:rPr>
              <a:t>həmçinin Konvensiyanın 5 -ci maddəsinin məqsədinə birbaşa zidd hesab</a:t>
            </a:r>
            <a:r>
              <a:rPr lang="az-Latn-AZ" altLang="en-US" sz="2400" smtClean="0">
                <a:latin typeface="Times New Roman" pitchFamily="18" charset="0"/>
                <a:cs typeface="Times New Roman" pitchFamily="18" charset="0"/>
              </a:rPr>
              <a:t> </a:t>
            </a:r>
            <a:r>
              <a:rPr lang="en-US" altLang="en-US" sz="2400" smtClean="0">
                <a:latin typeface="Times New Roman" pitchFamily="18" charset="0"/>
                <a:cs typeface="Times New Roman" pitchFamily="18" charset="0"/>
              </a:rPr>
              <a:t>olunmalıdır </a:t>
            </a:r>
            <a:r>
              <a:rPr lang="en-US" altLang="en-US" sz="2400" i="1" smtClean="0">
                <a:latin typeface="Times New Roman" pitchFamily="18" charset="0"/>
                <a:cs typeface="Times New Roman" pitchFamily="18" charset="0"/>
              </a:rPr>
              <a:t>(Kurt Türkiyəyə qarşı, § 125). Bu, həmçinin Konvensiyanın</a:t>
            </a:r>
            <a:r>
              <a:rPr lang="az-Latn-AZ" altLang="en-US" sz="2400" i="1" smtClean="0">
                <a:latin typeface="Times New Roman" pitchFamily="18" charset="0"/>
                <a:cs typeface="Times New Roman" pitchFamily="18" charset="0"/>
              </a:rPr>
              <a:t> </a:t>
            </a:r>
            <a:r>
              <a:rPr lang="en-US" altLang="en-US" sz="2400" i="1" smtClean="0">
                <a:latin typeface="Times New Roman" pitchFamily="18" charset="0"/>
                <a:cs typeface="Times New Roman" pitchFamily="18" charset="0"/>
              </a:rPr>
              <a:t>qanunilik tələbinə ziddir (Anquelova Bolqarıstana qarşı, § 154).</a:t>
            </a:r>
            <a:endParaRPr lang="ru-RU" altLang="en-US" sz="2400" i="1" smtClean="0">
              <a:latin typeface="Times New Roman" pitchFamily="18" charset="0"/>
              <a:cs typeface="Times New Roman" pitchFamily="18"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ChangeArrowheads="1"/>
          </p:cNvSpPr>
          <p:nvPr>
            <p:ph type="title" idx="429496729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pPr algn="ctr"/>
            <a:r>
              <a:rPr lang="ru-RU" altLang="en-US" sz="2400" b="1" smtClean="0">
                <a:effectLst/>
                <a:latin typeface="Times New Roman" pitchFamily="18" charset="0"/>
              </a:rPr>
              <a:t>“</a:t>
            </a:r>
            <a:r>
              <a:rPr lang="az-Latn-AZ" altLang="en-US" sz="2400" b="1" smtClean="0">
                <a:effectLst/>
                <a:latin typeface="Times New Roman" pitchFamily="18" charset="0"/>
              </a:rPr>
              <a:t>Q</a:t>
            </a:r>
            <a:r>
              <a:rPr lang="ru-RU" altLang="en-US" sz="2400" b="1" smtClean="0">
                <a:effectLst/>
                <a:latin typeface="Times New Roman" pitchFamily="18" charset="0"/>
              </a:rPr>
              <a:t>anunla müəyyən olunmuş</a:t>
            </a:r>
            <a:r>
              <a:rPr lang="az-Latn-AZ" altLang="en-US" sz="2400" b="1" smtClean="0">
                <a:effectLst/>
                <a:latin typeface="Times New Roman" pitchFamily="18" charset="0"/>
              </a:rPr>
              <a:t> </a:t>
            </a:r>
            <a:r>
              <a:rPr lang="ru-RU" altLang="en-US" sz="2400" b="1" smtClean="0">
                <a:effectLst/>
                <a:latin typeface="Times New Roman" pitchFamily="18" charset="0"/>
              </a:rPr>
              <a:t>hallarda” və“</a:t>
            </a:r>
            <a:r>
              <a:rPr lang="az-Latn-AZ" altLang="en-US" sz="2400" b="1" smtClean="0">
                <a:effectLst/>
                <a:latin typeface="Times New Roman" pitchFamily="18" charset="0"/>
              </a:rPr>
              <a:t>Q</a:t>
            </a:r>
            <a:r>
              <a:rPr lang="ru-RU" altLang="en-US" sz="2400" b="1" smtClean="0">
                <a:effectLst/>
                <a:latin typeface="Times New Roman" pitchFamily="18" charset="0"/>
              </a:rPr>
              <a:t>anunla </a:t>
            </a:r>
            <a:br>
              <a:rPr lang="ru-RU" altLang="en-US" sz="2400" b="1" smtClean="0">
                <a:effectLst/>
                <a:latin typeface="Times New Roman" pitchFamily="18" charset="0"/>
              </a:rPr>
            </a:br>
            <a:r>
              <a:rPr lang="ru-RU" altLang="en-US" sz="2400" b="1" smtClean="0">
                <a:effectLst/>
                <a:latin typeface="Times New Roman" pitchFamily="18" charset="0"/>
              </a:rPr>
              <a:t>müəyyən olunmuş</a:t>
            </a:r>
            <a:r>
              <a:rPr lang="az-Latn-AZ" altLang="en-US" sz="2400" b="1" smtClean="0">
                <a:effectLst/>
                <a:latin typeface="Times New Roman" pitchFamily="18" charset="0"/>
              </a:rPr>
              <a:t> </a:t>
            </a:r>
            <a:r>
              <a:rPr lang="ru-RU" altLang="en-US" sz="2400" b="1" smtClean="0">
                <a:effectLst/>
                <a:latin typeface="Times New Roman" pitchFamily="18" charset="0"/>
              </a:rPr>
              <a:t>qaydada”</a:t>
            </a:r>
            <a:r>
              <a:rPr lang="az-Latn-AZ" altLang="en-US" sz="2400" b="1" smtClean="0">
                <a:effectLst/>
                <a:latin typeface="Times New Roman" pitchFamily="18" charset="0"/>
              </a:rPr>
              <a:t> ifadələri </a:t>
            </a:r>
            <a:r>
              <a:rPr lang="az-Latn-AZ" altLang="en-US" sz="3200" b="1" smtClean="0">
                <a:effectLst/>
                <a:latin typeface="Times New Roman" pitchFamily="18" charset="0"/>
              </a:rPr>
              <a:t>=</a:t>
            </a:r>
            <a:r>
              <a:rPr lang="az-Latn-AZ" altLang="en-US" sz="2400" b="1" smtClean="0">
                <a:effectLst/>
                <a:latin typeface="Times New Roman" pitchFamily="18" charset="0"/>
              </a:rPr>
              <a:t> </a:t>
            </a:r>
            <a:r>
              <a:rPr lang="ru-RU" altLang="en-US" sz="2400" b="1" smtClean="0">
                <a:effectLst/>
                <a:latin typeface="Times New Roman" pitchFamily="18" charset="0"/>
              </a:rPr>
              <a:t>“qanuni” olma</a:t>
            </a:r>
          </a:p>
        </p:txBody>
      </p:sp>
      <p:sp>
        <p:nvSpPr>
          <p:cNvPr id="41987" name="Rectangle 3"/>
          <p:cNvSpPr>
            <a:spLocks noGrp="1"/>
          </p:cNvSpPr>
          <p:nvPr>
            <p:ph type="body" idx="4294967295"/>
          </p:nvPr>
        </p:nvSpPr>
        <p:spPr>
          <a:xfrm>
            <a:off x="1187450" y="1447800"/>
            <a:ext cx="7747000" cy="5149850"/>
          </a:xfrm>
        </p:spPr>
        <p:txBody>
          <a:bodyPr/>
          <a:lstStyle/>
          <a:p>
            <a:pPr algn="just">
              <a:lnSpc>
                <a:spcPct val="90000"/>
              </a:lnSpc>
              <a:buFont typeface="Wingdings" pitchFamily="2" charset="2"/>
              <a:buChar char="Ø"/>
            </a:pPr>
            <a:r>
              <a:rPr lang="az-Latn-AZ" altLang="en-US" sz="2400" b="1" smtClean="0">
                <a:latin typeface="Times New Roman" pitchFamily="18" charset="0"/>
                <a:cs typeface="Times New Roman" pitchFamily="18" charset="0"/>
              </a:rPr>
              <a:t>Milli qanunvericiliyə riayət</a:t>
            </a:r>
            <a:r>
              <a:rPr lang="ru-RU" altLang="en-US" sz="2400" smtClean="0">
                <a:latin typeface="Times New Roman" pitchFamily="18" charset="0"/>
                <a:cs typeface="Times New Roman" pitchFamily="18" charset="0"/>
              </a:rPr>
              <a:t> </a:t>
            </a:r>
            <a:endParaRPr lang="az-Latn-AZ" altLang="en-US" sz="2400" b="1" i="1" smtClean="0">
              <a:latin typeface="Times New Roman" pitchFamily="18" charset="0"/>
              <a:cs typeface="Times New Roman" pitchFamily="18" charset="0"/>
            </a:endParaRPr>
          </a:p>
          <a:p>
            <a:pPr algn="just">
              <a:lnSpc>
                <a:spcPct val="90000"/>
              </a:lnSpc>
            </a:pPr>
            <a:r>
              <a:rPr lang="az-Latn-AZ" altLang="en-US" sz="2400" smtClean="0">
                <a:latin typeface="Times New Roman" pitchFamily="18" charset="0"/>
                <a:cs typeface="Times New Roman" pitchFamily="18" charset="0"/>
              </a:rPr>
              <a:t>H</a:t>
            </a:r>
            <a:r>
              <a:rPr lang="ru-RU" altLang="en-US" sz="2400" smtClean="0">
                <a:latin typeface="Times New Roman" pitchFamily="18" charset="0"/>
                <a:cs typeface="Times New Roman" pitchFamily="18" charset="0"/>
              </a:rPr>
              <a:t>əbs dövlətdaxili hüquqa və</a:t>
            </a:r>
            <a:r>
              <a:rPr lang="az-Latn-AZ" altLang="en-US" sz="2400" smtClean="0">
                <a:latin typeface="Times New Roman" pitchFamily="18" charset="0"/>
                <a:cs typeface="Times New Roman" pitchFamily="18" charset="0"/>
              </a:rPr>
              <a:t> </a:t>
            </a:r>
            <a:r>
              <a:rPr lang="ru-RU" altLang="en-US" sz="2400" smtClean="0">
                <a:latin typeface="Times New Roman" pitchFamily="18" charset="0"/>
                <a:cs typeface="Times New Roman" pitchFamily="18" charset="0"/>
              </a:rPr>
              <a:t>ya prosedura zidd şəkildə</a:t>
            </a:r>
            <a:r>
              <a:rPr lang="az-Latn-AZ" altLang="en-US" sz="2400" smtClean="0">
                <a:latin typeface="Times New Roman" pitchFamily="18" charset="0"/>
                <a:cs typeface="Times New Roman" pitchFamily="18" charset="0"/>
              </a:rPr>
              <a:t> </a:t>
            </a:r>
            <a:r>
              <a:rPr lang="ru-RU" altLang="en-US" sz="2400" smtClean="0">
                <a:latin typeface="Times New Roman" pitchFamily="18" charset="0"/>
                <a:cs typeface="Times New Roman" pitchFamily="18" charset="0"/>
              </a:rPr>
              <a:t>həyata keçirilsə, yaxud dövlətdaxili hüqu</a:t>
            </a:r>
            <a:r>
              <a:rPr lang="az-Latn-AZ" altLang="en-US" sz="2400" smtClean="0">
                <a:latin typeface="Times New Roman" pitchFamily="18" charset="0"/>
                <a:cs typeface="Times New Roman" pitchFamily="18" charset="0"/>
              </a:rPr>
              <a:t>q </a:t>
            </a:r>
            <a:r>
              <a:rPr lang="ru-RU" altLang="en-US" sz="2400" smtClean="0">
                <a:latin typeface="Times New Roman" pitchFamily="18" charset="0"/>
                <a:cs typeface="Times New Roman" pitchFamily="18" charset="0"/>
              </a:rPr>
              <a:t>normaları</a:t>
            </a:r>
            <a:r>
              <a:rPr lang="az-Latn-AZ" altLang="en-US" sz="2400" smtClean="0">
                <a:latin typeface="Times New Roman" pitchFamily="18" charset="0"/>
                <a:cs typeface="Times New Roman" pitchFamily="18" charset="0"/>
              </a:rPr>
              <a:t> </a:t>
            </a:r>
            <a:r>
              <a:rPr lang="ru-RU" altLang="en-US" sz="2400" smtClean="0">
                <a:latin typeface="Times New Roman" pitchFamily="18" charset="0"/>
                <a:cs typeface="Times New Roman" pitchFamily="18" charset="0"/>
              </a:rPr>
              <a:t>çatımlı</a:t>
            </a:r>
            <a:r>
              <a:rPr lang="az-Latn-AZ" altLang="en-US" sz="2400" smtClean="0">
                <a:latin typeface="Times New Roman" pitchFamily="18" charset="0"/>
                <a:cs typeface="Times New Roman" pitchFamily="18" charset="0"/>
              </a:rPr>
              <a:t> </a:t>
            </a:r>
            <a:r>
              <a:rPr lang="ru-RU" altLang="en-US" sz="2400" smtClean="0">
                <a:latin typeface="Times New Roman" pitchFamily="18" charset="0"/>
                <a:cs typeface="Times New Roman" pitchFamily="18" charset="0"/>
              </a:rPr>
              <a:t>və</a:t>
            </a:r>
            <a:r>
              <a:rPr lang="az-Latn-AZ" altLang="en-US" sz="2400" smtClean="0">
                <a:latin typeface="Times New Roman" pitchFamily="18" charset="0"/>
                <a:cs typeface="Times New Roman" pitchFamily="18" charset="0"/>
              </a:rPr>
              <a:t> </a:t>
            </a:r>
            <a:r>
              <a:rPr lang="ru-RU" altLang="en-US" sz="2400" smtClean="0">
                <a:latin typeface="Times New Roman" pitchFamily="18" charset="0"/>
                <a:cs typeface="Times New Roman" pitchFamily="18" charset="0"/>
              </a:rPr>
              <a:t>aydın deyilsə</a:t>
            </a:r>
            <a:r>
              <a:rPr lang="az-Latn-AZ" altLang="en-US" sz="2400" smtClean="0">
                <a:latin typeface="Times New Roman" pitchFamily="18" charset="0"/>
                <a:cs typeface="Times New Roman" pitchFamily="18" charset="0"/>
              </a:rPr>
              <a:t> </a:t>
            </a:r>
            <a:r>
              <a:rPr lang="ru-RU" altLang="en-US" sz="2400" smtClean="0">
                <a:latin typeface="Times New Roman" pitchFamily="18" charset="0"/>
                <a:cs typeface="Times New Roman" pitchFamily="18" charset="0"/>
              </a:rPr>
              <a:t>və</a:t>
            </a:r>
            <a:r>
              <a:rPr lang="az-Latn-AZ" altLang="en-US" sz="2400" smtClean="0">
                <a:latin typeface="Times New Roman" pitchFamily="18" charset="0"/>
                <a:cs typeface="Times New Roman" pitchFamily="18" charset="0"/>
              </a:rPr>
              <a:t> </a:t>
            </a:r>
            <a:r>
              <a:rPr lang="ru-RU" altLang="en-US" sz="2400" smtClean="0">
                <a:latin typeface="Times New Roman" pitchFamily="18" charset="0"/>
                <a:cs typeface="Times New Roman" pitchFamily="18" charset="0"/>
              </a:rPr>
              <a:t>onların nəticələrini öncədən görmək mümkün deyilsə, o halda istənilən həbs hüquqa zidd olacaq.</a:t>
            </a:r>
            <a:endParaRPr lang="az-Latn-AZ" altLang="en-US" sz="2400" smtClean="0">
              <a:latin typeface="Times New Roman" pitchFamily="18" charset="0"/>
              <a:cs typeface="Times New Roman" pitchFamily="18" charset="0"/>
            </a:endParaRPr>
          </a:p>
          <a:p>
            <a:pPr algn="just">
              <a:lnSpc>
                <a:spcPct val="90000"/>
              </a:lnSpc>
            </a:pPr>
            <a:r>
              <a:rPr lang="ru-RU" altLang="en-US" sz="2400" b="1" i="1" smtClean="0">
                <a:latin typeface="Times New Roman" pitchFamily="18" charset="0"/>
                <a:cs typeface="Times New Roman" pitchFamily="18" charset="0"/>
              </a:rPr>
              <a:t>Varbanov Bolqarıstana qarşı</a:t>
            </a:r>
            <a:r>
              <a:rPr lang="ru-RU" altLang="en-US" sz="2400" smtClean="0">
                <a:latin typeface="Times New Roman" pitchFamily="18" charset="0"/>
                <a:cs typeface="Times New Roman" pitchFamily="18" charset="0"/>
              </a:rPr>
              <a:t>  işdə</a:t>
            </a:r>
            <a:r>
              <a:rPr lang="az-Latn-AZ" altLang="en-US" sz="2400" smtClean="0">
                <a:latin typeface="Times New Roman" pitchFamily="18" charset="0"/>
                <a:cs typeface="Times New Roman" pitchFamily="18" charset="0"/>
              </a:rPr>
              <a:t> </a:t>
            </a:r>
            <a:r>
              <a:rPr lang="ru-RU" altLang="en-US" sz="2400" smtClean="0">
                <a:latin typeface="Times New Roman" pitchFamily="18" charset="0"/>
                <a:cs typeface="Times New Roman" pitchFamily="18" charset="0"/>
              </a:rPr>
              <a:t>prokurorun sərəncamı  əsasında ərizəçi məcburi qaydada 25 günlüyə</a:t>
            </a:r>
            <a:r>
              <a:rPr lang="az-Latn-AZ" altLang="en-US" sz="2400" smtClean="0">
                <a:latin typeface="Times New Roman" pitchFamily="18" charset="0"/>
                <a:cs typeface="Times New Roman" pitchFamily="18" charset="0"/>
              </a:rPr>
              <a:t> </a:t>
            </a:r>
            <a:r>
              <a:rPr lang="ru-RU" altLang="en-US" sz="2400" smtClean="0">
                <a:latin typeface="Times New Roman" pitchFamily="18" charset="0"/>
                <a:cs typeface="Times New Roman" pitchFamily="18" charset="0"/>
              </a:rPr>
              <a:t>psixiatriya xəstəxanasına salınmışdı. Məhkəmə</a:t>
            </a:r>
            <a:r>
              <a:rPr lang="az-Latn-AZ" altLang="en-US" sz="2400" smtClean="0">
                <a:latin typeface="Times New Roman" pitchFamily="18" charset="0"/>
                <a:cs typeface="Times New Roman" pitchFamily="18" charset="0"/>
              </a:rPr>
              <a:t> </a:t>
            </a:r>
            <a:r>
              <a:rPr lang="ru-RU" altLang="en-US" sz="2400" smtClean="0">
                <a:latin typeface="Times New Roman" pitchFamily="18" charset="0"/>
                <a:cs typeface="Times New Roman" pitchFamily="18" charset="0"/>
              </a:rPr>
              <a:t>dövlətdaxili hüquqda bəzi çatışmazlıqların olduğunu qeyd etdi. O</a:t>
            </a:r>
            <a:r>
              <a:rPr lang="az-Latn-AZ" altLang="en-US" sz="2400" smtClean="0">
                <a:latin typeface="Times New Roman" pitchFamily="18" charset="0"/>
                <a:cs typeface="Times New Roman" pitchFamily="18" charset="0"/>
              </a:rPr>
              <a:t> </a:t>
            </a:r>
            <a:r>
              <a:rPr lang="ru-RU" altLang="en-US" sz="2400" smtClean="0">
                <a:latin typeface="Times New Roman" pitchFamily="18" charset="0"/>
                <a:cs typeface="Times New Roman" pitchFamily="18" charset="0"/>
              </a:rPr>
              <a:t>bildirdi ki, qanunvericilikdə</a:t>
            </a:r>
            <a:r>
              <a:rPr lang="az-Latn-AZ" altLang="en-US" sz="2400" smtClean="0">
                <a:latin typeface="Times New Roman" pitchFamily="18" charset="0"/>
                <a:cs typeface="Times New Roman" pitchFamily="18" charset="0"/>
              </a:rPr>
              <a:t> </a:t>
            </a:r>
            <a:r>
              <a:rPr lang="ru-RU" altLang="en-US" sz="2400" smtClean="0">
                <a:latin typeface="Times New Roman" pitchFamily="18" charset="0"/>
                <a:cs typeface="Times New Roman" pitchFamily="18" charset="0"/>
              </a:rPr>
              <a:t>dövlət prokuroru tərəfindən qəbul edilmiş</a:t>
            </a:r>
            <a:r>
              <a:rPr lang="az-Latn-AZ" altLang="en-US" sz="2400" smtClean="0">
                <a:latin typeface="Times New Roman" pitchFamily="18" charset="0"/>
                <a:cs typeface="Times New Roman" pitchFamily="18" charset="0"/>
              </a:rPr>
              <a:t> </a:t>
            </a:r>
            <a:r>
              <a:rPr lang="ru-RU" altLang="en-US" sz="2400" smtClean="0">
                <a:latin typeface="Times New Roman" pitchFamily="18" charset="0"/>
                <a:cs typeface="Times New Roman" pitchFamily="18" charset="0"/>
              </a:rPr>
              <a:t>göstərişlərə</a:t>
            </a:r>
            <a:r>
              <a:rPr lang="az-Latn-AZ" altLang="en-US" sz="2400" smtClean="0">
                <a:latin typeface="Times New Roman" pitchFamily="18" charset="0"/>
                <a:cs typeface="Times New Roman" pitchFamily="18" charset="0"/>
              </a:rPr>
              <a:t> </a:t>
            </a:r>
            <a:r>
              <a:rPr lang="ru-RU" altLang="en-US" sz="2400" smtClean="0">
                <a:latin typeface="Times New Roman" pitchFamily="18" charset="0"/>
                <a:cs typeface="Times New Roman" pitchFamily="18" charset="0"/>
              </a:rPr>
              <a:t>qarşı</a:t>
            </a:r>
            <a:r>
              <a:rPr lang="az-Latn-AZ" altLang="en-US" sz="2400" smtClean="0">
                <a:latin typeface="Times New Roman" pitchFamily="18" charset="0"/>
                <a:cs typeface="Times New Roman" pitchFamily="18" charset="0"/>
              </a:rPr>
              <a:t> </a:t>
            </a:r>
            <a:r>
              <a:rPr lang="ru-RU" altLang="en-US" sz="2400" smtClean="0">
                <a:latin typeface="Times New Roman" pitchFamily="18" charset="0"/>
                <a:cs typeface="Times New Roman" pitchFamily="18" charset="0"/>
              </a:rPr>
              <a:t>hüquqi müdafiə</a:t>
            </a:r>
            <a:r>
              <a:rPr lang="az-Latn-AZ" altLang="en-US" sz="2400" smtClean="0">
                <a:latin typeface="Times New Roman" pitchFamily="18" charset="0"/>
                <a:cs typeface="Times New Roman" pitchFamily="18" charset="0"/>
              </a:rPr>
              <a:t> </a:t>
            </a:r>
            <a:r>
              <a:rPr lang="ru-RU" altLang="en-US" sz="2400" smtClean="0">
                <a:latin typeface="Times New Roman" pitchFamily="18" charset="0"/>
                <a:cs typeface="Times New Roman" pitchFamily="18" charset="0"/>
              </a:rPr>
              <a:t>vasitəsi mövcud deyildi, çünki həmin göstərişlər</a:t>
            </a:r>
            <a:r>
              <a:rPr lang="az-Latn-AZ" altLang="en-US" sz="2400" smtClean="0">
                <a:latin typeface="Times New Roman" pitchFamily="18" charset="0"/>
                <a:cs typeface="Times New Roman" pitchFamily="18" charset="0"/>
              </a:rPr>
              <a:t> d</a:t>
            </a:r>
            <a:r>
              <a:rPr lang="ru-RU" altLang="en-US" sz="2400" smtClean="0">
                <a:latin typeface="Times New Roman" pitchFamily="18" charset="0"/>
                <a:cs typeface="Times New Roman" pitchFamily="18" charset="0"/>
              </a:rPr>
              <a:t>ərc olunmamış</a:t>
            </a:r>
            <a:r>
              <a:rPr lang="az-Latn-AZ" altLang="en-US" sz="2400" smtClean="0">
                <a:latin typeface="Times New Roman" pitchFamily="18" charset="0"/>
                <a:cs typeface="Times New Roman" pitchFamily="18" charset="0"/>
              </a:rPr>
              <a:t> </a:t>
            </a:r>
            <a:r>
              <a:rPr lang="ru-RU" altLang="en-US" sz="2400" smtClean="0">
                <a:latin typeface="Times New Roman" pitchFamily="18" charset="0"/>
                <a:cs typeface="Times New Roman" pitchFamily="18" charset="0"/>
              </a:rPr>
              <a:t>sənəddə</a:t>
            </a:r>
            <a:r>
              <a:rPr lang="az-Latn-AZ" altLang="en-US" sz="2400" smtClean="0">
                <a:latin typeface="Times New Roman" pitchFamily="18" charset="0"/>
                <a:cs typeface="Times New Roman" pitchFamily="18" charset="0"/>
              </a:rPr>
              <a:t> </a:t>
            </a:r>
            <a:r>
              <a:rPr lang="ru-RU" altLang="en-US" sz="2400" smtClean="0">
                <a:latin typeface="Times New Roman" pitchFamily="18" charset="0"/>
                <a:cs typeface="Times New Roman" pitchFamily="18" charset="0"/>
              </a:rPr>
              <a:t>yer almışdı</a:t>
            </a:r>
            <a:r>
              <a:rPr lang="az-Latn-AZ" altLang="en-US" sz="2400" smtClean="0">
                <a:latin typeface="Times New Roman" pitchFamily="18" charset="0"/>
                <a:cs typeface="Times New Roman" pitchFamily="18" charset="0"/>
              </a:rPr>
              <a:t> </a:t>
            </a:r>
            <a:r>
              <a:rPr lang="ru-RU" altLang="en-US" sz="2400" smtClean="0">
                <a:latin typeface="Times New Roman" pitchFamily="18" charset="0"/>
                <a:cs typeface="Times New Roman" pitchFamily="18" charset="0"/>
              </a:rPr>
              <a:t>və</a:t>
            </a:r>
            <a:r>
              <a:rPr lang="az-Latn-AZ" altLang="en-US" sz="2400" smtClean="0">
                <a:latin typeface="Times New Roman" pitchFamily="18" charset="0"/>
                <a:cs typeface="Times New Roman" pitchFamily="18" charset="0"/>
              </a:rPr>
              <a:t> </a:t>
            </a:r>
            <a:r>
              <a:rPr lang="ru-RU" altLang="en-US" sz="2400" smtClean="0">
                <a:latin typeface="Times New Roman" pitchFamily="18" charset="0"/>
                <a:cs typeface="Times New Roman" pitchFamily="18" charset="0"/>
              </a:rPr>
              <a:t>formal hüquqi qüvvə əldə</a:t>
            </a:r>
            <a:r>
              <a:rPr lang="az-Latn-AZ" altLang="en-US" sz="2400" smtClean="0">
                <a:latin typeface="Times New Roman" pitchFamily="18" charset="0"/>
                <a:cs typeface="Times New Roman" pitchFamily="18" charset="0"/>
              </a:rPr>
              <a:t> </a:t>
            </a:r>
            <a:r>
              <a:rPr lang="ru-RU" altLang="en-US" sz="2400" smtClean="0">
                <a:latin typeface="Times New Roman" pitchFamily="18" charset="0"/>
                <a:cs typeface="Times New Roman" pitchFamily="18" charset="0"/>
              </a:rPr>
              <a:t>etməmişdi.</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ChangeArrowheads="1"/>
          </p:cNvSpPr>
          <p:nvPr>
            <p:ph type="title" idx="429496729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pPr algn="ctr"/>
            <a:r>
              <a:rPr lang="az-Latn-AZ" altLang="en-US" sz="3200" b="1" smtClean="0">
                <a:effectLst/>
                <a:latin typeface="Times New Roman" pitchFamily="18" charset="0"/>
              </a:rPr>
              <a:t>Hüquqi əsasların mövcudluğunun davam etməsi</a:t>
            </a:r>
            <a:endParaRPr lang="ru-RU" altLang="en-US" sz="3200" b="1" smtClean="0">
              <a:effectLst/>
              <a:latin typeface="Times New Roman" pitchFamily="18" charset="0"/>
            </a:endParaRPr>
          </a:p>
        </p:txBody>
      </p:sp>
      <p:sp>
        <p:nvSpPr>
          <p:cNvPr id="43011" name="Rectangle 3"/>
          <p:cNvSpPr>
            <a:spLocks noGrp="1"/>
          </p:cNvSpPr>
          <p:nvPr>
            <p:ph type="body" idx="4294967295"/>
          </p:nvPr>
        </p:nvSpPr>
        <p:spPr/>
        <p:txBody>
          <a:bodyPr/>
          <a:lstStyle/>
          <a:p>
            <a:pPr algn="just"/>
            <a:r>
              <a:rPr lang="az-Latn-AZ" altLang="en-US" sz="2400" b="1" i="1" smtClean="0">
                <a:latin typeface="Times New Roman" pitchFamily="18" charset="0"/>
              </a:rPr>
              <a:t>Kuin Fransaya qarşı məhkəmə işində (1995)</a:t>
            </a:r>
            <a:r>
              <a:rPr lang="az-Latn-AZ" altLang="en-US" sz="2400" smtClean="0">
                <a:latin typeface="Times New Roman" pitchFamily="18" charset="0"/>
              </a:rPr>
              <a:t> – daxili məhkəmə Fransa qanunları əsasında həbsə alınmış şəxsin azad edilməsi haqqında qərar çıxarmışdı. Bu qərar qəbul olunduqdan sonra ərizəçi daha 11 saat həbsdə saxlanılmış, azad edilmə haqqında qərar barədə ona məlumat verilməmişdir. </a:t>
            </a:r>
          </a:p>
          <a:p>
            <a:pPr algn="just"/>
            <a:r>
              <a:rPr lang="az-Latn-AZ" altLang="en-US" sz="2400" i="1" smtClean="0">
                <a:latin typeface="Times New Roman" pitchFamily="18" charset="0"/>
              </a:rPr>
              <a:t>Avropa Məhkəməsi etiraf etdi ki, azad edilmə haqqında qərarın icrasında müəyyən yubanma baş verə bilər, amma bu halda müddətin süni surətdə uzadılması 5-ci maddənin tələblərinə cavab vermir.</a:t>
            </a:r>
            <a:endParaRPr lang="ru-RU" altLang="en-US" sz="2400" i="1" smtClean="0">
              <a:latin typeface="Times New Roman" pitchFamily="18"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ChangeArrowheads="1"/>
          </p:cNvSpPr>
          <p:nvPr>
            <p:ph type="title" idx="4294967295"/>
          </p:nvPr>
        </p:nvSpPr>
        <p:spPr bwMode="auto">
          <a:xfrm>
            <a:off x="1435100" y="260350"/>
            <a:ext cx="7499350" cy="1143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pPr algn="ctr"/>
            <a:r>
              <a:rPr lang="az-Latn-AZ" altLang="en-US" sz="3600" b="1" i="1" smtClean="0">
                <a:effectLst/>
                <a:latin typeface="Times New Roman" pitchFamily="18" charset="0"/>
              </a:rPr>
              <a:t>Əsassızlığın yolverilməzliyi</a:t>
            </a:r>
            <a:endParaRPr lang="ru-RU" altLang="en-US" sz="3600" b="1" i="1" smtClean="0">
              <a:effectLst/>
              <a:latin typeface="Times New Roman" pitchFamily="18" charset="0"/>
            </a:endParaRPr>
          </a:p>
        </p:txBody>
      </p:sp>
      <p:sp>
        <p:nvSpPr>
          <p:cNvPr id="44035" name="Rectangle 3"/>
          <p:cNvSpPr>
            <a:spLocks noGrp="1"/>
          </p:cNvSpPr>
          <p:nvPr>
            <p:ph type="body" idx="4294967295"/>
          </p:nvPr>
        </p:nvSpPr>
        <p:spPr>
          <a:xfrm>
            <a:off x="1435100" y="1484313"/>
            <a:ext cx="7499350" cy="5113337"/>
          </a:xfrm>
        </p:spPr>
        <p:txBody>
          <a:bodyPr/>
          <a:lstStyle/>
          <a:p>
            <a:pPr algn="just">
              <a:lnSpc>
                <a:spcPct val="80000"/>
              </a:lnSpc>
            </a:pPr>
            <a:r>
              <a:rPr lang="ru-RU" altLang="en-US" sz="2400" b="1" smtClean="0">
                <a:latin typeface="Times New Roman" pitchFamily="18" charset="0"/>
              </a:rPr>
              <a:t>Məhkəmə bildirmişdir ki</a:t>
            </a:r>
            <a:r>
              <a:rPr lang="az-Latn-AZ" altLang="en-US" sz="2400" b="1" smtClean="0">
                <a:latin typeface="Times New Roman" pitchFamily="18" charset="0"/>
              </a:rPr>
              <a:t>:</a:t>
            </a:r>
            <a:endParaRPr lang="az-Latn-AZ" altLang="en-US" sz="2400" smtClean="0">
              <a:latin typeface="Times New Roman" pitchFamily="18" charset="0"/>
            </a:endParaRPr>
          </a:p>
          <a:p>
            <a:pPr algn="just">
              <a:lnSpc>
                <a:spcPct val="80000"/>
              </a:lnSpc>
            </a:pPr>
            <a:r>
              <a:rPr lang="az-Latn-AZ" altLang="en-US" sz="2400" smtClean="0">
                <a:latin typeface="Times New Roman" pitchFamily="18" charset="0"/>
              </a:rPr>
              <a:t>“</a:t>
            </a:r>
            <a:r>
              <a:rPr lang="ru-RU" altLang="en-US" sz="2400" smtClean="0">
                <a:latin typeface="Times New Roman" pitchFamily="18" charset="0"/>
              </a:rPr>
              <a:t>əsassızlıq dövlət orqanları</a:t>
            </a:r>
            <a:r>
              <a:rPr lang="az-Latn-AZ" altLang="en-US" sz="2400" smtClean="0">
                <a:latin typeface="Times New Roman" pitchFamily="18" charset="0"/>
              </a:rPr>
              <a:t> </a:t>
            </a:r>
            <a:r>
              <a:rPr lang="ru-RU" altLang="en-US" sz="2400" smtClean="0">
                <a:latin typeface="Times New Roman" pitchFamily="18" charset="0"/>
              </a:rPr>
              <a:t>tərəfindən  pis  niyyət  və  ya  aldatma  elementi  mövcud  olduqda;  </a:t>
            </a:r>
            <a:endParaRPr lang="az-Latn-AZ" altLang="en-US" sz="2400" smtClean="0">
              <a:latin typeface="Times New Roman" pitchFamily="18" charset="0"/>
            </a:endParaRPr>
          </a:p>
          <a:p>
            <a:pPr algn="just">
              <a:lnSpc>
                <a:spcPct val="80000"/>
              </a:lnSpc>
            </a:pPr>
            <a:r>
              <a:rPr lang="ru-RU" altLang="en-US" sz="2400" smtClean="0">
                <a:latin typeface="Times New Roman" pitchFamily="18" charset="0"/>
              </a:rPr>
              <a:t>həbs qərarı və həbsin icrası əslində 5 § 1-ci maddənin müvafiq yarımbəndilə</a:t>
            </a:r>
            <a:r>
              <a:rPr lang="az-Latn-AZ" altLang="en-US" sz="2400" smtClean="0">
                <a:latin typeface="Times New Roman" pitchFamily="18" charset="0"/>
              </a:rPr>
              <a:t> </a:t>
            </a:r>
            <a:r>
              <a:rPr lang="ru-RU" altLang="en-US" sz="2400" smtClean="0">
                <a:latin typeface="Times New Roman" pitchFamily="18" charset="0"/>
              </a:rPr>
              <a:t>müəyyən  edilmiş</a:t>
            </a:r>
            <a:r>
              <a:rPr lang="az-Latn-AZ" altLang="en-US" sz="2400" smtClean="0">
                <a:latin typeface="Times New Roman" pitchFamily="18" charset="0"/>
              </a:rPr>
              <a:t> </a:t>
            </a:r>
            <a:r>
              <a:rPr lang="ru-RU" altLang="en-US" sz="2400" smtClean="0">
                <a:latin typeface="Times New Roman" pitchFamily="18" charset="0"/>
              </a:rPr>
              <a:t>məhdudiyyətlərin  məqsədinə  cavab  vermədikdə; </a:t>
            </a:r>
            <a:endParaRPr lang="az-Latn-AZ" altLang="en-US" sz="2400" smtClean="0">
              <a:latin typeface="Times New Roman" pitchFamily="18" charset="0"/>
            </a:endParaRPr>
          </a:p>
          <a:p>
            <a:pPr algn="just">
              <a:lnSpc>
                <a:spcPct val="80000"/>
              </a:lnSpc>
            </a:pPr>
            <a:r>
              <a:rPr lang="ru-RU" altLang="en-US" sz="2400" smtClean="0">
                <a:latin typeface="Times New Roman" pitchFamily="18" charset="0"/>
              </a:rPr>
              <a:t>yol verilən azadlıqdan məhrum etmənin əsasları  ilə həbsin yeri  və şəraiti arasında  heç  bir  bağlılıq  olmadıqda;  </a:t>
            </a:r>
            <a:endParaRPr lang="az-Latn-AZ" altLang="en-US" sz="2400" smtClean="0">
              <a:latin typeface="Times New Roman" pitchFamily="18" charset="0"/>
            </a:endParaRPr>
          </a:p>
          <a:p>
            <a:pPr algn="just">
              <a:lnSpc>
                <a:spcPct val="80000"/>
              </a:lnSpc>
            </a:pPr>
            <a:r>
              <a:rPr lang="ru-RU" altLang="en-US" sz="2400" smtClean="0">
                <a:latin typeface="Times New Roman" pitchFamily="18" charset="0"/>
              </a:rPr>
              <a:t>həbsin əsasları  ilə sözügedən  həbs arasında  proporsionallıq  olmadıqda  ortaya  çıxa  bilər  (əsas  prinsiplərin ətraflı  xülasəsi  üçün  bax: Ceyms,  Vels  və  Li  Birləşmiş  Krallığa  qarşı, § 191-95; Saadi Birləşmiş Krallığa qarşı [GC], § 68-74)</a:t>
            </a:r>
            <a:r>
              <a:rPr lang="az-Latn-AZ" altLang="en-US" sz="2400" smtClean="0">
                <a:latin typeface="Times New Roman" pitchFamily="18" charset="0"/>
              </a:rPr>
              <a:t>”</a:t>
            </a:r>
            <a:r>
              <a:rPr lang="ru-RU" altLang="en-US" sz="2400" smtClean="0">
                <a:latin typeface="Times New Roman" pitchFamily="18" charset="0"/>
              </a:rPr>
              <a:t>.</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ChangeArrowheads="1"/>
          </p:cNvSpPr>
          <p:nvPr>
            <p:ph type="title" idx="429496729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pPr algn="ctr"/>
            <a:r>
              <a:rPr lang="az-Latn-AZ" altLang="en-US" sz="3600" b="1" i="1" smtClean="0">
                <a:effectLst/>
                <a:latin typeface="Times New Roman" pitchFamily="18" charset="0"/>
              </a:rPr>
              <a:t>Əsassızlığın yolverilməzliyi</a:t>
            </a:r>
            <a:r>
              <a:rPr lang="az-Latn-AZ" altLang="en-US" sz="3600" b="1" smtClean="0">
                <a:effectLst/>
                <a:latin typeface="Times New Roman" pitchFamily="18" charset="0"/>
              </a:rPr>
              <a:t> </a:t>
            </a:r>
            <a:endParaRPr lang="ru-RU" altLang="en-US" sz="3600" b="1" smtClean="0">
              <a:effectLst/>
              <a:latin typeface="Times New Roman" pitchFamily="18" charset="0"/>
            </a:endParaRPr>
          </a:p>
        </p:txBody>
      </p:sp>
      <p:sp>
        <p:nvSpPr>
          <p:cNvPr id="45059" name="Rectangle 3"/>
          <p:cNvSpPr>
            <a:spLocks noGrp="1"/>
          </p:cNvSpPr>
          <p:nvPr>
            <p:ph type="body" idx="4294967295"/>
          </p:nvPr>
        </p:nvSpPr>
        <p:spPr/>
        <p:txBody>
          <a:bodyPr/>
          <a:lstStyle/>
          <a:p>
            <a:pPr algn="just">
              <a:lnSpc>
                <a:spcPct val="90000"/>
              </a:lnSpc>
            </a:pPr>
            <a:r>
              <a:rPr lang="az-Latn-AZ" altLang="en-US" sz="2400" b="1" i="1" smtClean="0">
                <a:latin typeface="Times New Roman" pitchFamily="18" charset="0"/>
              </a:rPr>
              <a:t>Sirlis və Kulumpas Yunanıstana qarşı (1997)</a:t>
            </a:r>
            <a:r>
              <a:rPr lang="az-Latn-AZ" altLang="en-US" sz="2400" smtClean="0">
                <a:latin typeface="Times New Roman" pitchFamily="18" charset="0"/>
              </a:rPr>
              <a:t> - məhkəmə işində </a:t>
            </a:r>
            <a:r>
              <a:rPr lang="az-Latn-AZ" altLang="en-US" sz="2400" b="1" smtClean="0">
                <a:solidFill>
                  <a:srgbClr val="FF0066"/>
                </a:solidFill>
                <a:latin typeface="Times New Roman" pitchFamily="18" charset="0"/>
              </a:rPr>
              <a:t>İyeqova şahidləri</a:t>
            </a:r>
            <a:r>
              <a:rPr lang="az-Latn-AZ" altLang="en-US" sz="2400" smtClean="0">
                <a:latin typeface="Times New Roman" pitchFamily="18" charset="0"/>
              </a:rPr>
              <a:t> təriqətinə mənsub olan iki nəfər orduya çağırış tələbinə, öz hərbi hissələrinə getmək və hərbi forma geyinmək əmrinə tabe olmadıqlarına görə həbsxanaya salınmışdılar. Ali İnzibati Məhkəmənin praktikasında dəqiq müəyyən edilmişdi ki, orduda qulluqdan azad edilmə İyeqova şahidləri təriqətindən olan ruhanilərə şamil olunur. </a:t>
            </a:r>
            <a:r>
              <a:rPr lang="az-Latn-AZ" altLang="en-US" sz="2400" b="1" i="1" smtClean="0">
                <a:latin typeface="Times New Roman" pitchFamily="18" charset="0"/>
              </a:rPr>
              <a:t>Lakin Avropa Məhkəməsinin müəyyən etdiyinə görə, işə baxmış hərbi məhkəmələr bu müddəaya əhəmiyyət verməmişdilər.</a:t>
            </a:r>
            <a:r>
              <a:rPr lang="az-Latn-AZ" altLang="en-US" sz="2400" smtClean="0">
                <a:latin typeface="Times New Roman" pitchFamily="18" charset="0"/>
              </a:rPr>
              <a:t> Belə olan halda Məhkəmə ərizəçilərə qarşı başlanan həbsi 5-ci maddənin 1-ci bəndinə əsasən qanunsuz saydı. </a:t>
            </a:r>
            <a:endParaRPr lang="ru-RU" altLang="en-US" sz="2400" smtClean="0">
              <a:latin typeface="Times New Roman" pitchFamily="18"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ChangeArrowheads="1"/>
          </p:cNvSpPr>
          <p:nvPr>
            <p:ph type="title" idx="429496729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pPr algn="ctr"/>
            <a:r>
              <a:rPr lang="ru-RU" altLang="en-US" sz="3200" b="1" smtClean="0">
                <a:effectLst/>
                <a:latin typeface="Times New Roman" pitchFamily="18" charset="0"/>
              </a:rPr>
              <a:t>Qərarların əsaslandırılması və əsassızlığın yolverilməzliyi tələbi</a:t>
            </a:r>
          </a:p>
        </p:txBody>
      </p:sp>
      <p:sp>
        <p:nvSpPr>
          <p:cNvPr id="46083" name="Rectangle 3"/>
          <p:cNvSpPr>
            <a:spLocks noGrp="1"/>
          </p:cNvSpPr>
          <p:nvPr>
            <p:ph type="body" idx="4294967295"/>
          </p:nvPr>
        </p:nvSpPr>
        <p:spPr>
          <a:xfrm>
            <a:off x="1435100" y="1484313"/>
            <a:ext cx="7499350" cy="5113337"/>
          </a:xfrm>
        </p:spPr>
        <p:txBody>
          <a:bodyPr/>
          <a:lstStyle/>
          <a:p>
            <a:pPr algn="just">
              <a:lnSpc>
                <a:spcPct val="90000"/>
              </a:lnSpc>
            </a:pPr>
            <a:r>
              <a:rPr lang="ru-RU" altLang="en-US" sz="2400" smtClean="0">
                <a:latin typeface="Times New Roman" pitchFamily="18" charset="0"/>
              </a:rPr>
              <a:t>Həbsin  5-ci  maddənin  1-ci  bəndinə  əsasən  qanuniliyini qiymətləndirən  zaman  Məhkəmənin  nəzərə  aldığı  elementlərdən  biri  də</a:t>
            </a:r>
            <a:r>
              <a:rPr lang="az-Latn-AZ" altLang="en-US" sz="2400" smtClean="0">
                <a:latin typeface="Times New Roman" pitchFamily="18" charset="0"/>
              </a:rPr>
              <a:t>, </a:t>
            </a:r>
            <a:r>
              <a:rPr lang="ru-RU" altLang="en-US" sz="2400" smtClean="0">
                <a:latin typeface="Times New Roman" pitchFamily="18" charset="0"/>
              </a:rPr>
              <a:t>həbs qərarının tam və  ya qismən əsassız  olmasıdır. Beləliklə, məhkəmə</a:t>
            </a:r>
            <a:r>
              <a:rPr lang="az-Latn-AZ" altLang="en-US" sz="2400" smtClean="0">
                <a:latin typeface="Times New Roman" pitchFamily="18" charset="0"/>
              </a:rPr>
              <a:t> </a:t>
            </a:r>
            <a:r>
              <a:rPr lang="ru-RU" altLang="en-US" sz="2400" smtClean="0">
                <a:latin typeface="Times New Roman" pitchFamily="18" charset="0"/>
              </a:rPr>
              <a:t>orqanlarının uzunmüddətli həbsə icazə verən qərarlarında hər hansı əsasın</a:t>
            </a:r>
            <a:r>
              <a:rPr lang="az-Latn-AZ" altLang="en-US" sz="2400" smtClean="0">
                <a:latin typeface="Times New Roman" pitchFamily="18" charset="0"/>
              </a:rPr>
              <a:t> </a:t>
            </a:r>
            <a:r>
              <a:rPr lang="ru-RU" altLang="en-US" sz="2400" smtClean="0">
                <a:latin typeface="Times New Roman" pitchFamily="18" charset="0"/>
              </a:rPr>
              <a:t>göstərilməməsi  5-ci  maddənin  1-ci  bəndində  müəyyən  edilən əsassızlıqdan müdafiə  prinsipinə  zidd  ola  bilər  (Staşaitis  Litvaya  qarşı</a:t>
            </a:r>
            <a:r>
              <a:rPr lang="az-Latn-AZ" altLang="en-US" sz="2400" smtClean="0">
                <a:latin typeface="Times New Roman" pitchFamily="18" charset="0"/>
              </a:rPr>
              <a:t>).</a:t>
            </a:r>
            <a:r>
              <a:rPr lang="ru-RU" altLang="en-US" sz="2400" smtClean="0">
                <a:latin typeface="Times New Roman" pitchFamily="18" charset="0"/>
              </a:rPr>
              <a:t> </a:t>
            </a:r>
          </a:p>
          <a:p>
            <a:pPr algn="just">
              <a:lnSpc>
                <a:spcPct val="90000"/>
              </a:lnSpc>
            </a:pPr>
            <a:r>
              <a:rPr lang="ru-RU" altLang="en-US" sz="2400" smtClean="0">
                <a:latin typeface="Times New Roman" pitchFamily="18" charset="0"/>
              </a:rPr>
              <a:t>Bənzər qaydada həddən artıq yığcam olan, həbsə icazə verən </a:t>
            </a:r>
            <a:r>
              <a:rPr lang="az-Latn-AZ" altLang="en-US" sz="2400" smtClean="0">
                <a:latin typeface="Times New Roman" pitchFamily="18" charset="0"/>
              </a:rPr>
              <a:t> </a:t>
            </a:r>
            <a:r>
              <a:rPr lang="ru-RU" altLang="en-US" sz="2400" smtClean="0">
                <a:latin typeface="Times New Roman" pitchFamily="18" charset="0"/>
              </a:rPr>
              <a:t>hər  hansı  hüquqi  müddəaya  istinad  etməyən  qərar  əsassızlığın yolverilməzliyinə qarşı yetərli müdafiə təmin edə bilməyəcək (Xudoyorov Rusiyaya qarşı, § 157).</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defRPr/>
            </a:pPr>
            <a:r>
              <a:rPr lang="az-Latn-AZ" sz="2800" b="1" dirty="0" smtClean="0">
                <a:solidFill>
                  <a:srgbClr val="CC0099"/>
                </a:solidFill>
                <a:latin typeface="Times New Roman" pitchFamily="18" charset="0"/>
              </a:rPr>
              <a:t>DİQQƏTİNİZƏ GÖRƏ TƏŞƏKKÜRLƏR!</a:t>
            </a:r>
            <a:endParaRPr lang="en-US" sz="2800" dirty="0">
              <a:solidFill>
                <a:srgbClr val="CC0099"/>
              </a:solidFill>
            </a:endParaRPr>
          </a:p>
        </p:txBody>
      </p:sp>
      <p:pic>
        <p:nvPicPr>
          <p:cNvPr id="47107" name="Picture 2" descr="C:\Users\LaleF\Desktop\images (1).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2771775" y="1773238"/>
            <a:ext cx="4608513" cy="3816350"/>
          </a:xfr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Заголовок 1"/>
          <p:cNvSpPr>
            <a:spLocks noGrp="1"/>
          </p:cNvSpPr>
          <p:nvPr>
            <p:ph type="title"/>
          </p:nvPr>
        </p:nvSpPr>
        <p:spPr bwMode="auto"/>
        <p:txBody>
          <a:bodyPr vert="horz" wrap="square" lIns="91440" tIns="45720" rIns="91440" bIns="45720" numCol="1" anchorCtr="0" compatLnSpc="1">
            <a:prstTxWarp prst="textNoShape">
              <a:avLst/>
            </a:prstTxWarp>
          </a:bodyPr>
          <a:lstStyle/>
          <a:p>
            <a:pPr algn="ctr" eaLnBrk="1" hangingPunct="1"/>
            <a:r>
              <a:rPr lang="en-US" altLang="en-US" sz="3400" b="1" smtClean="0">
                <a:effectLst/>
                <a:latin typeface="Times New Roman" pitchFamily="18" charset="0"/>
                <a:cs typeface="Times New Roman" pitchFamily="18" charset="0"/>
              </a:rPr>
              <a:t>Azadlıq və toxunulmazlıq hüququnun tarixi</a:t>
            </a:r>
            <a:endParaRPr lang="ru-RU" altLang="en-US" sz="3400" b="1" smtClean="0">
              <a:effectLst/>
              <a:latin typeface="Times New Roman" pitchFamily="18" charset="0"/>
              <a:cs typeface="Times New Roman" pitchFamily="18" charset="0"/>
            </a:endParaRPr>
          </a:p>
        </p:txBody>
      </p:sp>
      <p:sp>
        <p:nvSpPr>
          <p:cNvPr id="22531" name="Объект 2"/>
          <p:cNvSpPr>
            <a:spLocks noGrp="1"/>
          </p:cNvSpPr>
          <p:nvPr>
            <p:ph idx="1"/>
          </p:nvPr>
        </p:nvSpPr>
        <p:spPr/>
        <p:txBody>
          <a:bodyPr/>
          <a:lstStyle/>
          <a:p>
            <a:pPr eaLnBrk="1" hangingPunct="1"/>
            <a:r>
              <a:rPr lang="it-IT" altLang="en-US" sz="2400" smtClean="0">
                <a:latin typeface="Times New Roman" pitchFamily="18" charset="0"/>
                <a:cs typeface="Times New Roman" pitchFamily="18" charset="0"/>
              </a:rPr>
              <a:t>1215-ci il tarixli Azadlıqlar haqqında Böyük</a:t>
            </a:r>
            <a:r>
              <a:rPr lang="az-Latn-AZ" altLang="en-US" sz="2400" smtClean="0">
                <a:latin typeface="Times New Roman" pitchFamily="18" charset="0"/>
                <a:cs typeface="Times New Roman" pitchFamily="18" charset="0"/>
              </a:rPr>
              <a:t> </a:t>
            </a:r>
            <a:r>
              <a:rPr lang="en-US" altLang="en-US" sz="2400" smtClean="0">
                <a:latin typeface="Times New Roman" pitchFamily="18" charset="0"/>
                <a:cs typeface="Times New Roman" pitchFamily="18" charset="0"/>
              </a:rPr>
              <a:t>Xartiyada (Magna Carta) və </a:t>
            </a:r>
            <a:endParaRPr lang="az-Latn-AZ" altLang="en-US" sz="2400" smtClean="0">
              <a:latin typeface="Times New Roman" pitchFamily="18" charset="0"/>
              <a:cs typeface="Times New Roman" pitchFamily="18" charset="0"/>
            </a:endParaRPr>
          </a:p>
          <a:p>
            <a:pPr eaLnBrk="1" hangingPunct="1"/>
            <a:r>
              <a:rPr lang="en-US" altLang="en-US" sz="2400" smtClean="0">
                <a:latin typeface="Times New Roman" pitchFamily="18" charset="0"/>
                <a:cs typeface="Times New Roman" pitchFamily="18" charset="0"/>
              </a:rPr>
              <a:t>1700-cü illərin Amerika və Fransa Konstitusiyalarında</a:t>
            </a:r>
            <a:r>
              <a:rPr lang="az-Latn-AZ" altLang="en-US" sz="2400" smtClean="0">
                <a:latin typeface="Times New Roman" pitchFamily="18" charset="0"/>
                <a:cs typeface="Times New Roman" pitchFamily="18" charset="0"/>
              </a:rPr>
              <a:t> </a:t>
            </a:r>
            <a:r>
              <a:rPr lang="en-US" altLang="en-US" sz="2400" smtClean="0">
                <a:latin typeface="Times New Roman" pitchFamily="18" charset="0"/>
                <a:cs typeface="Times New Roman" pitchFamily="18" charset="0"/>
              </a:rPr>
              <a:t>öz əksini tapıb.</a:t>
            </a:r>
            <a:endParaRPr lang="ru-RU" altLang="en-US" sz="240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pPr algn="ctr" eaLnBrk="1" hangingPunct="1">
              <a:defRPr/>
            </a:pPr>
            <a:r>
              <a:rPr lang="az-Latn-AZ" sz="3600" b="1" dirty="0" smtClean="0">
                <a:effectLst/>
                <a:latin typeface="Times New Roman" pitchFamily="18" charset="0"/>
                <a:cs typeface="Times New Roman" pitchFamily="18" charset="0"/>
              </a:rPr>
              <a:t>Ü</a:t>
            </a:r>
            <a:r>
              <a:rPr lang="en-US" sz="3600" b="1" dirty="0" err="1" smtClean="0">
                <a:effectLst/>
                <a:latin typeface="Times New Roman" pitchFamily="18" charset="0"/>
                <a:cs typeface="Times New Roman" pitchFamily="18" charset="0"/>
              </a:rPr>
              <a:t>mumd</a:t>
            </a:r>
            <a:r>
              <a:rPr lang="az-Latn-AZ" sz="3600" b="1" dirty="0" smtClean="0">
                <a:effectLst/>
                <a:latin typeface="Times New Roman" pitchFamily="18" charset="0"/>
                <a:cs typeface="Times New Roman" pitchFamily="18" charset="0"/>
              </a:rPr>
              <a:t>ü</a:t>
            </a:r>
            <a:r>
              <a:rPr lang="en-US" sz="3600" b="1" dirty="0" err="1" smtClean="0">
                <a:effectLst/>
                <a:latin typeface="Times New Roman" pitchFamily="18" charset="0"/>
                <a:cs typeface="Times New Roman" pitchFamily="18" charset="0"/>
              </a:rPr>
              <a:t>nya</a:t>
            </a:r>
            <a:r>
              <a:rPr lang="en-US" sz="3600" b="1" dirty="0" smtClean="0">
                <a:effectLst/>
                <a:latin typeface="Times New Roman" pitchFamily="18" charset="0"/>
                <a:cs typeface="Times New Roman" pitchFamily="18" charset="0"/>
              </a:rPr>
              <a:t> </a:t>
            </a:r>
            <a:r>
              <a:rPr lang="en-US" sz="3600" b="1" dirty="0" err="1" smtClean="0">
                <a:effectLst/>
                <a:latin typeface="Times New Roman" pitchFamily="18" charset="0"/>
                <a:cs typeface="Times New Roman" pitchFamily="18" charset="0"/>
              </a:rPr>
              <a:t>insan</a:t>
            </a:r>
            <a:r>
              <a:rPr lang="en-US" sz="3600" b="1" dirty="0" smtClean="0">
                <a:effectLst/>
                <a:latin typeface="Times New Roman" pitchFamily="18" charset="0"/>
                <a:cs typeface="Times New Roman" pitchFamily="18" charset="0"/>
              </a:rPr>
              <a:t> h</a:t>
            </a:r>
            <a:r>
              <a:rPr lang="az-Latn-AZ" sz="3600" b="1" dirty="0" smtClean="0">
                <a:effectLst/>
                <a:latin typeface="Times New Roman" pitchFamily="18" charset="0"/>
                <a:cs typeface="Times New Roman" pitchFamily="18" charset="0"/>
              </a:rPr>
              <a:t>ü</a:t>
            </a:r>
            <a:r>
              <a:rPr lang="en-US" sz="3600" b="1" dirty="0" err="1" smtClean="0">
                <a:effectLst/>
                <a:latin typeface="Times New Roman" pitchFamily="18" charset="0"/>
                <a:cs typeface="Times New Roman" pitchFamily="18" charset="0"/>
              </a:rPr>
              <a:t>quqları</a:t>
            </a:r>
            <a:r>
              <a:rPr lang="en-US" sz="3600" b="1" dirty="0" smtClean="0">
                <a:effectLst/>
                <a:latin typeface="Times New Roman" pitchFamily="18" charset="0"/>
                <a:cs typeface="Times New Roman" pitchFamily="18" charset="0"/>
              </a:rPr>
              <a:t> </a:t>
            </a:r>
            <a:r>
              <a:rPr lang="az-Latn-AZ" sz="3600" b="1" dirty="0" smtClean="0">
                <a:effectLst/>
                <a:latin typeface="Times New Roman" pitchFamily="18" charset="0"/>
                <a:cs typeface="Times New Roman" pitchFamily="18" charset="0"/>
              </a:rPr>
              <a:t>B</a:t>
            </a:r>
            <a:r>
              <a:rPr lang="en-US" sz="3600" b="1" dirty="0" err="1" smtClean="0">
                <a:effectLst/>
                <a:latin typeface="Times New Roman" pitchFamily="18" charset="0"/>
                <a:cs typeface="Times New Roman" pitchFamily="18" charset="0"/>
              </a:rPr>
              <a:t>əyannaməsi</a:t>
            </a:r>
            <a:endParaRPr lang="ru-RU" sz="3600" dirty="0"/>
          </a:p>
        </p:txBody>
      </p:sp>
      <p:sp>
        <p:nvSpPr>
          <p:cNvPr id="23555" name="Объект 2"/>
          <p:cNvSpPr>
            <a:spLocks noGrp="1"/>
          </p:cNvSpPr>
          <p:nvPr>
            <p:ph idx="1"/>
          </p:nvPr>
        </p:nvSpPr>
        <p:spPr>
          <a:xfrm>
            <a:off x="1435100" y="1844675"/>
            <a:ext cx="7499350" cy="4403725"/>
          </a:xfrm>
        </p:spPr>
        <p:txBody>
          <a:bodyPr/>
          <a:lstStyle/>
          <a:p>
            <a:pPr algn="ctr" eaLnBrk="1" hangingPunct="1">
              <a:buFont typeface="Wingdings" pitchFamily="2" charset="2"/>
              <a:buChar char="v"/>
            </a:pPr>
            <a:r>
              <a:rPr lang="en-US" altLang="en-US" sz="2800" b="1" smtClean="0">
                <a:latin typeface="Times New Roman" pitchFamily="18" charset="0"/>
                <a:cs typeface="Times New Roman" pitchFamily="18" charset="0"/>
              </a:rPr>
              <a:t>Maddə 3</a:t>
            </a:r>
            <a:endParaRPr lang="az-Latn-AZ" altLang="en-US" sz="2800" b="1" smtClean="0">
              <a:latin typeface="Times New Roman" pitchFamily="18" charset="0"/>
              <a:cs typeface="Times New Roman" pitchFamily="18" charset="0"/>
            </a:endParaRPr>
          </a:p>
          <a:p>
            <a:pPr algn="just" eaLnBrk="1" hangingPunct="1"/>
            <a:r>
              <a:rPr lang="en-US" altLang="en-US" sz="2800" smtClean="0">
                <a:latin typeface="Times New Roman" pitchFamily="18" charset="0"/>
                <a:cs typeface="Times New Roman" pitchFamily="18" charset="0"/>
              </a:rPr>
              <a:t>Hər bir insan yasamaq, azadlıq və şəxsi toxunulmazlıq hüququna malikdir.</a:t>
            </a:r>
          </a:p>
          <a:p>
            <a:pPr algn="just" eaLnBrk="1" hangingPunct="1"/>
            <a:endParaRPr lang="ru-RU" altLang="en-US" sz="280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42988" y="274638"/>
            <a:ext cx="7891462" cy="1143000"/>
          </a:xfrm>
        </p:spPr>
        <p:txBody>
          <a:bodyPr/>
          <a:lstStyle/>
          <a:p>
            <a:pPr algn="ctr" eaLnBrk="1" hangingPunct="1">
              <a:defRPr/>
            </a:pPr>
            <a:r>
              <a:rPr lang="az-Latn-AZ" sz="3200" b="1" dirty="0" smtClean="0">
                <a:effectLst/>
                <a:latin typeface="Times New Roman" pitchFamily="18" charset="0"/>
                <a:cs typeface="Times New Roman" pitchFamily="18" charset="0"/>
              </a:rPr>
              <a:t>BMT-nin Mülki, siyasi hüquqlar haqqında Beynəlxalq Paktı</a:t>
            </a:r>
            <a:endParaRPr lang="ru-RU" sz="3200" dirty="0"/>
          </a:p>
        </p:txBody>
      </p:sp>
      <p:sp>
        <p:nvSpPr>
          <p:cNvPr id="24579" name="Объект 2"/>
          <p:cNvSpPr>
            <a:spLocks noGrp="1"/>
          </p:cNvSpPr>
          <p:nvPr>
            <p:ph idx="1"/>
          </p:nvPr>
        </p:nvSpPr>
        <p:spPr>
          <a:xfrm>
            <a:off x="1116013" y="1700213"/>
            <a:ext cx="7818437" cy="4548187"/>
          </a:xfrm>
        </p:spPr>
        <p:txBody>
          <a:bodyPr/>
          <a:lstStyle/>
          <a:p>
            <a:pPr algn="ctr" eaLnBrk="1" hangingPunct="1">
              <a:buFont typeface="Wingdings" pitchFamily="2" charset="2"/>
              <a:buChar char="v"/>
            </a:pPr>
            <a:r>
              <a:rPr lang="en-US" altLang="en-US" sz="2400" b="1" smtClean="0">
                <a:latin typeface="Times New Roman" pitchFamily="18" charset="0"/>
                <a:cs typeface="Times New Roman" pitchFamily="18" charset="0"/>
              </a:rPr>
              <a:t>Maddə 9 </a:t>
            </a:r>
            <a:endParaRPr lang="az-Latn-AZ" altLang="en-US" sz="2400" b="1" smtClean="0">
              <a:latin typeface="Times New Roman" pitchFamily="18" charset="0"/>
              <a:cs typeface="Times New Roman" pitchFamily="18" charset="0"/>
            </a:endParaRPr>
          </a:p>
          <a:p>
            <a:pPr algn="just" eaLnBrk="1" hangingPunct="1"/>
            <a:r>
              <a:rPr lang="en-US" altLang="en-US" sz="2400" smtClean="0">
                <a:latin typeface="Times New Roman" pitchFamily="18" charset="0"/>
                <a:cs typeface="Times New Roman" pitchFamily="18" charset="0"/>
              </a:rPr>
              <a:t>1. Hər bir insan azadlıq və şəxsi toxunulmazlıq hüququna malikdir. Heç kim özbaşınalıqla həbs edilə və ya dustaqda saxlanıla bilməz. Heç kim qanunla müəyyən edilən əsaslardan başqa və qanuni prosedura uyğun olmadan heç bir halda azadlıqdan məhrum edilməməlidir. </a:t>
            </a:r>
            <a:endParaRPr lang="ru-RU" altLang="en-US" sz="240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Заголовок 1"/>
          <p:cNvSpPr>
            <a:spLocks noGrp="1"/>
          </p:cNvSpPr>
          <p:nvPr>
            <p:ph type="title"/>
          </p:nvPr>
        </p:nvSpPr>
        <p:spPr bwMode="auto"/>
        <p:txBody>
          <a:bodyPr vert="horz" wrap="square" lIns="91440" tIns="45720" rIns="91440" bIns="45720" numCol="1" anchorCtr="0" compatLnSpc="1">
            <a:prstTxWarp prst="textNoShape">
              <a:avLst/>
            </a:prstTxWarp>
          </a:bodyPr>
          <a:lstStyle/>
          <a:p>
            <a:pPr algn="ctr" eaLnBrk="1" hangingPunct="1"/>
            <a:r>
              <a:rPr lang="az-Latn-AZ" altLang="en-US" sz="3200" b="1" smtClean="0">
                <a:effectLst/>
                <a:latin typeface="Times New Roman" pitchFamily="18" charset="0"/>
                <a:cs typeface="Times New Roman" pitchFamily="18" charset="0"/>
              </a:rPr>
              <a:t>Konvensiyaya əsasən a</a:t>
            </a:r>
            <a:r>
              <a:rPr lang="en-US" altLang="en-US" sz="3200" b="1" smtClean="0">
                <a:effectLst/>
                <a:latin typeface="Times New Roman" pitchFamily="18" charset="0"/>
                <a:cs typeface="Times New Roman" pitchFamily="18" charset="0"/>
              </a:rPr>
              <a:t>zadlıq və toxunulmazlıq hüququ</a:t>
            </a:r>
            <a:endParaRPr lang="ru-RU" altLang="en-US" sz="3200" b="1" smtClean="0">
              <a:effectLst/>
              <a:latin typeface="Times New Roman" pitchFamily="18" charset="0"/>
              <a:cs typeface="Times New Roman" pitchFamily="18" charset="0"/>
            </a:endParaRPr>
          </a:p>
        </p:txBody>
      </p:sp>
      <p:sp>
        <p:nvSpPr>
          <p:cNvPr id="25603" name="Содержимое 2"/>
          <p:cNvSpPr>
            <a:spLocks noGrp="1"/>
          </p:cNvSpPr>
          <p:nvPr>
            <p:ph idx="1"/>
          </p:nvPr>
        </p:nvSpPr>
        <p:spPr>
          <a:xfrm>
            <a:off x="1435100" y="1928813"/>
            <a:ext cx="7499350" cy="4319587"/>
          </a:xfrm>
        </p:spPr>
        <p:txBody>
          <a:bodyPr/>
          <a:lstStyle/>
          <a:p>
            <a:pPr algn="ctr" eaLnBrk="1" hangingPunct="1">
              <a:buFont typeface="Wingdings" pitchFamily="2" charset="2"/>
              <a:buChar char="v"/>
            </a:pPr>
            <a:r>
              <a:rPr lang="en-US" altLang="en-US" sz="2400" b="1" smtClean="0">
                <a:latin typeface="Times New Roman" pitchFamily="18" charset="0"/>
                <a:cs typeface="Times New Roman" pitchFamily="18" charset="0"/>
              </a:rPr>
              <a:t>Maddə 5</a:t>
            </a:r>
            <a:r>
              <a:rPr lang="az-Latn-AZ" altLang="en-US" sz="2400" b="1" smtClean="0">
                <a:latin typeface="Times New Roman" pitchFamily="18" charset="0"/>
                <a:cs typeface="Times New Roman" pitchFamily="18" charset="0"/>
              </a:rPr>
              <a:t> </a:t>
            </a:r>
          </a:p>
          <a:p>
            <a:pPr algn="just" eaLnBrk="1" hangingPunct="1"/>
            <a:r>
              <a:rPr lang="en-US" altLang="en-US" sz="2400" smtClean="0">
                <a:latin typeface="Times New Roman" pitchFamily="18" charset="0"/>
                <a:cs typeface="Times New Roman" pitchFamily="18" charset="0"/>
              </a:rPr>
              <a:t>“1. Hər kəsin azadlıq və şəxsi toxunulmazlıq hüququ var. Heç kəs qanunla</a:t>
            </a:r>
            <a:r>
              <a:rPr lang="az-Latn-AZ" altLang="en-US" sz="2400" smtClean="0">
                <a:latin typeface="Times New Roman" pitchFamily="18" charset="0"/>
                <a:cs typeface="Times New Roman" pitchFamily="18" charset="0"/>
              </a:rPr>
              <a:t> </a:t>
            </a:r>
            <a:r>
              <a:rPr lang="en-US" altLang="en-US" sz="2400" smtClean="0">
                <a:latin typeface="Times New Roman" pitchFamily="18" charset="0"/>
                <a:cs typeface="Times New Roman" pitchFamily="18" charset="0"/>
              </a:rPr>
              <a:t>müəyyən olunmuş aşağıdakı hallardan və qaydadan başqa azadlıqdan məhrum</a:t>
            </a:r>
            <a:r>
              <a:rPr lang="az-Latn-AZ" altLang="en-US" sz="2400" smtClean="0">
                <a:latin typeface="Times New Roman" pitchFamily="18" charset="0"/>
                <a:cs typeface="Times New Roman" pitchFamily="18" charset="0"/>
              </a:rPr>
              <a:t> </a:t>
            </a:r>
            <a:r>
              <a:rPr lang="en-US" altLang="en-US" sz="2400" smtClean="0">
                <a:latin typeface="Times New Roman" pitchFamily="18" charset="0"/>
                <a:cs typeface="Times New Roman" pitchFamily="18" charset="0"/>
              </a:rPr>
              <a:t>edilə bilməz:…”</a:t>
            </a:r>
            <a:endParaRPr lang="ru-RU" altLang="en-US" sz="240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Заголовок 1"/>
          <p:cNvSpPr>
            <a:spLocks noGrp="1"/>
          </p:cNvSpPr>
          <p:nvPr>
            <p:ph type="title"/>
          </p:nvPr>
        </p:nvSpPr>
        <p:spPr bwMode="auto"/>
        <p:txBody>
          <a:bodyPr vert="horz" wrap="square" lIns="91440" tIns="45720" rIns="91440" bIns="45720" numCol="1" anchorCtr="0" compatLnSpc="1">
            <a:prstTxWarp prst="textNoShape">
              <a:avLst/>
            </a:prstTxWarp>
            <a:normAutofit fontScale="90000"/>
          </a:bodyPr>
          <a:lstStyle/>
          <a:p>
            <a:pPr algn="ctr" eaLnBrk="1" hangingPunct="1">
              <a:defRPr/>
            </a:pPr>
            <a:r>
              <a:rPr lang="en-US" sz="3600" b="1" smtClean="0">
                <a:effectLst/>
                <a:latin typeface="Times New Roman" pitchFamily="18" charset="0"/>
                <a:cs typeface="Times New Roman" pitchFamily="18" charset="0"/>
              </a:rPr>
              <a:t>“Azadlıq hüququnu”</a:t>
            </a:r>
            <a:r>
              <a:rPr lang="az-Latn-AZ" sz="3600" b="1" smtClean="0">
                <a:effectLst/>
                <a:latin typeface="Times New Roman" pitchFamily="18" charset="0"/>
                <a:cs typeface="Times New Roman" pitchFamily="18" charset="0"/>
              </a:rPr>
              <a:t> özündə nələri ehtiva edir?</a:t>
            </a:r>
            <a:endParaRPr lang="ru-RU" sz="3600" b="1" smtClean="0">
              <a:effectLst/>
              <a:latin typeface="Times New Roman" pitchFamily="18" charset="0"/>
              <a:cs typeface="Times New Roman" pitchFamily="18" charset="0"/>
            </a:endParaRPr>
          </a:p>
        </p:txBody>
      </p:sp>
      <p:sp>
        <p:nvSpPr>
          <p:cNvPr id="26627" name="Содержимое 2"/>
          <p:cNvSpPr>
            <a:spLocks noGrp="1"/>
          </p:cNvSpPr>
          <p:nvPr>
            <p:ph idx="1"/>
          </p:nvPr>
        </p:nvSpPr>
        <p:spPr/>
        <p:txBody>
          <a:bodyPr/>
          <a:lstStyle/>
          <a:p>
            <a:pPr algn="just" eaLnBrk="1" hangingPunct="1"/>
            <a:r>
              <a:rPr lang="en-US" altLang="en-US" sz="2400" smtClean="0">
                <a:latin typeface="Times New Roman" pitchFamily="18" charset="0"/>
                <a:cs typeface="Times New Roman" pitchFamily="18" charset="0"/>
              </a:rPr>
              <a:t>“Azadlıq hüququnu” bəyan edərkən 5-ci maddə şəxsin fiziki</a:t>
            </a:r>
            <a:r>
              <a:rPr lang="az-Latn-AZ" altLang="en-US" sz="2400" smtClean="0">
                <a:latin typeface="Times New Roman" pitchFamily="18" charset="0"/>
                <a:cs typeface="Times New Roman" pitchFamily="18" charset="0"/>
              </a:rPr>
              <a:t> </a:t>
            </a:r>
            <a:r>
              <a:rPr lang="en-US" altLang="en-US" sz="2400" smtClean="0">
                <a:latin typeface="Times New Roman" pitchFamily="18" charset="0"/>
                <a:cs typeface="Times New Roman" pitchFamily="18" charset="0"/>
              </a:rPr>
              <a:t>azadlığını nəzərdə tutur; onun məqsədi heç kimin özbaşına azadlıqdan</a:t>
            </a:r>
            <a:r>
              <a:rPr lang="az-Latn-AZ" altLang="en-US" sz="2400" smtClean="0">
                <a:latin typeface="Times New Roman" pitchFamily="18" charset="0"/>
                <a:cs typeface="Times New Roman" pitchFamily="18" charset="0"/>
              </a:rPr>
              <a:t> </a:t>
            </a:r>
            <a:r>
              <a:rPr lang="en-US" altLang="en-US" sz="2400" smtClean="0">
                <a:latin typeface="Times New Roman" pitchFamily="18" charset="0"/>
                <a:cs typeface="Times New Roman" pitchFamily="18" charset="0"/>
              </a:rPr>
              <a:t>məhrum edilməməsini təmin etməkdir. </a:t>
            </a:r>
            <a:endParaRPr lang="az-Latn-AZ" altLang="en-US" sz="2400" smtClean="0">
              <a:latin typeface="Times New Roman" pitchFamily="18" charset="0"/>
              <a:cs typeface="Times New Roman" pitchFamily="18" charset="0"/>
            </a:endParaRPr>
          </a:p>
          <a:p>
            <a:pPr algn="just" eaLnBrk="1" hangingPunct="1"/>
            <a:r>
              <a:rPr lang="en-US" altLang="en-US" sz="2400" smtClean="0">
                <a:latin typeface="Times New Roman" pitchFamily="18" charset="0"/>
                <a:cs typeface="Times New Roman" pitchFamily="18" charset="0"/>
              </a:rPr>
              <a:t>Onun müddəaları 4 saylı</a:t>
            </a:r>
            <a:r>
              <a:rPr lang="az-Latn-AZ" altLang="en-US" sz="2400" smtClean="0">
                <a:latin typeface="Times New Roman" pitchFamily="18" charset="0"/>
                <a:cs typeface="Times New Roman" pitchFamily="18" charset="0"/>
              </a:rPr>
              <a:t> </a:t>
            </a:r>
            <a:r>
              <a:rPr lang="en-US" altLang="en-US" sz="2400" smtClean="0">
                <a:latin typeface="Times New Roman" pitchFamily="18" charset="0"/>
                <a:cs typeface="Times New Roman" pitchFamily="18" charset="0"/>
              </a:rPr>
              <a:t>Protokolun 2-ci maddəsi ilə tənzimlənən hərəkət etmə azadlığına</a:t>
            </a:r>
            <a:r>
              <a:rPr lang="az-Latn-AZ" altLang="en-US" sz="2400" smtClean="0">
                <a:latin typeface="Times New Roman" pitchFamily="18" charset="0"/>
                <a:cs typeface="Times New Roman" pitchFamily="18" charset="0"/>
              </a:rPr>
              <a:t> </a:t>
            </a:r>
            <a:r>
              <a:rPr lang="en-US" altLang="en-US" sz="2400" smtClean="0">
                <a:latin typeface="Times New Roman" pitchFamily="18" charset="0"/>
                <a:cs typeface="Times New Roman" pitchFamily="18" charset="0"/>
              </a:rPr>
              <a:t>məhdudiyyətlərə aid deyil</a:t>
            </a:r>
            <a:r>
              <a:rPr lang="az-Latn-AZ" altLang="en-US" sz="2400" smtClean="0">
                <a:latin typeface="Times New Roman" pitchFamily="18" charset="0"/>
                <a:cs typeface="Times New Roman" pitchFamily="18" charset="0"/>
              </a:rPr>
              <a:t>.</a:t>
            </a:r>
            <a:endParaRPr lang="ru-RU" altLang="en-US" sz="240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ChangeArrowheads="1"/>
          </p:cNvSpPr>
          <p:nvPr>
            <p:ph type="title" idx="429496729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pPr algn="ctr"/>
            <a:r>
              <a:rPr lang="az-Latn-AZ" altLang="en-US" sz="3200" b="1" smtClean="0">
                <a:effectLst/>
                <a:latin typeface="Times New Roman" pitchFamily="18" charset="0"/>
              </a:rPr>
              <a:t>Konvensiyanın 4 saylı protokolunun 1-ci maddəsi</a:t>
            </a:r>
            <a:endParaRPr lang="ru-RU" altLang="en-US" sz="3200" b="1" smtClean="0">
              <a:effectLst/>
              <a:latin typeface="Times New Roman" pitchFamily="18" charset="0"/>
            </a:endParaRPr>
          </a:p>
        </p:txBody>
      </p:sp>
      <p:sp>
        <p:nvSpPr>
          <p:cNvPr id="27651" name="Rectangle 3"/>
          <p:cNvSpPr>
            <a:spLocks noGrp="1"/>
          </p:cNvSpPr>
          <p:nvPr>
            <p:ph type="body" idx="4294967295"/>
          </p:nvPr>
        </p:nvSpPr>
        <p:spPr>
          <a:xfrm>
            <a:off x="1435100" y="1773238"/>
            <a:ext cx="7499350" cy="4475162"/>
          </a:xfrm>
        </p:spPr>
        <p:txBody>
          <a:bodyPr/>
          <a:lstStyle/>
          <a:p>
            <a:pPr algn="just"/>
            <a:r>
              <a:rPr lang="az-Latn-AZ" altLang="en-US" sz="2800" smtClean="0">
                <a:latin typeface="Times New Roman" pitchFamily="18" charset="0"/>
                <a:cs typeface="Times New Roman" pitchFamily="18" charset="0"/>
              </a:rPr>
              <a:t>“Heç kəs, yalnız hər hansı bir müqavilə öhdəliyini ödəmək iqtidarında olmadığına görə azadlıqdan məhrum edilə bilməz”.</a:t>
            </a:r>
            <a:endParaRPr lang="ru-RU" altLang="en-US" sz="2800" smtClean="0">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ChangeArrowheads="1"/>
          </p:cNvSpPr>
          <p:nvPr>
            <p:ph type="title" idx="429496729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pPr algn="ctr"/>
            <a:r>
              <a:rPr lang="az-Latn-AZ" altLang="en-US" sz="3200" b="1" smtClean="0">
                <a:effectLst/>
                <a:latin typeface="Times New Roman" pitchFamily="18" charset="0"/>
              </a:rPr>
              <a:t>“A</a:t>
            </a:r>
            <a:r>
              <a:rPr lang="en-US" altLang="en-US" sz="3200" b="1" smtClean="0">
                <a:effectLst/>
                <a:latin typeface="Times New Roman" pitchFamily="18" charset="0"/>
                <a:cs typeface="Times New Roman" pitchFamily="18" charset="0"/>
              </a:rPr>
              <a:t>zadlıq və şəxsi toxunulmazlıq hüquq</a:t>
            </a:r>
            <a:r>
              <a:rPr lang="az-Latn-AZ" altLang="en-US" sz="3200" b="1" smtClean="0">
                <a:effectLst/>
                <a:latin typeface="Times New Roman" pitchFamily="18" charset="0"/>
                <a:cs typeface="Times New Roman" pitchFamily="18" charset="0"/>
              </a:rPr>
              <a:t>u</a:t>
            </a:r>
            <a:r>
              <a:rPr lang="az-Latn-AZ" altLang="en-US" sz="3200" b="1" smtClean="0">
                <a:effectLst/>
                <a:latin typeface="Times New Roman" pitchFamily="18" charset="0"/>
              </a:rPr>
              <a:t>” unikal hüquq kimi</a:t>
            </a:r>
            <a:endParaRPr lang="ru-RU" altLang="en-US" sz="3200" b="1" smtClean="0">
              <a:effectLst/>
              <a:latin typeface="Times New Roman" pitchFamily="18" charset="0"/>
            </a:endParaRPr>
          </a:p>
        </p:txBody>
      </p:sp>
      <p:sp>
        <p:nvSpPr>
          <p:cNvPr id="28675" name="Rectangle 3"/>
          <p:cNvSpPr>
            <a:spLocks noGrp="1"/>
          </p:cNvSpPr>
          <p:nvPr>
            <p:ph type="body" idx="4294967295"/>
          </p:nvPr>
        </p:nvSpPr>
        <p:spPr>
          <a:xfrm>
            <a:off x="1435100" y="1628775"/>
            <a:ext cx="7499350" cy="4619625"/>
          </a:xfrm>
        </p:spPr>
        <p:txBody>
          <a:bodyPr/>
          <a:lstStyle/>
          <a:p>
            <a:pPr algn="just"/>
            <a:r>
              <a:rPr lang="az-Latn-AZ" altLang="en-US" sz="2800" smtClean="0">
                <a:latin typeface="Times New Roman" pitchFamily="18" charset="0"/>
                <a:cs typeface="Times New Roman" pitchFamily="18" charset="0"/>
              </a:rPr>
              <a:t>“Şəxsi toxunulmazlıq” anlayışı fiziki azadlıq kontekstində başa düşülməli və digər məsələlərə (məsələn, hər hansı şəxsin digər şəxslərin hücumundan müdafiə olunmaq üçün dövlət tərəfindən şəxsi müdafiə ilə təmin edilməsinə və ya sosial təminat hüququna) aidiyyəti olan anlayış kimi şərh edilməməlidir.</a:t>
            </a:r>
            <a:endParaRPr lang="ru-RU" altLang="en-US" sz="2800" smtClean="0">
              <a:latin typeface="Times New Roman" pitchFamily="18" charset="0"/>
              <a:cs typeface="Times New Roman" pitchFamily="18"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2.jpeg"/></Relationships>
</file>

<file path=ppt/theme/theme1.xml><?xml version="1.0" encoding="utf-8"?>
<a:theme xmlns:a="http://schemas.openxmlformats.org/drawingml/2006/main" name="Эркер">
  <a:themeElements>
    <a:clrScheme name="Открытая">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Эркер">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Литейная">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Солнцестояние">
  <a:themeElements>
    <a:clrScheme name="Изящная">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Солнцестояние">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Солнцестояние">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8173951</TotalTime>
  <Words>1518</Words>
  <Application>Microsoft Office PowerPoint</Application>
  <PresentationFormat>Экран (4:3)</PresentationFormat>
  <Paragraphs>96</Paragraphs>
  <Slides>27</Slides>
  <Notes>0</Notes>
  <HiddenSlides>0</HiddenSlides>
  <MMClips>0</MMClips>
  <ScaleCrop>false</ScaleCrop>
  <HeadingPairs>
    <vt:vector size="6" baseType="variant">
      <vt:variant>
        <vt:lpstr>Использованные шрифты</vt:lpstr>
      </vt:variant>
      <vt:variant>
        <vt:i4>9</vt:i4>
      </vt:variant>
      <vt:variant>
        <vt:lpstr>Тема</vt:lpstr>
      </vt:variant>
      <vt:variant>
        <vt:i4>2</vt:i4>
      </vt:variant>
      <vt:variant>
        <vt:lpstr>Заголовки слайдов</vt:lpstr>
      </vt:variant>
      <vt:variant>
        <vt:i4>27</vt:i4>
      </vt:variant>
    </vt:vector>
  </HeadingPairs>
  <TitlesOfParts>
    <vt:vector size="38" baseType="lpstr">
      <vt:lpstr>Arial</vt:lpstr>
      <vt:lpstr>Century Schoolbook</vt:lpstr>
      <vt:lpstr>Wingdings</vt:lpstr>
      <vt:lpstr>Wingdings 2</vt:lpstr>
      <vt:lpstr>Calibri</vt:lpstr>
      <vt:lpstr>Corbel</vt:lpstr>
      <vt:lpstr>Verdana</vt:lpstr>
      <vt:lpstr>Gill Sans MT</vt:lpstr>
      <vt:lpstr>Times New Roman</vt:lpstr>
      <vt:lpstr>Эркер</vt:lpstr>
      <vt:lpstr>Солнцестояние</vt:lpstr>
      <vt:lpstr>Презентация PowerPoint</vt:lpstr>
      <vt:lpstr>Azadlıq hüququnun anlayışı və əhəmiyyəti</vt:lpstr>
      <vt:lpstr>Azadlıq və toxunulmazlıq hüququnun tarixi</vt:lpstr>
      <vt:lpstr>Ümumdünya insan hüquqları Bəyannaməsi</vt:lpstr>
      <vt:lpstr>BMT-nin Mülki, siyasi hüquqlar haqqında Beynəlxalq Paktı</vt:lpstr>
      <vt:lpstr>Konvensiyaya əsasən azadlıq və toxunulmazlıq hüququ</vt:lpstr>
      <vt:lpstr>“Azadlıq hüququnu” özündə nələri ehtiva edir?</vt:lpstr>
      <vt:lpstr>Konvensiyanın 4 saylı protokolunun 1-ci maddəsi</vt:lpstr>
      <vt:lpstr>“Azadlıq və şəxsi toxunulmazlıq hüququ” unikal hüquq kimi</vt:lpstr>
      <vt:lpstr>Həbs anından             azadlıqdan məhrum edilmə cəzasına məhkum edilənə qədər</vt:lpstr>
      <vt:lpstr>Azadlıq və toxunulmazlıq hüququ və mümkün məhdudiyyətlər.</vt:lpstr>
      <vt:lpstr>İstisnalar: azadlıqdan məhrum edilməyə yol verilən hallar</vt:lpstr>
      <vt:lpstr>AİHK-nın 5-ci maddəsində göstərilən istisnalar belədir</vt:lpstr>
      <vt:lpstr>AİHK-nın 5-ci maddəsində göstərilən istisnalar belədir</vt:lpstr>
      <vt:lpstr>Azadlıqdan məhrum edilmə nədir?</vt:lpstr>
      <vt:lpstr>Azadlığın məhdudlaşdırılması -&gt; Azadlıqdan məhrum etmə</vt:lpstr>
      <vt:lpstr>Məhkəmənin bu məsələyə yanaşmasını nümayiş etdirir:</vt:lpstr>
      <vt:lpstr>Tutulma və ya həbs edilmə xaricində azadlıqdan məhrum etməyə daxildir</vt:lpstr>
      <vt:lpstr>Hava nəqliyyatı sərnişinlərinin təhlükəsizlik yoxlamaları</vt:lpstr>
      <vt:lpstr>Bu məsələnin qiymətləndirilməsində aşağıdakı məqamların əhəmiyyəti var:</vt:lpstr>
      <vt:lpstr>5 § 1-ci maddəyə əsasən həbsin qanuniliyi</vt:lpstr>
      <vt:lpstr>“Qanunla müəyyən olunmuş hallarda” və“Qanunla  müəyyən olunmuş qaydada” ifadələri = “qanuni” olma</vt:lpstr>
      <vt:lpstr>Hüquqi əsasların mövcudluğunun davam etməsi</vt:lpstr>
      <vt:lpstr>Əsassızlığın yolverilməzliyi</vt:lpstr>
      <vt:lpstr>Əsassızlığın yolverilməzliyi </vt:lpstr>
      <vt:lpstr>Qərarların əsaslandırılması və əsassızlığın yolverilməzliyi tələbi</vt:lpstr>
      <vt:lpstr>DİQQƏTİNİZƏ GÖRƏ TƏŞƏKKÜRLƏR!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Lale Ferzeliyeva Rizvan qizi</dc:creator>
  <cp:lastModifiedBy>USER</cp:lastModifiedBy>
  <cp:revision>135</cp:revision>
  <dcterms:created xsi:type="dcterms:W3CDTF">2017-07-10T07:20:30Z</dcterms:created>
  <dcterms:modified xsi:type="dcterms:W3CDTF">2017-10-28T07:53:23Z</dcterms:modified>
</cp:coreProperties>
</file>