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26.07.2017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26.07.2017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26.07.2017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26.07.2017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24745"/>
            <a:ext cx="7772400" cy="2475706"/>
          </a:xfrm>
        </p:spPr>
        <p:txBody>
          <a:bodyPr/>
          <a:lstStyle/>
          <a:p>
            <a:r>
              <a:rPr lang="ru-RU" dirty="0" err="1" smtClean="0">
                <a:latin typeface="A3 Arial AzLat" pitchFamily="34" charset="-52"/>
              </a:rPr>
              <a:t>Тутулманын</a:t>
            </a:r>
            <a:r>
              <a:rPr lang="ru-RU" dirty="0" smtClean="0">
                <a:latin typeface="A3 Arial AzLat" pitchFamily="34" charset="-52"/>
              </a:rPr>
              <a:t> </a:t>
            </a:r>
            <a:r>
              <a:rPr lang="ru-RU" dirty="0" err="1" smtClean="0">
                <a:latin typeface="A3 Arial AzLat" pitchFamily="34" charset="-52"/>
              </a:rPr>
              <a:t>сябябляри</a:t>
            </a:r>
            <a:r>
              <a:rPr lang="ru-RU" dirty="0" smtClean="0">
                <a:latin typeface="A3 Arial AzLat" pitchFamily="34" charset="-52"/>
              </a:rPr>
              <a:t> </a:t>
            </a:r>
            <a:r>
              <a:rPr lang="ru-RU" dirty="0" err="1" smtClean="0">
                <a:latin typeface="A3 Arial AzLat" pitchFamily="34" charset="-52"/>
              </a:rPr>
              <a:t>щаггында</a:t>
            </a:r>
            <a:r>
              <a:rPr lang="ru-RU" dirty="0" smtClean="0">
                <a:latin typeface="A3 Arial AzLat" pitchFamily="34" charset="-52"/>
              </a:rPr>
              <a:t> </a:t>
            </a:r>
            <a:r>
              <a:rPr lang="ru-RU" dirty="0" err="1" smtClean="0">
                <a:latin typeface="A3 Arial AzLat" pitchFamily="34" charset="-52"/>
              </a:rPr>
              <a:t>мялумат</a:t>
            </a:r>
            <a:r>
              <a:rPr lang="en-US" dirty="0" smtClean="0">
                <a:latin typeface="A3 Arial AzLat" pitchFamily="34" charset="-52"/>
              </a:rPr>
              <a:t/>
            </a:r>
            <a:br>
              <a:rPr lang="en-US" dirty="0" smtClean="0">
                <a:latin typeface="A3 Arial AzLat" pitchFamily="34" charset="-52"/>
              </a:rPr>
            </a:br>
            <a:r>
              <a:rPr lang="en-US" dirty="0" err="1" smtClean="0">
                <a:latin typeface="A3 Arial AzLat" pitchFamily="34" charset="-52"/>
              </a:rPr>
              <a:t>Madd</a:t>
            </a:r>
            <a:r>
              <a:rPr lang="az-Latn-AZ" dirty="0" smtClean="0">
                <a:latin typeface="A3 Arial AzLat" pitchFamily="34" charset="-52"/>
              </a:rPr>
              <a:t>ə 5.2</a:t>
            </a:r>
            <a:endParaRPr lang="ru-RU" dirty="0">
              <a:latin typeface="A3 Arial AzLat" pitchFamily="34" charset="-52"/>
            </a:endParaRPr>
          </a:p>
        </p:txBody>
      </p:sp>
      <p:sp>
        <p:nvSpPr>
          <p:cNvPr id="3" name="Подзаголовок 2"/>
          <p:cNvSpPr>
            <a:spLocks noGrp="1"/>
          </p:cNvSpPr>
          <p:nvPr>
            <p:ph type="subTitle" idx="1"/>
          </p:nvPr>
        </p:nvSpPr>
        <p:spPr>
          <a:xfrm>
            <a:off x="1371600" y="4365104"/>
            <a:ext cx="6400800" cy="1273696"/>
          </a:xfrm>
        </p:spPr>
        <p:txBody>
          <a:bodyPr>
            <a:normAutofit/>
          </a:bodyPr>
          <a:lstStyle/>
          <a:p>
            <a:pPr algn="r"/>
            <a:r>
              <a:rPr lang="az-Latn-AZ" b="1" dirty="0" smtClean="0">
                <a:solidFill>
                  <a:schemeClr val="tx1"/>
                </a:solidFill>
              </a:rPr>
              <a:t>Vahid Sadıqov</a:t>
            </a:r>
          </a:p>
          <a:p>
            <a:pPr algn="r"/>
            <a:r>
              <a:rPr lang="az-Latn-AZ" b="1" dirty="0" smtClean="0">
                <a:solidFill>
                  <a:schemeClr val="tx1"/>
                </a:solidFill>
              </a:rPr>
              <a:t>2017</a:t>
            </a:r>
            <a:endParaRPr lang="ru-RU" b="1" dirty="0">
              <a:solidFill>
                <a:schemeClr val="tx1"/>
              </a:solidFill>
            </a:endParaRPr>
          </a:p>
        </p:txBody>
      </p:sp>
    </p:spTree>
    <p:extLst>
      <p:ext uri="{BB962C8B-B14F-4D97-AF65-F5344CB8AC3E}">
        <p14:creationId xmlns:p14="http://schemas.microsoft.com/office/powerpoint/2010/main" val="2176176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latin typeface="A3 Arial AzLat" pitchFamily="34" charset="-52"/>
              </a:rPr>
              <a:t>Просессуал</a:t>
            </a:r>
            <a:r>
              <a:rPr lang="ru-RU" dirty="0" smtClean="0">
                <a:latin typeface="A3 Arial AzLat" pitchFamily="34" charset="-52"/>
              </a:rPr>
              <a:t> </a:t>
            </a:r>
            <a:r>
              <a:rPr lang="ru-RU" dirty="0" err="1" smtClean="0">
                <a:latin typeface="A3 Arial AzLat" pitchFamily="34" charset="-52"/>
              </a:rPr>
              <a:t>тяминат</a:t>
            </a:r>
            <a:endParaRPr lang="ru-RU" dirty="0">
              <a:latin typeface="A3 Arial AzLat" pitchFamily="34" charset="-52"/>
            </a:endParaRPr>
          </a:p>
        </p:txBody>
      </p:sp>
      <p:sp>
        <p:nvSpPr>
          <p:cNvPr id="3" name="Объект 2"/>
          <p:cNvSpPr>
            <a:spLocks noGrp="1"/>
          </p:cNvSpPr>
          <p:nvPr>
            <p:ph idx="1"/>
          </p:nvPr>
        </p:nvSpPr>
        <p:spPr/>
        <p:txBody>
          <a:bodyPr>
            <a:normAutofit fontScale="92500" lnSpcReduction="10000"/>
          </a:bodyPr>
          <a:lstStyle/>
          <a:p>
            <a:pPr algn="just"/>
            <a:r>
              <a:rPr lang="en-US" dirty="0" err="1"/>
              <a:t>Tutulmuş</a:t>
            </a:r>
            <a:r>
              <a:rPr lang="en-US" dirty="0"/>
              <a:t> </a:t>
            </a:r>
            <a:r>
              <a:rPr lang="en-US" dirty="0" err="1"/>
              <a:t>hər</a:t>
            </a:r>
            <a:r>
              <a:rPr lang="en-US" dirty="0"/>
              <a:t> </a:t>
            </a:r>
            <a:r>
              <a:rPr lang="en-US" dirty="0" err="1"/>
              <a:t>bir</a:t>
            </a:r>
            <a:r>
              <a:rPr lang="en-US" dirty="0"/>
              <a:t> </a:t>
            </a:r>
            <a:r>
              <a:rPr lang="en-US" dirty="0" err="1"/>
              <a:t>kəsə</a:t>
            </a:r>
            <a:r>
              <a:rPr lang="en-US" dirty="0"/>
              <a:t> </a:t>
            </a:r>
            <a:r>
              <a:rPr lang="en-US" dirty="0" err="1"/>
              <a:t>ona</a:t>
            </a:r>
            <a:r>
              <a:rPr lang="en-US" dirty="0"/>
              <a:t> </a:t>
            </a:r>
            <a:r>
              <a:rPr lang="en-US" dirty="0" err="1"/>
              <a:t>aydın</a:t>
            </a:r>
            <a:r>
              <a:rPr lang="en-US" dirty="0"/>
              <a:t> </a:t>
            </a:r>
            <a:r>
              <a:rPr lang="en-US" dirty="0" err="1"/>
              <a:t>olan</a:t>
            </a:r>
            <a:r>
              <a:rPr lang="en-US" dirty="0"/>
              <a:t> </a:t>
            </a:r>
            <a:r>
              <a:rPr lang="en-US" dirty="0" err="1"/>
              <a:t>dildə</a:t>
            </a:r>
            <a:r>
              <a:rPr lang="en-US" dirty="0"/>
              <a:t> </a:t>
            </a:r>
            <a:r>
              <a:rPr lang="en-US" dirty="0" err="1"/>
              <a:t>onun</a:t>
            </a:r>
            <a:r>
              <a:rPr lang="en-US" dirty="0"/>
              <a:t> </a:t>
            </a:r>
            <a:r>
              <a:rPr lang="en-US" dirty="0" err="1"/>
              <a:t>tutulmasının</a:t>
            </a:r>
            <a:r>
              <a:rPr lang="en-US" dirty="0"/>
              <a:t> </a:t>
            </a:r>
            <a:r>
              <a:rPr lang="en-US" dirty="0" err="1"/>
              <a:t>səbəbləri</a:t>
            </a:r>
            <a:r>
              <a:rPr lang="en-US" dirty="0"/>
              <a:t> </a:t>
            </a:r>
            <a:r>
              <a:rPr lang="en-US" dirty="0" err="1"/>
              <a:t>və</a:t>
            </a:r>
            <a:r>
              <a:rPr lang="ru-RU" dirty="0">
                <a:latin typeface="A3 Arial AzLat" pitchFamily="34" charset="-52"/>
              </a:rPr>
              <a:t> </a:t>
            </a:r>
            <a:r>
              <a:rPr lang="en-US" dirty="0" err="1"/>
              <a:t>ona</a:t>
            </a:r>
            <a:r>
              <a:rPr lang="en-US" dirty="0"/>
              <a:t> </a:t>
            </a:r>
            <a:r>
              <a:rPr lang="en-US" dirty="0" err="1"/>
              <a:t>qarşı</a:t>
            </a:r>
            <a:r>
              <a:rPr lang="en-US" dirty="0"/>
              <a:t> </a:t>
            </a:r>
            <a:r>
              <a:rPr lang="en-US" dirty="0" err="1"/>
              <a:t>irəli</a:t>
            </a:r>
            <a:r>
              <a:rPr lang="en-US" dirty="0"/>
              <a:t> </a:t>
            </a:r>
            <a:r>
              <a:rPr lang="en-US" dirty="0" err="1"/>
              <a:t>sürülən</a:t>
            </a:r>
            <a:r>
              <a:rPr lang="en-US" dirty="0"/>
              <a:t> </a:t>
            </a:r>
            <a:r>
              <a:rPr lang="en-US" dirty="0" err="1"/>
              <a:t>istənilən</a:t>
            </a:r>
            <a:r>
              <a:rPr lang="en-US" dirty="0"/>
              <a:t> </a:t>
            </a:r>
            <a:r>
              <a:rPr lang="en-US" dirty="0" err="1"/>
              <a:t>ittiham</a:t>
            </a:r>
            <a:r>
              <a:rPr lang="en-US" dirty="0"/>
              <a:t> </a:t>
            </a:r>
            <a:r>
              <a:rPr lang="en-US" dirty="0" err="1"/>
              <a:t>barədə</a:t>
            </a:r>
            <a:r>
              <a:rPr lang="en-US" dirty="0"/>
              <a:t> </a:t>
            </a:r>
            <a:r>
              <a:rPr lang="en-US" dirty="0" err="1"/>
              <a:t>dərhal</a:t>
            </a:r>
            <a:r>
              <a:rPr lang="en-US" dirty="0"/>
              <a:t> </a:t>
            </a:r>
            <a:r>
              <a:rPr lang="en-US" dirty="0" err="1"/>
              <a:t>məlumat</a:t>
            </a:r>
            <a:r>
              <a:rPr lang="en-US" dirty="0"/>
              <a:t> </a:t>
            </a:r>
            <a:r>
              <a:rPr lang="en-US" dirty="0" err="1" smtClean="0"/>
              <a:t>verilir</a:t>
            </a:r>
            <a:r>
              <a:rPr lang="ru-RU" dirty="0" smtClean="0">
                <a:latin typeface="A3 Arial AzLat" pitchFamily="34" charset="-52"/>
              </a:rPr>
              <a:t> (</a:t>
            </a:r>
            <a:r>
              <a:rPr lang="ru-RU" dirty="0" err="1" smtClean="0">
                <a:latin typeface="A3 Arial AzLat" pitchFamily="34" charset="-52"/>
              </a:rPr>
              <a:t>Конвенсийанын</a:t>
            </a:r>
            <a:r>
              <a:rPr lang="ru-RU" dirty="0" smtClean="0">
                <a:latin typeface="A3 Arial AzLat" pitchFamily="34" charset="-52"/>
              </a:rPr>
              <a:t> 5.2 </a:t>
            </a:r>
            <a:r>
              <a:rPr lang="ru-RU" dirty="0" err="1" smtClean="0">
                <a:latin typeface="A3 Arial AzLat" pitchFamily="34" charset="-52"/>
              </a:rPr>
              <a:t>бянди</a:t>
            </a:r>
            <a:r>
              <a:rPr lang="ru-RU" dirty="0" smtClean="0">
                <a:latin typeface="A3 Arial AzLat" pitchFamily="34" charset="-52"/>
              </a:rPr>
              <a:t>)</a:t>
            </a:r>
            <a:r>
              <a:rPr lang="en-US" dirty="0" smtClean="0"/>
              <a:t>.</a:t>
            </a:r>
            <a:endParaRPr lang="ru-RU" dirty="0" smtClean="0"/>
          </a:p>
          <a:p>
            <a:pPr algn="just"/>
            <a:r>
              <a:rPr lang="az-Latn-AZ" dirty="0" smtClean="0"/>
              <a:t>Hər </a:t>
            </a:r>
            <a:r>
              <a:rPr lang="az-Latn-AZ" dirty="0"/>
              <a:t>bir tutulmuş və ya həbsə alınmış şəxsə dərhal tutulmanın, yaxud həbsə almanın səbəbləri, habelə şübhənin və ya ittihamın mahiyyəti, ifadə verməmək və müdafiəçi tərəfindən hüquqi yardım almaq hüquqları ona aydın olan dildə </a:t>
            </a:r>
            <a:r>
              <a:rPr lang="az-Latn-AZ" dirty="0" smtClean="0"/>
              <a:t>bildirilməlidir</a:t>
            </a:r>
            <a:r>
              <a:rPr lang="az-Latn-AZ" dirty="0"/>
              <a:t> </a:t>
            </a:r>
            <a:r>
              <a:rPr lang="ru-RU" dirty="0" smtClean="0">
                <a:latin typeface="A3 Arial AzLat" pitchFamily="34" charset="-52"/>
              </a:rPr>
              <a:t>(ЪМП-</a:t>
            </a:r>
            <a:r>
              <a:rPr lang="ru-RU" dirty="0" err="1" smtClean="0">
                <a:latin typeface="A3 Arial AzLat" pitchFamily="34" charset="-52"/>
              </a:rPr>
              <a:t>нин</a:t>
            </a:r>
            <a:r>
              <a:rPr lang="ru-RU" dirty="0" smtClean="0">
                <a:latin typeface="A3 Arial AzLat" pitchFamily="34" charset="-52"/>
              </a:rPr>
              <a:t> </a:t>
            </a:r>
            <a:r>
              <a:rPr lang="az-Latn-AZ" dirty="0" smtClean="0"/>
              <a:t>14.4</a:t>
            </a:r>
            <a:r>
              <a:rPr lang="ru-RU" dirty="0" smtClean="0">
                <a:latin typeface="A3 Arial AzLat" pitchFamily="34" charset="-52"/>
              </a:rPr>
              <a:t>-</a:t>
            </a:r>
            <a:r>
              <a:rPr lang="ru-RU" dirty="0" err="1" smtClean="0">
                <a:latin typeface="A3 Arial AzLat" pitchFamily="34" charset="-52"/>
              </a:rPr>
              <a:t>ъц</a:t>
            </a:r>
            <a:r>
              <a:rPr lang="ru-RU" dirty="0" smtClean="0">
                <a:latin typeface="A3 Arial AzLat" pitchFamily="34" charset="-52"/>
              </a:rPr>
              <a:t> м</a:t>
            </a:r>
            <a:r>
              <a:rPr lang="az-Latn-AZ" dirty="0" smtClean="0"/>
              <a:t>.</a:t>
            </a:r>
            <a:r>
              <a:rPr lang="ru-RU" dirty="0" smtClean="0">
                <a:latin typeface="A3 Arial AzLat" pitchFamily="34" charset="-52"/>
              </a:rPr>
              <a:t>).</a:t>
            </a:r>
            <a:endParaRPr lang="ru-RU" dirty="0">
              <a:latin typeface="A3 Arial AzLat" pitchFamily="34" charset="-52"/>
            </a:endParaRPr>
          </a:p>
          <a:p>
            <a:endParaRPr lang="ru-RU" dirty="0"/>
          </a:p>
        </p:txBody>
      </p:sp>
    </p:spTree>
    <p:extLst>
      <p:ext uri="{BB962C8B-B14F-4D97-AF65-F5344CB8AC3E}">
        <p14:creationId xmlns:p14="http://schemas.microsoft.com/office/powerpoint/2010/main" val="2701400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latin typeface="A3 Arial AzLat" pitchFamily="34" charset="-52"/>
              </a:rPr>
              <a:t>Мягсяд</a:t>
            </a:r>
            <a:endParaRPr lang="ru-RU" dirty="0">
              <a:latin typeface="A3 Arial AzLat" pitchFamily="34" charset="-52"/>
            </a:endParaRPr>
          </a:p>
        </p:txBody>
      </p:sp>
      <p:sp>
        <p:nvSpPr>
          <p:cNvPr id="3" name="Объект 2"/>
          <p:cNvSpPr>
            <a:spLocks noGrp="1"/>
          </p:cNvSpPr>
          <p:nvPr>
            <p:ph idx="1"/>
          </p:nvPr>
        </p:nvSpPr>
        <p:spPr/>
        <p:txBody>
          <a:bodyPr>
            <a:normAutofit/>
          </a:bodyPr>
          <a:lstStyle/>
          <a:p>
            <a:pPr algn="just"/>
            <a:r>
              <a:rPr lang="en-US" dirty="0"/>
              <a:t>5-ci </a:t>
            </a:r>
            <a:r>
              <a:rPr lang="en-US" dirty="0" err="1"/>
              <a:t>maddənin</a:t>
            </a:r>
            <a:r>
              <a:rPr lang="en-US" dirty="0"/>
              <a:t> 2-ci </a:t>
            </a:r>
            <a:r>
              <a:rPr lang="en-US" dirty="0" err="1"/>
              <a:t>bəndində</a:t>
            </a:r>
            <a:r>
              <a:rPr lang="en-US" dirty="0"/>
              <a:t> </a:t>
            </a:r>
            <a:r>
              <a:rPr lang="en-US" dirty="0" err="1"/>
              <a:t>istifadə</a:t>
            </a:r>
            <a:r>
              <a:rPr lang="en-US" dirty="0"/>
              <a:t> </a:t>
            </a:r>
            <a:r>
              <a:rPr lang="en-US" dirty="0" err="1"/>
              <a:t>edilən</a:t>
            </a:r>
            <a:r>
              <a:rPr lang="en-US" dirty="0"/>
              <a:t> </a:t>
            </a:r>
            <a:r>
              <a:rPr lang="en-US" dirty="0" err="1"/>
              <a:t>sözlər</a:t>
            </a:r>
            <a:r>
              <a:rPr lang="en-US" dirty="0"/>
              <a:t> </a:t>
            </a:r>
            <a:r>
              <a:rPr lang="en-US" dirty="0" err="1" smtClean="0"/>
              <a:t>müstəqil</a:t>
            </a:r>
            <a:r>
              <a:rPr lang="ru-RU" dirty="0" smtClean="0">
                <a:latin typeface="A3 Arial AzLat" pitchFamily="34" charset="-52"/>
              </a:rPr>
              <a:t> </a:t>
            </a:r>
            <a:r>
              <a:rPr lang="en-US" dirty="0" err="1" smtClean="0"/>
              <a:t>şəkildə</a:t>
            </a:r>
            <a:r>
              <a:rPr lang="en-US" dirty="0"/>
              <a:t>, </a:t>
            </a:r>
            <a:r>
              <a:rPr lang="en-US" dirty="0" err="1" smtClean="0"/>
              <a:t>xüsusən</a:t>
            </a:r>
            <a:r>
              <a:rPr lang="en-US" dirty="0" smtClean="0"/>
              <a:t> </a:t>
            </a:r>
            <a:r>
              <a:rPr lang="en-US" dirty="0" err="1"/>
              <a:t>də</a:t>
            </a:r>
            <a:r>
              <a:rPr lang="en-US" dirty="0"/>
              <a:t> 5-ci </a:t>
            </a:r>
            <a:r>
              <a:rPr lang="en-US" dirty="0" err="1"/>
              <a:t>maddənin</a:t>
            </a:r>
            <a:r>
              <a:rPr lang="en-US" dirty="0"/>
              <a:t> </a:t>
            </a:r>
            <a:r>
              <a:rPr lang="en-US" dirty="0" err="1"/>
              <a:t>hər</a:t>
            </a:r>
            <a:r>
              <a:rPr lang="en-US" dirty="0"/>
              <a:t> </a:t>
            </a:r>
            <a:r>
              <a:rPr lang="en-US" dirty="0" err="1"/>
              <a:t>kəsi</a:t>
            </a:r>
            <a:r>
              <a:rPr lang="en-US" dirty="0"/>
              <a:t> </a:t>
            </a:r>
            <a:r>
              <a:rPr lang="en-US" dirty="0" err="1"/>
              <a:t>əsassız</a:t>
            </a:r>
            <a:r>
              <a:rPr lang="en-US" dirty="0"/>
              <a:t> </a:t>
            </a:r>
            <a:r>
              <a:rPr lang="en-US" dirty="0" err="1"/>
              <a:t>olaraq</a:t>
            </a:r>
            <a:r>
              <a:rPr lang="en-US" dirty="0"/>
              <a:t> </a:t>
            </a:r>
            <a:r>
              <a:rPr lang="en-US" dirty="0" err="1" smtClean="0"/>
              <a:t>azadlıqdan</a:t>
            </a:r>
            <a:r>
              <a:rPr lang="ru-RU" dirty="0" smtClean="0">
                <a:latin typeface="A3 Arial AzLat" pitchFamily="34" charset="-52"/>
              </a:rPr>
              <a:t> </a:t>
            </a:r>
            <a:r>
              <a:rPr lang="en-US" dirty="0" err="1" smtClean="0"/>
              <a:t>məhrum</a:t>
            </a:r>
            <a:r>
              <a:rPr lang="en-US" dirty="0" smtClean="0"/>
              <a:t> </a:t>
            </a:r>
            <a:r>
              <a:rPr lang="en-US" dirty="0" err="1"/>
              <a:t>etməkdən</a:t>
            </a:r>
            <a:r>
              <a:rPr lang="en-US" dirty="0"/>
              <a:t> </a:t>
            </a:r>
            <a:r>
              <a:rPr lang="en-US" dirty="0" err="1"/>
              <a:t>müdafiə</a:t>
            </a:r>
            <a:r>
              <a:rPr lang="en-US" dirty="0"/>
              <a:t> </a:t>
            </a:r>
            <a:r>
              <a:rPr lang="en-US" dirty="0" err="1"/>
              <a:t>edilməsinə</a:t>
            </a:r>
            <a:r>
              <a:rPr lang="en-US" dirty="0"/>
              <a:t> </a:t>
            </a:r>
            <a:r>
              <a:rPr lang="en-US" dirty="0" err="1"/>
              <a:t>yönəlmiş</a:t>
            </a:r>
            <a:r>
              <a:rPr lang="en-US" dirty="0"/>
              <a:t> </a:t>
            </a:r>
            <a:r>
              <a:rPr lang="en-US" dirty="0" err="1"/>
              <a:t>məqsədi</a:t>
            </a:r>
            <a:r>
              <a:rPr lang="en-US" dirty="0"/>
              <a:t> </a:t>
            </a:r>
            <a:r>
              <a:rPr lang="en-US" dirty="0" err="1" smtClean="0"/>
              <a:t>çərçivəsində</a:t>
            </a:r>
            <a:r>
              <a:rPr lang="ru-RU" dirty="0" smtClean="0">
                <a:latin typeface="A3 Arial AzLat" pitchFamily="34" charset="-52"/>
              </a:rPr>
              <a:t> </a:t>
            </a:r>
            <a:r>
              <a:rPr lang="en-US" dirty="0" err="1" smtClean="0"/>
              <a:t>təfsir</a:t>
            </a:r>
            <a:r>
              <a:rPr lang="en-US" dirty="0" smtClean="0"/>
              <a:t> </a:t>
            </a:r>
            <a:r>
              <a:rPr lang="en-US" dirty="0" err="1"/>
              <a:t>edilməlidir</a:t>
            </a:r>
            <a:r>
              <a:rPr lang="en-US" dirty="0"/>
              <a:t>. </a:t>
            </a:r>
            <a:endParaRPr lang="ru-RU" dirty="0">
              <a:latin typeface="A3 Arial AzLat" pitchFamily="34" charset="-52"/>
            </a:endParaRPr>
          </a:p>
        </p:txBody>
      </p:sp>
    </p:spTree>
    <p:extLst>
      <p:ext uri="{BB962C8B-B14F-4D97-AF65-F5344CB8AC3E}">
        <p14:creationId xmlns:p14="http://schemas.microsoft.com/office/powerpoint/2010/main" val="2479012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solidFill>
                  <a:prstClr val="black"/>
                </a:solidFill>
                <a:latin typeface="A3 Arial AzLat" pitchFamily="34" charset="-52"/>
              </a:rPr>
              <a:t>Тутулма</a:t>
            </a:r>
            <a:endParaRPr lang="ru-RU" dirty="0"/>
          </a:p>
        </p:txBody>
      </p:sp>
      <p:sp>
        <p:nvSpPr>
          <p:cNvPr id="3" name="Объект 2"/>
          <p:cNvSpPr>
            <a:spLocks noGrp="1"/>
          </p:cNvSpPr>
          <p:nvPr>
            <p:ph idx="1"/>
          </p:nvPr>
        </p:nvSpPr>
        <p:spPr/>
        <p:txBody>
          <a:bodyPr>
            <a:normAutofit fontScale="62500" lnSpcReduction="20000"/>
          </a:bodyPr>
          <a:lstStyle/>
          <a:p>
            <a:pPr algn="just"/>
            <a:r>
              <a:rPr lang="ru-RU" dirty="0" smtClean="0">
                <a:latin typeface="A3 Arial AzLat" pitchFamily="34" charset="-52"/>
              </a:rPr>
              <a:t>«</a:t>
            </a:r>
            <a:r>
              <a:rPr lang="ru-RU" sz="4000" dirty="0" err="1" smtClean="0">
                <a:latin typeface="A3 Arial AzLat" pitchFamily="34" charset="-52"/>
              </a:rPr>
              <a:t>Тутулма</a:t>
            </a:r>
            <a:r>
              <a:rPr lang="ru-RU" sz="4000" dirty="0" smtClean="0">
                <a:latin typeface="A3 Arial AzLat" pitchFamily="34" charset="-52"/>
              </a:rPr>
              <a:t>» </a:t>
            </a:r>
            <a:r>
              <a:rPr lang="ru-RU" sz="4000" dirty="0" err="1" smtClean="0">
                <a:latin typeface="A3 Arial AzLat" pitchFamily="34" charset="-52"/>
              </a:rPr>
              <a:t>сюзц</a:t>
            </a:r>
            <a:r>
              <a:rPr lang="ru-RU" sz="4000" dirty="0" smtClean="0">
                <a:latin typeface="A3 Arial AzLat" pitchFamily="34" charset="-52"/>
              </a:rPr>
              <a:t> </a:t>
            </a:r>
            <a:r>
              <a:rPr lang="ru-RU" sz="4000" dirty="0" err="1" smtClean="0">
                <a:latin typeface="A3 Arial AzLat" pitchFamily="34" charset="-52"/>
              </a:rPr>
              <a:t>мцстягил</a:t>
            </a:r>
            <a:r>
              <a:rPr lang="ru-RU" sz="4000" dirty="0" smtClean="0">
                <a:latin typeface="A3 Arial AzLat" pitchFamily="34" charset="-52"/>
              </a:rPr>
              <a:t> </a:t>
            </a:r>
            <a:r>
              <a:rPr lang="ru-RU" sz="4000" dirty="0" err="1" smtClean="0">
                <a:latin typeface="A3 Arial AzLat" pitchFamily="34" charset="-52"/>
              </a:rPr>
              <a:t>мянайа</a:t>
            </a:r>
            <a:r>
              <a:rPr lang="ru-RU" sz="4000" dirty="0" smtClean="0">
                <a:latin typeface="A3 Arial AzLat" pitchFamily="34" charset="-52"/>
              </a:rPr>
              <a:t> </a:t>
            </a:r>
            <a:r>
              <a:rPr lang="ru-RU" sz="4000" dirty="0" err="1" smtClean="0">
                <a:latin typeface="A3 Arial AzLat" pitchFamily="34" charset="-52"/>
              </a:rPr>
              <a:t>маликдир</a:t>
            </a:r>
            <a:r>
              <a:rPr lang="ru-RU" sz="4000" dirty="0" smtClean="0">
                <a:latin typeface="A3 Arial AzLat" pitchFamily="34" charset="-52"/>
              </a:rPr>
              <a:t> </a:t>
            </a:r>
            <a:r>
              <a:rPr lang="ru-RU" sz="4000" dirty="0" err="1" smtClean="0">
                <a:latin typeface="A3 Arial AzLat" pitchFamily="34" charset="-52"/>
              </a:rPr>
              <a:t>вя</a:t>
            </a:r>
            <a:r>
              <a:rPr lang="ru-RU" sz="4000" dirty="0" smtClean="0">
                <a:latin typeface="A3 Arial AzLat" pitchFamily="34" charset="-52"/>
              </a:rPr>
              <a:t> «</a:t>
            </a:r>
            <a:r>
              <a:rPr lang="ru-RU" sz="4000" dirty="0" err="1" smtClean="0">
                <a:latin typeface="A3 Arial AzLat" pitchFamily="34" charset="-52"/>
              </a:rPr>
              <a:t>ъинайят-щцгуги</a:t>
            </a:r>
            <a:r>
              <a:rPr lang="ru-RU" sz="4000" dirty="0" smtClean="0">
                <a:latin typeface="A3 Arial AzLat" pitchFamily="34" charset="-52"/>
              </a:rPr>
              <a:t> </a:t>
            </a:r>
            <a:r>
              <a:rPr lang="ru-RU" sz="4000" dirty="0" err="1" smtClean="0">
                <a:latin typeface="A3 Arial AzLat" pitchFamily="34" charset="-52"/>
              </a:rPr>
              <a:t>тядбирляр</a:t>
            </a:r>
            <a:r>
              <a:rPr lang="ru-RU" sz="4000" dirty="0" smtClean="0">
                <a:latin typeface="A3 Arial AzLat" pitchFamily="34" charset="-52"/>
              </a:rPr>
              <a:t> </a:t>
            </a:r>
            <a:r>
              <a:rPr lang="ru-RU" sz="4000" dirty="0" err="1" smtClean="0">
                <a:latin typeface="A3 Arial AzLat" pitchFamily="34" charset="-52"/>
              </a:rPr>
              <a:t>сащясиндян</a:t>
            </a:r>
            <a:r>
              <a:rPr lang="ru-RU" sz="4000" dirty="0" smtClean="0">
                <a:latin typeface="A3 Arial AzLat" pitchFamily="34" charset="-52"/>
              </a:rPr>
              <a:t> </a:t>
            </a:r>
            <a:r>
              <a:rPr lang="ru-RU" sz="4000" dirty="0" err="1" smtClean="0">
                <a:latin typeface="A3 Arial AzLat" pitchFamily="34" charset="-52"/>
              </a:rPr>
              <a:t>кянара</a:t>
            </a:r>
            <a:r>
              <a:rPr lang="ru-RU" sz="4000" dirty="0" smtClean="0">
                <a:latin typeface="A3 Arial AzLat" pitchFamily="34" charset="-52"/>
              </a:rPr>
              <a:t> </a:t>
            </a:r>
            <a:r>
              <a:rPr lang="ru-RU" sz="4000" dirty="0" err="1" smtClean="0">
                <a:latin typeface="A3 Arial AzLat" pitchFamily="34" charset="-52"/>
              </a:rPr>
              <a:t>чыхыр</a:t>
            </a:r>
            <a:r>
              <a:rPr lang="ru-RU" sz="4000" dirty="0" smtClean="0">
                <a:latin typeface="A3 Arial AzLat" pitchFamily="34" charset="-52"/>
              </a:rPr>
              <a:t>». </a:t>
            </a:r>
          </a:p>
          <a:p>
            <a:pPr algn="just"/>
            <a:r>
              <a:rPr lang="ru-RU" sz="4000" dirty="0" err="1" smtClean="0">
                <a:latin typeface="A3 Arial AzLat" pitchFamily="34" charset="-52"/>
              </a:rPr>
              <a:t>Тутулманын</a:t>
            </a:r>
            <a:r>
              <a:rPr lang="ru-RU" sz="4000" dirty="0" smtClean="0">
                <a:latin typeface="A3 Arial AzLat" pitchFamily="34" charset="-52"/>
              </a:rPr>
              <a:t> </a:t>
            </a:r>
            <a:r>
              <a:rPr lang="ru-RU" sz="4000" dirty="0" err="1" smtClean="0">
                <a:latin typeface="A3 Arial AzLat" pitchFamily="34" charset="-52"/>
              </a:rPr>
              <a:t>сябябляри</a:t>
            </a:r>
            <a:r>
              <a:rPr lang="ru-RU" sz="4000" dirty="0" smtClean="0">
                <a:latin typeface="A3 Arial AzLat" pitchFamily="34" charset="-52"/>
              </a:rPr>
              <a:t> </a:t>
            </a:r>
            <a:r>
              <a:rPr lang="ru-RU" sz="4000" dirty="0" err="1" smtClean="0">
                <a:latin typeface="A3 Arial AzLat" pitchFamily="34" charset="-52"/>
              </a:rPr>
              <a:t>барядя</a:t>
            </a:r>
            <a:r>
              <a:rPr lang="ru-RU" sz="4000" dirty="0" smtClean="0">
                <a:latin typeface="A3 Arial AzLat" pitchFamily="34" charset="-52"/>
              </a:rPr>
              <a:t> </a:t>
            </a:r>
            <a:r>
              <a:rPr lang="ru-RU" sz="4000" dirty="0" err="1" smtClean="0">
                <a:latin typeface="A3 Arial AzLat" pitchFamily="34" charset="-52"/>
              </a:rPr>
              <a:t>мялумат</a:t>
            </a:r>
            <a:r>
              <a:rPr lang="ru-RU" sz="4000" dirty="0" smtClean="0">
                <a:latin typeface="A3 Arial AzLat" pitchFamily="34" charset="-52"/>
              </a:rPr>
              <a:t> </a:t>
            </a:r>
            <a:r>
              <a:rPr lang="ru-RU" sz="4000" dirty="0" err="1" smtClean="0">
                <a:latin typeface="A3 Arial AzLat" pitchFamily="34" charset="-52"/>
              </a:rPr>
              <a:t>вермяк</a:t>
            </a:r>
            <a:r>
              <a:rPr lang="ru-RU" sz="4000" dirty="0" smtClean="0">
                <a:latin typeface="A3 Arial AzLat" pitchFamily="34" charset="-52"/>
              </a:rPr>
              <a:t> </a:t>
            </a:r>
            <a:r>
              <a:rPr lang="ru-RU" sz="4000" dirty="0" err="1" smtClean="0">
                <a:latin typeface="A3 Arial AzLat" pitchFamily="34" charset="-52"/>
              </a:rPr>
              <a:t>ющдялийи</a:t>
            </a:r>
            <a:r>
              <a:rPr lang="ru-RU" sz="4000" dirty="0" smtClean="0">
                <a:latin typeface="A3 Arial AzLat" pitchFamily="34" charset="-52"/>
              </a:rPr>
              <a:t> </a:t>
            </a:r>
            <a:r>
              <a:rPr lang="ru-RU" sz="4000" dirty="0" err="1" smtClean="0">
                <a:latin typeface="A3 Arial AzLat" pitchFamily="34" charset="-52"/>
              </a:rPr>
              <a:t>тякъя</a:t>
            </a:r>
            <a:r>
              <a:rPr lang="ru-RU" sz="4000" dirty="0" smtClean="0">
                <a:latin typeface="A3 Arial AzLat" pitchFamily="34" charset="-52"/>
              </a:rPr>
              <a:t> </a:t>
            </a:r>
            <a:r>
              <a:rPr lang="ru-RU" sz="4000" dirty="0" err="1" smtClean="0">
                <a:latin typeface="A3 Arial AzLat" pitchFamily="34" charset="-52"/>
              </a:rPr>
              <a:t>шяхсин</a:t>
            </a:r>
            <a:r>
              <a:rPr lang="ru-RU" sz="4000" dirty="0" smtClean="0">
                <a:latin typeface="A3 Arial AzLat" pitchFamily="34" charset="-52"/>
              </a:rPr>
              <a:t> </a:t>
            </a:r>
            <a:r>
              <a:rPr lang="ru-RU" sz="4000" dirty="0" err="1" smtClean="0">
                <a:latin typeface="A3 Arial AzLat" pitchFamily="34" charset="-52"/>
              </a:rPr>
              <a:t>ъинайят</a:t>
            </a:r>
            <a:r>
              <a:rPr lang="ru-RU" sz="4000" dirty="0" smtClean="0">
                <a:latin typeface="A3 Arial AzLat" pitchFamily="34" charset="-52"/>
              </a:rPr>
              <a:t> </a:t>
            </a:r>
            <a:r>
              <a:rPr lang="ru-RU" sz="4000" dirty="0" err="1" smtClean="0">
                <a:latin typeface="A3 Arial AzLat" pitchFamily="34" charset="-52"/>
              </a:rPr>
              <a:t>иттищамлары</a:t>
            </a:r>
            <a:r>
              <a:rPr lang="ru-RU" sz="4000" dirty="0" smtClean="0">
                <a:latin typeface="A3 Arial AzLat" pitchFamily="34" charset="-52"/>
              </a:rPr>
              <a:t> </a:t>
            </a:r>
            <a:r>
              <a:rPr lang="ru-RU" sz="4000" dirty="0" err="1" smtClean="0">
                <a:latin typeface="A3 Arial AzLat" pitchFamily="34" charset="-52"/>
              </a:rPr>
              <a:t>иля</a:t>
            </a:r>
            <a:r>
              <a:rPr lang="ru-RU" sz="4000" dirty="0" smtClean="0">
                <a:latin typeface="A3 Arial AzLat" pitchFamily="34" charset="-52"/>
              </a:rPr>
              <a:t> </a:t>
            </a:r>
            <a:r>
              <a:rPr lang="ru-RU" sz="4000" dirty="0" err="1" smtClean="0">
                <a:latin typeface="A3 Arial AzLat" pitchFamily="34" charset="-52"/>
              </a:rPr>
              <a:t>баьлы</a:t>
            </a:r>
            <a:r>
              <a:rPr lang="ru-RU" sz="4000" dirty="0" smtClean="0">
                <a:latin typeface="A3 Arial AzLat" pitchFamily="34" charset="-52"/>
              </a:rPr>
              <a:t> </a:t>
            </a:r>
            <a:r>
              <a:rPr lang="ru-RU" sz="4000" dirty="0" err="1" smtClean="0">
                <a:latin typeface="A3 Arial AzLat" pitchFamily="34" charset="-52"/>
              </a:rPr>
              <a:t>щябся</a:t>
            </a:r>
            <a:r>
              <a:rPr lang="ru-RU" sz="4000" dirty="0" smtClean="0">
                <a:latin typeface="A3 Arial AzLat" pitchFamily="34" charset="-52"/>
              </a:rPr>
              <a:t> </a:t>
            </a:r>
            <a:r>
              <a:rPr lang="ru-RU" sz="4000" dirty="0" err="1" smtClean="0">
                <a:latin typeface="A3 Arial AzLat" pitchFamily="34" charset="-52"/>
              </a:rPr>
              <a:t>алындыьы</a:t>
            </a:r>
            <a:r>
              <a:rPr lang="ru-RU" sz="4000" dirty="0" smtClean="0">
                <a:latin typeface="A3 Arial AzLat" pitchFamily="34" charset="-52"/>
              </a:rPr>
              <a:t> </a:t>
            </a:r>
            <a:r>
              <a:rPr lang="ru-RU" sz="4000" dirty="0" err="1" smtClean="0">
                <a:latin typeface="A3 Arial AzLat" pitchFamily="34" charset="-52"/>
              </a:rPr>
              <a:t>щаллары</a:t>
            </a:r>
            <a:r>
              <a:rPr lang="ru-RU" sz="4000" dirty="0" smtClean="0">
                <a:latin typeface="A3 Arial AzLat" pitchFamily="34" charset="-52"/>
              </a:rPr>
              <a:t> </a:t>
            </a:r>
            <a:r>
              <a:rPr lang="ru-RU" sz="4000" dirty="0" err="1" smtClean="0">
                <a:latin typeface="A3 Arial AzLat" pitchFamily="34" charset="-52"/>
              </a:rPr>
              <a:t>йох</a:t>
            </a:r>
            <a:r>
              <a:rPr lang="ru-RU" sz="4000" dirty="0" smtClean="0">
                <a:latin typeface="A3 Arial AzLat" pitchFamily="34" charset="-52"/>
              </a:rPr>
              <a:t>, 5-ъи </a:t>
            </a:r>
            <a:r>
              <a:rPr lang="ru-RU" sz="4000" dirty="0" err="1" smtClean="0">
                <a:latin typeface="A3 Arial AzLat" pitchFamily="34" charset="-52"/>
              </a:rPr>
              <a:t>маддясинин</a:t>
            </a:r>
            <a:r>
              <a:rPr lang="ru-RU" sz="4000" dirty="0" smtClean="0">
                <a:latin typeface="A3 Arial AzLat" pitchFamily="34" charset="-52"/>
              </a:rPr>
              <a:t> 1-ъи </a:t>
            </a:r>
            <a:r>
              <a:rPr lang="ru-RU" sz="4000" dirty="0" err="1" smtClean="0">
                <a:latin typeface="A3 Arial AzLat" pitchFamily="34" charset="-52"/>
              </a:rPr>
              <a:t>бяндиндя</a:t>
            </a:r>
            <a:r>
              <a:rPr lang="ru-RU" sz="4000" dirty="0" smtClean="0">
                <a:latin typeface="A3 Arial AzLat" pitchFamily="34" charset="-52"/>
              </a:rPr>
              <a:t> </a:t>
            </a:r>
            <a:r>
              <a:rPr lang="ru-RU" sz="4000" dirty="0" err="1" smtClean="0">
                <a:latin typeface="A3 Arial AzLat" pitchFamily="34" charset="-52"/>
              </a:rPr>
              <a:t>нязярдя</a:t>
            </a:r>
            <a:r>
              <a:rPr lang="ru-RU" sz="4000" dirty="0" smtClean="0">
                <a:latin typeface="A3 Arial AzLat" pitchFamily="34" charset="-52"/>
              </a:rPr>
              <a:t> </a:t>
            </a:r>
            <a:r>
              <a:rPr lang="ru-RU" sz="4000" dirty="0" err="1" smtClean="0">
                <a:latin typeface="A3 Arial AzLat" pitchFamily="34" charset="-52"/>
              </a:rPr>
              <a:t>тутулмуш</a:t>
            </a:r>
            <a:r>
              <a:rPr lang="ru-RU" sz="4000" dirty="0" smtClean="0">
                <a:latin typeface="A3 Arial AzLat" pitchFamily="34" charset="-52"/>
              </a:rPr>
              <a:t> </a:t>
            </a:r>
            <a:r>
              <a:rPr lang="ru-RU" sz="4000" dirty="0" err="1" smtClean="0">
                <a:latin typeface="A3 Arial AzLat" pitchFamily="34" charset="-52"/>
              </a:rPr>
              <a:t>бцтцн</a:t>
            </a:r>
            <a:r>
              <a:rPr lang="ru-RU" sz="4000" dirty="0" smtClean="0">
                <a:latin typeface="A3 Arial AzLat" pitchFamily="34" charset="-52"/>
              </a:rPr>
              <a:t> </a:t>
            </a:r>
            <a:r>
              <a:rPr lang="ru-RU" sz="4000" dirty="0" err="1" smtClean="0">
                <a:latin typeface="A3 Arial AzLat" pitchFamily="34" charset="-52"/>
              </a:rPr>
              <a:t>сябябляря</a:t>
            </a:r>
            <a:r>
              <a:rPr lang="ru-RU" sz="4000" dirty="0" smtClean="0">
                <a:latin typeface="A3 Arial AzLat" pitchFamily="34" charset="-52"/>
              </a:rPr>
              <a:t> </a:t>
            </a:r>
            <a:r>
              <a:rPr lang="ru-RU" sz="4000" dirty="0" err="1" smtClean="0">
                <a:latin typeface="A3 Arial AzLat" pitchFamily="34" charset="-52"/>
              </a:rPr>
              <a:t>эюря</a:t>
            </a:r>
            <a:r>
              <a:rPr lang="ru-RU" sz="4000" dirty="0" smtClean="0">
                <a:latin typeface="A3 Arial AzLat" pitchFamily="34" charset="-52"/>
              </a:rPr>
              <a:t> </a:t>
            </a:r>
            <a:r>
              <a:rPr lang="ru-RU" sz="4000" dirty="0" err="1" smtClean="0">
                <a:latin typeface="A3 Arial AzLat" pitchFamily="34" charset="-52"/>
              </a:rPr>
              <a:t>щябся</a:t>
            </a:r>
            <a:r>
              <a:rPr lang="ru-RU" sz="4000" dirty="0" smtClean="0">
                <a:latin typeface="A3 Arial AzLat" pitchFamily="34" charset="-52"/>
              </a:rPr>
              <a:t> </a:t>
            </a:r>
            <a:r>
              <a:rPr lang="ru-RU" sz="4000" dirty="0" err="1" smtClean="0">
                <a:latin typeface="A3 Arial AzLat" pitchFamily="34" charset="-52"/>
              </a:rPr>
              <a:t>алындыьы</a:t>
            </a:r>
            <a:r>
              <a:rPr lang="ru-RU" sz="4000" dirty="0" smtClean="0">
                <a:latin typeface="A3 Arial AzLat" pitchFamily="34" charset="-52"/>
              </a:rPr>
              <a:t> </a:t>
            </a:r>
            <a:r>
              <a:rPr lang="ru-RU" sz="4000" dirty="0" err="1" smtClean="0">
                <a:latin typeface="A3 Arial AzLat" pitchFamily="34" charset="-52"/>
              </a:rPr>
              <a:t>щаллара</a:t>
            </a:r>
            <a:r>
              <a:rPr lang="ru-RU" sz="4000" dirty="0" smtClean="0">
                <a:latin typeface="A3 Arial AzLat" pitchFamily="34" charset="-52"/>
              </a:rPr>
              <a:t> </a:t>
            </a:r>
            <a:r>
              <a:rPr lang="ru-RU" sz="4000" dirty="0" err="1" smtClean="0">
                <a:latin typeface="A3 Arial AzLat" pitchFamily="34" charset="-52"/>
              </a:rPr>
              <a:t>шамил</a:t>
            </a:r>
            <a:r>
              <a:rPr lang="ru-RU" sz="4000" dirty="0" smtClean="0">
                <a:latin typeface="A3 Arial AzLat" pitchFamily="34" charset="-52"/>
              </a:rPr>
              <a:t> </a:t>
            </a:r>
            <a:r>
              <a:rPr lang="ru-RU" sz="4000" dirty="0" err="1" smtClean="0">
                <a:latin typeface="A3 Arial AzLat" pitchFamily="34" charset="-52"/>
              </a:rPr>
              <a:t>олунур</a:t>
            </a:r>
            <a:r>
              <a:rPr lang="ru-RU" sz="4000" dirty="0" smtClean="0">
                <a:latin typeface="A3 Arial AzLat" pitchFamily="34" charset="-52"/>
              </a:rPr>
              <a:t>. </a:t>
            </a:r>
          </a:p>
          <a:p>
            <a:pPr algn="just"/>
            <a:r>
              <a:rPr lang="ru-RU" sz="4000" dirty="0" smtClean="0">
                <a:latin typeface="A3 Arial AzLat" pitchFamily="34" charset="-52"/>
              </a:rPr>
              <a:t>«</a:t>
            </a:r>
            <a:r>
              <a:rPr lang="ru-RU" sz="4000" dirty="0" err="1" smtClean="0">
                <a:latin typeface="A3 Arial AzLat" pitchFamily="34" charset="-52"/>
              </a:rPr>
              <a:t>Тутулма</a:t>
            </a:r>
            <a:r>
              <a:rPr lang="ru-RU" sz="4000" dirty="0" smtClean="0">
                <a:latin typeface="A3 Arial AzLat" pitchFamily="34" charset="-52"/>
              </a:rPr>
              <a:t>» </a:t>
            </a:r>
            <a:r>
              <a:rPr lang="ru-RU" sz="4000" dirty="0" err="1" smtClean="0">
                <a:latin typeface="A3 Arial AzLat" pitchFamily="34" charset="-52"/>
              </a:rPr>
              <a:t>анлайышы</a:t>
            </a:r>
            <a:r>
              <a:rPr lang="ru-RU" sz="4000" dirty="0" smtClean="0">
                <a:latin typeface="A3 Arial AzLat" pitchFamily="34" charset="-52"/>
              </a:rPr>
              <a:t> </a:t>
            </a:r>
            <a:r>
              <a:rPr lang="ru-RU" sz="4000" dirty="0" err="1" smtClean="0">
                <a:latin typeface="A3 Arial AzLat" pitchFamily="34" charset="-52"/>
              </a:rPr>
              <a:t>шяхсин</a:t>
            </a:r>
            <a:r>
              <a:rPr lang="ru-RU" sz="4000" dirty="0" smtClean="0">
                <a:latin typeface="A3 Arial AzLat" pitchFamily="34" charset="-52"/>
              </a:rPr>
              <a:t> </a:t>
            </a:r>
            <a:r>
              <a:rPr lang="ru-RU" sz="4000" dirty="0" err="1" smtClean="0">
                <a:latin typeface="A3 Arial AzLat" pitchFamily="34" charset="-52"/>
              </a:rPr>
              <a:t>азадлыьыны</a:t>
            </a:r>
            <a:r>
              <a:rPr lang="ru-RU" sz="4000" dirty="0" smtClean="0">
                <a:latin typeface="A3 Arial AzLat" pitchFamily="34" charset="-52"/>
              </a:rPr>
              <a:t> </a:t>
            </a:r>
            <a:r>
              <a:rPr lang="ru-RU" sz="4000" dirty="0" err="1" smtClean="0">
                <a:latin typeface="A3 Arial AzLat" pitchFamily="34" charset="-52"/>
              </a:rPr>
              <a:t>фактики</a:t>
            </a:r>
            <a:r>
              <a:rPr lang="ru-RU" sz="4000" dirty="0" smtClean="0">
                <a:latin typeface="A3 Arial AzLat" pitchFamily="34" charset="-52"/>
              </a:rPr>
              <a:t> </a:t>
            </a:r>
            <a:r>
              <a:rPr lang="ru-RU" sz="4000" dirty="0" err="1" smtClean="0">
                <a:latin typeface="A3 Arial AzLat" pitchFamily="34" charset="-52"/>
              </a:rPr>
              <a:t>итирдийи</a:t>
            </a:r>
            <a:r>
              <a:rPr lang="ru-RU" sz="4000" dirty="0" smtClean="0">
                <a:latin typeface="A3 Arial AzLat" pitchFamily="34" charset="-52"/>
              </a:rPr>
              <a:t> </a:t>
            </a:r>
            <a:r>
              <a:rPr lang="ru-RU" sz="4000" dirty="0" err="1" smtClean="0">
                <a:latin typeface="A3 Arial AzLat" pitchFamily="34" charset="-52"/>
              </a:rPr>
              <a:t>аны</a:t>
            </a:r>
            <a:r>
              <a:rPr lang="ru-RU" sz="4000" dirty="0" smtClean="0">
                <a:latin typeface="A3 Arial AzLat" pitchFamily="34" charset="-52"/>
              </a:rPr>
              <a:t> </a:t>
            </a:r>
            <a:r>
              <a:rPr lang="ru-RU" sz="4000" dirty="0" err="1" smtClean="0">
                <a:latin typeface="A3 Arial AzLat" pitchFamily="34" charset="-52"/>
              </a:rPr>
              <a:t>ещтива</a:t>
            </a:r>
            <a:r>
              <a:rPr lang="ru-RU" sz="4000" dirty="0" smtClean="0">
                <a:latin typeface="A3 Arial AzLat" pitchFamily="34" charset="-52"/>
              </a:rPr>
              <a:t> </a:t>
            </a:r>
            <a:r>
              <a:rPr lang="ru-RU" sz="4000" dirty="0" err="1" smtClean="0">
                <a:latin typeface="A3 Arial AzLat" pitchFamily="34" charset="-52"/>
              </a:rPr>
              <a:t>едир</a:t>
            </a:r>
            <a:r>
              <a:rPr lang="ru-RU" sz="4000" dirty="0" smtClean="0">
                <a:latin typeface="A3 Arial AzLat" pitchFamily="34" charset="-52"/>
              </a:rPr>
              <a:t>.</a:t>
            </a:r>
            <a:r>
              <a:rPr lang="en-US" sz="4000" i="1" dirty="0" smtClean="0"/>
              <a:t> </a:t>
            </a:r>
            <a:r>
              <a:rPr lang="ru-RU" sz="4000" i="1" dirty="0"/>
              <a:t>	</a:t>
            </a:r>
            <a:endParaRPr lang="ru-RU" sz="4000" i="1" dirty="0" smtClean="0"/>
          </a:p>
          <a:p>
            <a:pPr marL="457200" lvl="1" indent="0" algn="just">
              <a:buNone/>
            </a:pPr>
            <a:r>
              <a:rPr lang="ru-RU" sz="3600" i="1" dirty="0"/>
              <a:t>	</a:t>
            </a:r>
            <a:r>
              <a:rPr lang="ru-RU" sz="3600" i="1" dirty="0" smtClean="0"/>
              <a:t>			       (</a:t>
            </a:r>
            <a:r>
              <a:rPr lang="en-US" sz="3600" i="1" dirty="0" smtClean="0"/>
              <a:t>Van </a:t>
            </a:r>
            <a:r>
              <a:rPr lang="en-US" sz="3600" i="1" dirty="0"/>
              <a:t>der Leer </a:t>
            </a:r>
            <a:r>
              <a:rPr lang="en-US" sz="3600" i="1" dirty="0" err="1"/>
              <a:t>Niderlanda</a:t>
            </a:r>
            <a:r>
              <a:rPr lang="en-US" sz="3600" i="1" dirty="0"/>
              <a:t> </a:t>
            </a:r>
            <a:r>
              <a:rPr lang="en-US" sz="3600" i="1" dirty="0" err="1" smtClean="0"/>
              <a:t>qarşı</a:t>
            </a:r>
            <a:r>
              <a:rPr lang="ru-RU" sz="3600" i="1" dirty="0" smtClean="0"/>
              <a:t>)</a:t>
            </a:r>
            <a:r>
              <a:rPr lang="ru-RU" dirty="0" smtClean="0">
                <a:latin typeface="A3 Arial AzLat" pitchFamily="34" charset="-52"/>
              </a:rPr>
              <a:t>  </a:t>
            </a:r>
          </a:p>
          <a:p>
            <a:endParaRPr lang="ru-RU" dirty="0" smtClean="0">
              <a:latin typeface="A3 Arial AzLat" pitchFamily="34" charset="-52"/>
            </a:endParaRPr>
          </a:p>
          <a:p>
            <a:endParaRPr lang="ru-RU" dirty="0">
              <a:latin typeface="A3 Arial AzLat" pitchFamily="34" charset="-52"/>
            </a:endParaRPr>
          </a:p>
          <a:p>
            <a:pPr marL="0" indent="0">
              <a:buNone/>
            </a:pPr>
            <a:r>
              <a:rPr lang="ru-RU" dirty="0" smtClean="0">
                <a:latin typeface="A3 Arial AzLat" pitchFamily="34" charset="-52"/>
              </a:rPr>
              <a:t> </a:t>
            </a:r>
            <a:endParaRPr lang="ru-RU" dirty="0">
              <a:latin typeface="A3 Arial AzLat" pitchFamily="34" charset="-52"/>
            </a:endParaRPr>
          </a:p>
        </p:txBody>
      </p:sp>
    </p:spTree>
    <p:extLst>
      <p:ext uri="{BB962C8B-B14F-4D97-AF65-F5344CB8AC3E}">
        <p14:creationId xmlns:p14="http://schemas.microsoft.com/office/powerpoint/2010/main" val="3139221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solidFill>
                  <a:prstClr val="black"/>
                </a:solidFill>
                <a:latin typeface="A3 Arial AzLat" pitchFamily="34" charset="-52"/>
              </a:rPr>
              <a:t>Иттищам</a:t>
            </a:r>
            <a:endParaRPr lang="ru-RU" dirty="0"/>
          </a:p>
        </p:txBody>
      </p:sp>
      <p:sp>
        <p:nvSpPr>
          <p:cNvPr id="3" name="Объект 2"/>
          <p:cNvSpPr>
            <a:spLocks noGrp="1"/>
          </p:cNvSpPr>
          <p:nvPr>
            <p:ph idx="1"/>
          </p:nvPr>
        </p:nvSpPr>
        <p:spPr/>
        <p:txBody>
          <a:bodyPr>
            <a:normAutofit fontScale="77500" lnSpcReduction="20000"/>
          </a:bodyPr>
          <a:lstStyle/>
          <a:p>
            <a:pPr algn="just"/>
            <a:r>
              <a:rPr lang="ru-RU" dirty="0" smtClean="0">
                <a:latin typeface="A3 Arial AzLat" pitchFamily="34" charset="-52"/>
              </a:rPr>
              <a:t>«</a:t>
            </a:r>
            <a:r>
              <a:rPr lang="ru-RU" dirty="0" err="1" smtClean="0">
                <a:latin typeface="A3 Arial AzLat" pitchFamily="34" charset="-52"/>
              </a:rPr>
              <a:t>Иттищам</a:t>
            </a:r>
            <a:r>
              <a:rPr lang="ru-RU" dirty="0" smtClean="0">
                <a:latin typeface="A3 Arial AzLat" pitchFamily="34" charset="-52"/>
              </a:rPr>
              <a:t>» </a:t>
            </a:r>
            <a:r>
              <a:rPr lang="ru-RU" dirty="0" err="1" smtClean="0">
                <a:latin typeface="A3 Arial AzLat" pitchFamily="34" charset="-52"/>
              </a:rPr>
              <a:t>дедикдя</a:t>
            </a:r>
            <a:r>
              <a:rPr lang="ru-RU" dirty="0" smtClean="0">
                <a:latin typeface="A3 Arial AzLat" pitchFamily="34" charset="-52"/>
              </a:rPr>
              <a:t>, </a:t>
            </a:r>
            <a:r>
              <a:rPr lang="ru-RU" dirty="0" err="1" smtClean="0">
                <a:latin typeface="A3 Arial AzLat" pitchFamily="34" charset="-52"/>
              </a:rPr>
              <a:t>тутулманын</a:t>
            </a:r>
            <a:r>
              <a:rPr lang="ru-RU" dirty="0" smtClean="0">
                <a:latin typeface="A3 Arial AzLat" pitchFamily="34" charset="-52"/>
              </a:rPr>
              <a:t> </a:t>
            </a:r>
            <a:r>
              <a:rPr lang="ru-RU" dirty="0" err="1" smtClean="0">
                <a:latin typeface="A3 Arial AzLat" pitchFamily="34" charset="-52"/>
              </a:rPr>
              <a:t>щцгуги</a:t>
            </a:r>
            <a:r>
              <a:rPr lang="ru-RU" dirty="0" smtClean="0">
                <a:latin typeface="A3 Arial AzLat" pitchFamily="34" charset="-52"/>
              </a:rPr>
              <a:t> </a:t>
            </a:r>
            <a:r>
              <a:rPr lang="ru-RU" dirty="0" err="1" smtClean="0">
                <a:latin typeface="A3 Arial AzLat" pitchFamily="34" charset="-52"/>
              </a:rPr>
              <a:t>вя</a:t>
            </a:r>
            <a:r>
              <a:rPr lang="ru-RU" dirty="0" smtClean="0">
                <a:latin typeface="A3 Arial AzLat" pitchFamily="34" charset="-52"/>
              </a:rPr>
              <a:t> </a:t>
            </a:r>
            <a:r>
              <a:rPr lang="ru-RU" dirty="0" err="1" smtClean="0">
                <a:latin typeface="A3 Arial AzLat" pitchFamily="34" charset="-52"/>
              </a:rPr>
              <a:t>фактики</a:t>
            </a:r>
            <a:r>
              <a:rPr lang="ru-RU" dirty="0" smtClean="0">
                <a:latin typeface="A3 Arial AzLat" pitchFamily="34" charset="-52"/>
              </a:rPr>
              <a:t> </a:t>
            </a:r>
            <a:r>
              <a:rPr lang="ru-RU" dirty="0" err="1" smtClean="0">
                <a:latin typeface="A3 Arial AzLat" pitchFamily="34" charset="-52"/>
              </a:rPr>
              <a:t>ясасларынын</a:t>
            </a:r>
            <a:r>
              <a:rPr lang="ru-RU" dirty="0" smtClean="0">
                <a:latin typeface="A3 Arial AzLat" pitchFamily="34" charset="-52"/>
              </a:rPr>
              <a:t> </a:t>
            </a:r>
            <a:r>
              <a:rPr lang="ru-RU" dirty="0" err="1" smtClean="0">
                <a:latin typeface="A3 Arial AzLat" pitchFamily="34" charset="-52"/>
              </a:rPr>
              <a:t>шяхсин</a:t>
            </a:r>
            <a:r>
              <a:rPr lang="ru-RU" dirty="0" smtClean="0">
                <a:latin typeface="A3 Arial AzLat" pitchFamily="34" charset="-52"/>
              </a:rPr>
              <a:t> </a:t>
            </a:r>
            <a:r>
              <a:rPr lang="ru-RU" dirty="0" err="1" smtClean="0">
                <a:latin typeface="A3 Arial AzLat" pitchFamily="34" charset="-52"/>
              </a:rPr>
              <a:t>диггятиня</a:t>
            </a:r>
            <a:r>
              <a:rPr lang="ru-RU" dirty="0" smtClean="0">
                <a:latin typeface="A3 Arial AzLat" pitchFamily="34" charset="-52"/>
              </a:rPr>
              <a:t> </a:t>
            </a:r>
            <a:r>
              <a:rPr lang="ru-RU" dirty="0" err="1" smtClean="0">
                <a:latin typeface="A3 Arial AzLat" pitchFamily="34" charset="-52"/>
              </a:rPr>
              <a:t>еля</a:t>
            </a:r>
            <a:r>
              <a:rPr lang="ru-RU" dirty="0" smtClean="0">
                <a:latin typeface="A3 Arial AzLat" pitchFamily="34" charset="-52"/>
              </a:rPr>
              <a:t> </a:t>
            </a:r>
            <a:r>
              <a:rPr lang="ru-RU" dirty="0" err="1" smtClean="0">
                <a:latin typeface="A3 Arial AzLat" pitchFamily="34" charset="-52"/>
              </a:rPr>
              <a:t>тярздя</a:t>
            </a:r>
            <a:r>
              <a:rPr lang="ru-RU" dirty="0" smtClean="0">
                <a:latin typeface="A3 Arial AzLat" pitchFamily="34" charset="-52"/>
              </a:rPr>
              <a:t> </a:t>
            </a:r>
            <a:r>
              <a:rPr lang="ru-RU" dirty="0" err="1" smtClean="0">
                <a:latin typeface="A3 Arial AzLat" pitchFamily="34" charset="-52"/>
              </a:rPr>
              <a:t>чатдырылмасы</a:t>
            </a:r>
            <a:r>
              <a:rPr lang="ru-RU" dirty="0" smtClean="0">
                <a:latin typeface="A3 Arial AzLat" pitchFamily="34" charset="-52"/>
              </a:rPr>
              <a:t> баша </a:t>
            </a:r>
            <a:r>
              <a:rPr lang="ru-RU" dirty="0" err="1" smtClean="0">
                <a:latin typeface="A3 Arial AzLat" pitchFamily="34" charset="-52"/>
              </a:rPr>
              <a:t>дцшцлцр</a:t>
            </a:r>
            <a:r>
              <a:rPr lang="ru-RU" dirty="0" smtClean="0">
                <a:latin typeface="A3 Arial AzLat" pitchFamily="34" charset="-52"/>
              </a:rPr>
              <a:t> </a:t>
            </a:r>
            <a:r>
              <a:rPr lang="ru-RU" dirty="0" err="1" smtClean="0">
                <a:latin typeface="A3 Arial AzLat" pitchFamily="34" charset="-52"/>
              </a:rPr>
              <a:t>ки</a:t>
            </a:r>
            <a:r>
              <a:rPr lang="ru-RU" dirty="0" smtClean="0">
                <a:latin typeface="A3 Arial AzLat" pitchFamily="34" charset="-52"/>
              </a:rPr>
              <a:t>, о, </a:t>
            </a:r>
            <a:r>
              <a:rPr lang="ru-RU" dirty="0" err="1" smtClean="0">
                <a:latin typeface="A3 Arial AzLat" pitchFamily="34" charset="-52"/>
              </a:rPr>
              <a:t>сонрадан</a:t>
            </a:r>
            <a:r>
              <a:rPr lang="ru-RU" dirty="0" smtClean="0">
                <a:latin typeface="A3 Arial AzLat" pitchFamily="34" charset="-52"/>
              </a:rPr>
              <a:t> </a:t>
            </a:r>
            <a:r>
              <a:rPr lang="ru-RU" dirty="0" err="1" smtClean="0">
                <a:latin typeface="A3 Arial AzLat" pitchFamily="34" charset="-52"/>
              </a:rPr>
              <a:t>тутулмадан</a:t>
            </a:r>
            <a:r>
              <a:rPr lang="ru-RU" dirty="0" smtClean="0">
                <a:latin typeface="A3 Arial AzLat" pitchFamily="34" charset="-52"/>
              </a:rPr>
              <a:t> </a:t>
            </a:r>
            <a:r>
              <a:rPr lang="ru-RU" dirty="0" err="1" smtClean="0">
                <a:latin typeface="A3 Arial AzLat" pitchFamily="34" charset="-52"/>
              </a:rPr>
              <a:t>вя</a:t>
            </a:r>
            <a:r>
              <a:rPr lang="ru-RU" dirty="0" smtClean="0">
                <a:latin typeface="A3 Arial AzLat" pitchFamily="34" charset="-52"/>
              </a:rPr>
              <a:t> </a:t>
            </a:r>
            <a:r>
              <a:rPr lang="ru-RU" dirty="0" err="1" smtClean="0">
                <a:latin typeface="A3 Arial AzLat" pitchFamily="34" charset="-52"/>
              </a:rPr>
              <a:t>йа</a:t>
            </a:r>
            <a:r>
              <a:rPr lang="ru-RU" dirty="0" smtClean="0">
                <a:latin typeface="A3 Arial AzLat" pitchFamily="34" charset="-52"/>
              </a:rPr>
              <a:t> </a:t>
            </a:r>
            <a:r>
              <a:rPr lang="ru-RU" dirty="0" err="1" smtClean="0">
                <a:latin typeface="A3 Arial AzLat" pitchFamily="34" charset="-52"/>
              </a:rPr>
              <a:t>щябся</a:t>
            </a:r>
            <a:r>
              <a:rPr lang="ru-RU" dirty="0" smtClean="0">
                <a:latin typeface="A3 Arial AzLat" pitchFamily="34" charset="-52"/>
              </a:rPr>
              <a:t> </a:t>
            </a:r>
            <a:r>
              <a:rPr lang="ru-RU" dirty="0" err="1" smtClean="0">
                <a:latin typeface="A3 Arial AzLat" pitchFamily="34" charset="-52"/>
              </a:rPr>
              <a:t>алмадан</a:t>
            </a:r>
            <a:r>
              <a:rPr lang="ru-RU" dirty="0" smtClean="0">
                <a:latin typeface="A3 Arial AzLat" pitchFamily="34" charset="-52"/>
              </a:rPr>
              <a:t> </a:t>
            </a:r>
            <a:r>
              <a:rPr lang="ru-RU" dirty="0" err="1" smtClean="0">
                <a:latin typeface="A3 Arial AzLat" pitchFamily="34" charset="-52"/>
              </a:rPr>
              <a:t>мящкямяйя</a:t>
            </a:r>
            <a:r>
              <a:rPr lang="ru-RU" dirty="0" smtClean="0">
                <a:latin typeface="A3 Arial AzLat" pitchFamily="34" charset="-52"/>
              </a:rPr>
              <a:t> </a:t>
            </a:r>
            <a:r>
              <a:rPr lang="ru-RU" dirty="0" err="1" smtClean="0">
                <a:latin typeface="A3 Arial AzLat" pitchFamily="34" charset="-52"/>
              </a:rPr>
              <a:t>шикайят</a:t>
            </a:r>
            <a:r>
              <a:rPr lang="ru-RU" dirty="0" smtClean="0">
                <a:latin typeface="A3 Arial AzLat" pitchFamily="34" charset="-52"/>
              </a:rPr>
              <a:t> </a:t>
            </a:r>
            <a:r>
              <a:rPr lang="ru-RU" dirty="0" err="1" smtClean="0">
                <a:latin typeface="A3 Arial AzLat" pitchFamily="34" charset="-52"/>
              </a:rPr>
              <a:t>етмяк</a:t>
            </a:r>
            <a:r>
              <a:rPr lang="ru-RU" dirty="0" smtClean="0">
                <a:latin typeface="A3 Arial AzLat" pitchFamily="34" charset="-52"/>
              </a:rPr>
              <a:t> </a:t>
            </a:r>
            <a:r>
              <a:rPr lang="ru-RU" dirty="0" err="1" smtClean="0">
                <a:latin typeface="A3 Arial AzLat" pitchFamily="34" charset="-52"/>
              </a:rPr>
              <a:t>имканында</a:t>
            </a:r>
            <a:r>
              <a:rPr lang="ru-RU" dirty="0" smtClean="0">
                <a:latin typeface="A3 Arial AzLat" pitchFamily="34" charset="-52"/>
              </a:rPr>
              <a:t> </a:t>
            </a:r>
            <a:r>
              <a:rPr lang="ru-RU" dirty="0" err="1" smtClean="0">
                <a:latin typeface="A3 Arial AzLat" pitchFamily="34" charset="-52"/>
              </a:rPr>
              <a:t>олсун</a:t>
            </a:r>
            <a:r>
              <a:rPr lang="ru-RU" dirty="0" smtClean="0">
                <a:latin typeface="A3 Arial AzLat" pitchFamily="34" charset="-52"/>
              </a:rPr>
              <a:t>.</a:t>
            </a:r>
            <a:r>
              <a:rPr lang="ru-RU" dirty="0">
                <a:latin typeface="A3 Arial AzLat" pitchFamily="34" charset="-52"/>
              </a:rPr>
              <a:t> </a:t>
            </a:r>
            <a:r>
              <a:rPr lang="ru-RU" dirty="0" err="1">
                <a:latin typeface="A3 Arial AzLat" pitchFamily="34" charset="-52"/>
              </a:rPr>
              <a:t>Садяъя</a:t>
            </a:r>
            <a:r>
              <a:rPr lang="ru-RU" dirty="0">
                <a:latin typeface="A3 Arial AzLat" pitchFamily="34" charset="-52"/>
              </a:rPr>
              <a:t> </a:t>
            </a:r>
            <a:r>
              <a:rPr lang="ru-RU" dirty="0" err="1">
                <a:latin typeface="A3 Arial AzLat" pitchFamily="34" charset="-52"/>
              </a:rPr>
              <a:t>азадлыгдан</a:t>
            </a:r>
            <a:r>
              <a:rPr lang="ru-RU" dirty="0">
                <a:latin typeface="A3 Arial AzLat" pitchFamily="34" charset="-52"/>
              </a:rPr>
              <a:t> </a:t>
            </a:r>
            <a:r>
              <a:rPr lang="ru-RU" dirty="0" err="1">
                <a:latin typeface="A3 Arial AzLat" pitchFamily="34" charset="-52"/>
              </a:rPr>
              <a:t>мящрум</a:t>
            </a:r>
            <a:r>
              <a:rPr lang="ru-RU" dirty="0">
                <a:latin typeface="A3 Arial AzLat" pitchFamily="34" charset="-52"/>
              </a:rPr>
              <a:t> </a:t>
            </a:r>
            <a:r>
              <a:rPr lang="ru-RU" dirty="0" err="1">
                <a:latin typeface="A3 Arial AzLat" pitchFamily="34" charset="-52"/>
              </a:rPr>
              <a:t>едилмяйя</a:t>
            </a:r>
            <a:r>
              <a:rPr lang="ru-RU" dirty="0">
                <a:latin typeface="A3 Arial AzLat" pitchFamily="34" charset="-52"/>
              </a:rPr>
              <a:t> </a:t>
            </a:r>
            <a:r>
              <a:rPr lang="ru-RU" dirty="0" err="1">
                <a:latin typeface="A3 Arial AzLat" pitchFamily="34" charset="-52"/>
              </a:rPr>
              <a:t>иъазя</a:t>
            </a:r>
            <a:r>
              <a:rPr lang="ru-RU" dirty="0">
                <a:latin typeface="A3 Arial AzLat" pitchFamily="34" charset="-52"/>
              </a:rPr>
              <a:t> </a:t>
            </a:r>
            <a:r>
              <a:rPr lang="ru-RU" dirty="0" err="1">
                <a:latin typeface="A3 Arial AzLat" pitchFamily="34" charset="-52"/>
              </a:rPr>
              <a:t>верян</a:t>
            </a:r>
            <a:r>
              <a:rPr lang="ru-RU" dirty="0">
                <a:latin typeface="A3 Arial AzLat" pitchFamily="34" charset="-52"/>
              </a:rPr>
              <a:t> </a:t>
            </a:r>
            <a:r>
              <a:rPr lang="ru-RU" dirty="0" err="1">
                <a:latin typeface="A3 Arial AzLat" pitchFamily="34" charset="-52"/>
              </a:rPr>
              <a:t>ганунун</a:t>
            </a:r>
            <a:r>
              <a:rPr lang="ru-RU" dirty="0">
                <a:latin typeface="A3 Arial AzLat" pitchFamily="34" charset="-52"/>
              </a:rPr>
              <a:t> </a:t>
            </a:r>
            <a:r>
              <a:rPr lang="ru-RU" dirty="0" err="1">
                <a:latin typeface="A3 Arial AzLat" pitchFamily="34" charset="-52"/>
              </a:rPr>
              <a:t>мцвафиг</a:t>
            </a:r>
            <a:r>
              <a:rPr lang="ru-RU" dirty="0">
                <a:latin typeface="A3 Arial AzLat" pitchFamily="34" charset="-52"/>
              </a:rPr>
              <a:t> </a:t>
            </a:r>
            <a:r>
              <a:rPr lang="ru-RU" dirty="0" err="1">
                <a:latin typeface="A3 Arial AzLat" pitchFamily="34" charset="-52"/>
              </a:rPr>
              <a:t>нормасынын</a:t>
            </a:r>
            <a:r>
              <a:rPr lang="ru-RU" dirty="0">
                <a:latin typeface="A3 Arial AzLat" pitchFamily="34" charset="-52"/>
              </a:rPr>
              <a:t> </a:t>
            </a:r>
            <a:r>
              <a:rPr lang="ru-RU" dirty="0" err="1">
                <a:latin typeface="A3 Arial AzLat" pitchFamily="34" charset="-52"/>
              </a:rPr>
              <a:t>бяйан</a:t>
            </a:r>
            <a:r>
              <a:rPr lang="ru-RU" dirty="0">
                <a:latin typeface="A3 Arial AzLat" pitchFamily="34" charset="-52"/>
              </a:rPr>
              <a:t> </a:t>
            </a:r>
            <a:r>
              <a:rPr lang="ru-RU" dirty="0" err="1">
                <a:latin typeface="A3 Arial AzLat" pitchFamily="34" charset="-52"/>
              </a:rPr>
              <a:t>едилмяси</a:t>
            </a:r>
            <a:r>
              <a:rPr lang="ru-RU" dirty="0">
                <a:latin typeface="A3 Arial AzLat" pitchFamily="34" charset="-52"/>
              </a:rPr>
              <a:t> </a:t>
            </a:r>
            <a:r>
              <a:rPr lang="ru-RU" dirty="0" err="1">
                <a:latin typeface="A3 Arial AzLat" pitchFamily="34" charset="-52"/>
              </a:rPr>
              <a:t>кифайят</a:t>
            </a:r>
            <a:r>
              <a:rPr lang="ru-RU" dirty="0">
                <a:latin typeface="A3 Arial AzLat" pitchFamily="34" charset="-52"/>
              </a:rPr>
              <a:t> </a:t>
            </a:r>
            <a:r>
              <a:rPr lang="ru-RU" dirty="0" err="1" smtClean="0">
                <a:latin typeface="A3 Arial AzLat" pitchFamily="34" charset="-52"/>
              </a:rPr>
              <a:t>дейил</a:t>
            </a:r>
            <a:r>
              <a:rPr lang="ru-RU" dirty="0" smtClean="0">
                <a:latin typeface="A3 Arial AzLat" pitchFamily="34" charset="-52"/>
              </a:rPr>
              <a:t> </a:t>
            </a:r>
            <a:r>
              <a:rPr lang="en-US" dirty="0" smtClean="0"/>
              <a:t>(</a:t>
            </a:r>
            <a:r>
              <a:rPr lang="ru-RU" i="1" dirty="0" smtClean="0">
                <a:latin typeface="A3 Arial AzLat" pitchFamily="34" charset="-52"/>
              </a:rPr>
              <a:t>Маргарет </a:t>
            </a:r>
            <a:r>
              <a:rPr lang="ru-RU" i="1" dirty="0" err="1" smtClean="0">
                <a:latin typeface="A3 Arial AzLat" pitchFamily="34" charset="-52"/>
              </a:rPr>
              <a:t>Мцррей</a:t>
            </a:r>
            <a:r>
              <a:rPr lang="ru-RU" i="1" dirty="0" smtClean="0">
                <a:latin typeface="A3 Arial AzLat" pitchFamily="34" charset="-52"/>
              </a:rPr>
              <a:t> </a:t>
            </a:r>
            <a:r>
              <a:rPr lang="en-US" i="1" dirty="0" err="1"/>
              <a:t>Birləşmiş</a:t>
            </a:r>
            <a:r>
              <a:rPr lang="en-US" i="1" dirty="0"/>
              <a:t> </a:t>
            </a:r>
            <a:r>
              <a:rPr lang="en-US" i="1" dirty="0" err="1"/>
              <a:t>Krallığa</a:t>
            </a:r>
            <a:r>
              <a:rPr lang="en-US" i="1" dirty="0"/>
              <a:t> </a:t>
            </a:r>
            <a:r>
              <a:rPr lang="en-US" i="1" dirty="0" err="1" smtClean="0"/>
              <a:t>qarşı</a:t>
            </a:r>
            <a:r>
              <a:rPr lang="ru-RU" i="1" dirty="0" smtClean="0"/>
              <a:t>;</a:t>
            </a:r>
            <a:r>
              <a:rPr lang="en-US" i="1" dirty="0" smtClean="0"/>
              <a:t> </a:t>
            </a:r>
            <a:r>
              <a:rPr lang="en-US" i="1" dirty="0" err="1"/>
              <a:t>Foks</a:t>
            </a:r>
            <a:r>
              <a:rPr lang="en-US" i="1" dirty="0"/>
              <a:t>, </a:t>
            </a:r>
            <a:r>
              <a:rPr lang="en-US" i="1" dirty="0" err="1"/>
              <a:t>Kempbel</a:t>
            </a:r>
            <a:r>
              <a:rPr lang="en-US" i="1" dirty="0"/>
              <a:t> </a:t>
            </a:r>
            <a:r>
              <a:rPr lang="en-US" i="1" dirty="0" err="1"/>
              <a:t>və</a:t>
            </a:r>
            <a:r>
              <a:rPr lang="en-US" i="1" dirty="0"/>
              <a:t> </a:t>
            </a:r>
            <a:r>
              <a:rPr lang="en-US" i="1" dirty="0" err="1"/>
              <a:t>Hartli</a:t>
            </a:r>
            <a:r>
              <a:rPr lang="en-US" i="1" dirty="0"/>
              <a:t> </a:t>
            </a:r>
            <a:r>
              <a:rPr lang="en-US" i="1" dirty="0" err="1"/>
              <a:t>Birləşmiş</a:t>
            </a:r>
            <a:r>
              <a:rPr lang="en-US" i="1" dirty="0"/>
              <a:t> </a:t>
            </a:r>
            <a:r>
              <a:rPr lang="en-US" i="1" dirty="0" err="1"/>
              <a:t>Krallığa</a:t>
            </a:r>
            <a:r>
              <a:rPr lang="en-US" i="1" dirty="0"/>
              <a:t> </a:t>
            </a:r>
            <a:r>
              <a:rPr lang="en-US" i="1" dirty="0" err="1" smtClean="0"/>
              <a:t>qarşı</a:t>
            </a:r>
            <a:r>
              <a:rPr lang="ru-RU" dirty="0" smtClean="0"/>
              <a:t>)</a:t>
            </a:r>
            <a:r>
              <a:rPr lang="ru-RU" dirty="0" smtClean="0">
                <a:latin typeface="A3 Arial AzLat" pitchFamily="34" charset="-52"/>
              </a:rPr>
              <a:t>.</a:t>
            </a:r>
          </a:p>
          <a:p>
            <a:pPr algn="just"/>
            <a:r>
              <a:rPr lang="ru-RU" dirty="0" err="1" smtClean="0">
                <a:latin typeface="A3 Arial AzLat" pitchFamily="34" charset="-52"/>
              </a:rPr>
              <a:t>Бу</a:t>
            </a:r>
            <a:r>
              <a:rPr lang="ru-RU" dirty="0" smtClean="0">
                <a:latin typeface="A3 Arial AzLat" pitchFamily="34" charset="-52"/>
              </a:rPr>
              <a:t> </a:t>
            </a:r>
            <a:r>
              <a:rPr lang="ru-RU" dirty="0" err="1" smtClean="0">
                <a:latin typeface="A3 Arial AzLat" pitchFamily="34" charset="-52"/>
              </a:rPr>
              <a:t>ющдялик</a:t>
            </a:r>
            <a:r>
              <a:rPr lang="ru-RU" dirty="0" smtClean="0">
                <a:latin typeface="A3 Arial AzLat" pitchFamily="34" charset="-52"/>
              </a:rPr>
              <a:t> </a:t>
            </a:r>
            <a:r>
              <a:rPr lang="ru-RU" dirty="0" err="1" smtClean="0">
                <a:latin typeface="A3 Arial AzLat" pitchFamily="34" charset="-52"/>
              </a:rPr>
              <a:t>щяр</a:t>
            </a:r>
            <a:r>
              <a:rPr lang="ru-RU" dirty="0" smtClean="0">
                <a:latin typeface="A3 Arial AzLat" pitchFamily="34" charset="-52"/>
              </a:rPr>
              <a:t> </a:t>
            </a:r>
            <a:r>
              <a:rPr lang="ru-RU" dirty="0" err="1" smtClean="0">
                <a:latin typeface="A3 Arial AzLat" pitchFamily="34" charset="-52"/>
              </a:rPr>
              <a:t>бир</a:t>
            </a:r>
            <a:r>
              <a:rPr lang="ru-RU" dirty="0" smtClean="0">
                <a:latin typeface="A3 Arial AzLat" pitchFamily="34" charset="-52"/>
              </a:rPr>
              <a:t> </a:t>
            </a:r>
            <a:r>
              <a:rPr lang="ru-RU" dirty="0" err="1" smtClean="0">
                <a:latin typeface="A3 Arial AzLat" pitchFamily="34" charset="-52"/>
              </a:rPr>
              <a:t>азадлыгдан</a:t>
            </a:r>
            <a:r>
              <a:rPr lang="ru-RU" dirty="0" smtClean="0">
                <a:latin typeface="A3 Arial AzLat" pitchFamily="34" charset="-52"/>
              </a:rPr>
              <a:t> </a:t>
            </a:r>
            <a:r>
              <a:rPr lang="ru-RU" dirty="0" err="1" smtClean="0">
                <a:latin typeface="A3 Arial AzLat" pitchFamily="34" charset="-52"/>
              </a:rPr>
              <a:t>мящрум</a:t>
            </a:r>
            <a:r>
              <a:rPr lang="ru-RU" dirty="0" smtClean="0">
                <a:latin typeface="A3 Arial AzLat" pitchFamily="34" charset="-52"/>
              </a:rPr>
              <a:t> </a:t>
            </a:r>
            <a:r>
              <a:rPr lang="ru-RU" dirty="0" err="1" smtClean="0">
                <a:latin typeface="A3 Arial AzLat" pitchFamily="34" charset="-52"/>
              </a:rPr>
              <a:t>едилмя</a:t>
            </a:r>
            <a:r>
              <a:rPr lang="ru-RU" dirty="0" smtClean="0">
                <a:latin typeface="A3 Arial AzLat" pitchFamily="34" charset="-52"/>
              </a:rPr>
              <a:t> </a:t>
            </a:r>
            <a:r>
              <a:rPr lang="ru-RU" dirty="0" err="1" smtClean="0">
                <a:latin typeface="A3 Arial AzLat" pitchFamily="34" charset="-52"/>
              </a:rPr>
              <a:t>щалына</a:t>
            </a:r>
            <a:r>
              <a:rPr lang="ru-RU" dirty="0" smtClean="0">
                <a:latin typeface="A3 Arial AzLat" pitchFamily="34" charset="-52"/>
              </a:rPr>
              <a:t> </a:t>
            </a:r>
            <a:r>
              <a:rPr lang="ru-RU" dirty="0" err="1" smtClean="0">
                <a:latin typeface="A3 Arial AzLat" pitchFamily="34" charset="-52"/>
              </a:rPr>
              <a:t>шамил</a:t>
            </a:r>
            <a:r>
              <a:rPr lang="ru-RU" dirty="0" smtClean="0">
                <a:latin typeface="A3 Arial AzLat" pitchFamily="34" charset="-52"/>
              </a:rPr>
              <a:t> </a:t>
            </a:r>
            <a:r>
              <a:rPr lang="ru-RU" dirty="0" err="1" smtClean="0">
                <a:latin typeface="A3 Arial AzLat" pitchFamily="34" charset="-52"/>
              </a:rPr>
              <a:t>олунур</a:t>
            </a:r>
            <a:r>
              <a:rPr lang="ru-RU" dirty="0" smtClean="0">
                <a:latin typeface="A3 Arial AzLat" pitchFamily="34" charset="-52"/>
              </a:rPr>
              <a:t>: </a:t>
            </a:r>
            <a:r>
              <a:rPr lang="ru-RU" dirty="0" err="1" smtClean="0">
                <a:latin typeface="A3 Arial AzLat" pitchFamily="34" charset="-52"/>
              </a:rPr>
              <a:t>екстрадисийа</a:t>
            </a:r>
            <a:r>
              <a:rPr lang="en-US" dirty="0"/>
              <a:t> (</a:t>
            </a:r>
            <a:r>
              <a:rPr lang="en-US" i="1" dirty="0" err="1"/>
              <a:t>Şamayev</a:t>
            </a:r>
            <a:r>
              <a:rPr lang="en-US" i="1" dirty="0"/>
              <a:t> </a:t>
            </a:r>
            <a:r>
              <a:rPr lang="en-US" i="1" dirty="0" err="1"/>
              <a:t>və</a:t>
            </a:r>
            <a:r>
              <a:rPr lang="en-US" i="1" dirty="0"/>
              <a:t> </a:t>
            </a:r>
            <a:r>
              <a:rPr lang="en-US" i="1" dirty="0" err="1"/>
              <a:t>başqaları</a:t>
            </a:r>
            <a:r>
              <a:rPr lang="en-US" i="1" dirty="0"/>
              <a:t> </a:t>
            </a:r>
            <a:r>
              <a:rPr lang="en-US" i="1" dirty="0" err="1"/>
              <a:t>Gürcüstan</a:t>
            </a:r>
            <a:r>
              <a:rPr lang="en-US" i="1" dirty="0"/>
              <a:t> </a:t>
            </a:r>
            <a:r>
              <a:rPr lang="en-US" i="1" dirty="0" err="1"/>
              <a:t>və</a:t>
            </a:r>
            <a:r>
              <a:rPr lang="ru-RU" i="1" dirty="0">
                <a:latin typeface="A3 Arial AzLat" pitchFamily="34" charset="-52"/>
              </a:rPr>
              <a:t> </a:t>
            </a:r>
            <a:r>
              <a:rPr lang="en-US" i="1" dirty="0" err="1"/>
              <a:t>Rusiyaya</a:t>
            </a:r>
            <a:r>
              <a:rPr lang="en-US" i="1" dirty="0"/>
              <a:t> </a:t>
            </a:r>
            <a:r>
              <a:rPr lang="en-US" i="1" dirty="0" err="1"/>
              <a:t>qarşı</a:t>
            </a:r>
            <a:r>
              <a:rPr lang="en-US" dirty="0"/>
              <a:t>, §§ 414-15</a:t>
            </a:r>
            <a:r>
              <a:rPr lang="en-US" dirty="0" smtClean="0"/>
              <a:t>)</a:t>
            </a:r>
            <a:r>
              <a:rPr lang="ru-RU" dirty="0" smtClean="0">
                <a:latin typeface="A3 Arial AzLat" pitchFamily="34" charset="-52"/>
              </a:rPr>
              <a:t>, </a:t>
            </a:r>
            <a:r>
              <a:rPr lang="ru-RU" dirty="0" err="1" smtClean="0">
                <a:latin typeface="A3 Arial AzLat" pitchFamily="34" charset="-52"/>
              </a:rPr>
              <a:t>тибби</a:t>
            </a:r>
            <a:r>
              <a:rPr lang="ru-RU" dirty="0" smtClean="0">
                <a:latin typeface="A3 Arial AzLat" pitchFamily="34" charset="-52"/>
              </a:rPr>
              <a:t> </a:t>
            </a:r>
            <a:r>
              <a:rPr lang="ru-RU" dirty="0" err="1" smtClean="0">
                <a:latin typeface="A3 Arial AzLat" pitchFamily="34" charset="-52"/>
              </a:rPr>
              <a:t>мцалиъя</a:t>
            </a:r>
            <a:r>
              <a:rPr lang="en-US" dirty="0"/>
              <a:t> (</a:t>
            </a:r>
            <a:r>
              <a:rPr lang="en-US" i="1" dirty="0"/>
              <a:t>Van der Leer </a:t>
            </a:r>
            <a:r>
              <a:rPr lang="en-US" i="1" dirty="0" err="1"/>
              <a:t>Niderlanda</a:t>
            </a:r>
            <a:r>
              <a:rPr lang="en-US" i="1" dirty="0"/>
              <a:t> </a:t>
            </a:r>
            <a:r>
              <a:rPr lang="en-US" i="1" dirty="0" err="1"/>
              <a:t>qarşı</a:t>
            </a:r>
            <a:r>
              <a:rPr lang="en-US" dirty="0"/>
              <a:t>,§§ 27-28)</a:t>
            </a:r>
            <a:r>
              <a:rPr lang="ru-RU" dirty="0" smtClean="0">
                <a:latin typeface="A3 Arial AzLat" pitchFamily="34" charset="-52"/>
              </a:rPr>
              <a:t>, </a:t>
            </a:r>
            <a:r>
              <a:rPr lang="en-US" dirty="0" err="1" smtClean="0"/>
              <a:t>şərti</a:t>
            </a:r>
            <a:r>
              <a:rPr lang="en-US" dirty="0" smtClean="0"/>
              <a:t> </a:t>
            </a:r>
            <a:r>
              <a:rPr lang="en-US" dirty="0" err="1"/>
              <a:t>azad</a:t>
            </a:r>
            <a:r>
              <a:rPr lang="en-US" dirty="0"/>
              <a:t> </a:t>
            </a:r>
            <a:r>
              <a:rPr lang="en-US" dirty="0" err="1"/>
              <a:t>olunduqdan</a:t>
            </a:r>
            <a:r>
              <a:rPr lang="en-US" dirty="0"/>
              <a:t> </a:t>
            </a:r>
            <a:r>
              <a:rPr lang="en-US" dirty="0" err="1"/>
              <a:t>sonra</a:t>
            </a:r>
            <a:r>
              <a:rPr lang="en-US" dirty="0"/>
              <a:t> </a:t>
            </a:r>
            <a:r>
              <a:rPr lang="en-US" dirty="0" err="1"/>
              <a:t>həbs</a:t>
            </a:r>
            <a:r>
              <a:rPr lang="en-US" dirty="0"/>
              <a:t> </a:t>
            </a:r>
            <a:r>
              <a:rPr lang="en-US" dirty="0" err="1"/>
              <a:t>yerinə</a:t>
            </a:r>
            <a:r>
              <a:rPr lang="en-US" dirty="0"/>
              <a:t> </a:t>
            </a:r>
            <a:r>
              <a:rPr lang="en-US" dirty="0" err="1" smtClean="0"/>
              <a:t>qaytarılma</a:t>
            </a:r>
            <a:r>
              <a:rPr lang="ru-RU" dirty="0" smtClean="0"/>
              <a:t> </a:t>
            </a:r>
            <a:r>
              <a:rPr lang="en-US" i="1" dirty="0"/>
              <a:t>X </a:t>
            </a:r>
            <a:r>
              <a:rPr lang="en-US" i="1" dirty="0" err="1"/>
              <a:t>Belçikaya</a:t>
            </a:r>
            <a:r>
              <a:rPr lang="en-US" i="1" dirty="0"/>
              <a:t> </a:t>
            </a:r>
            <a:r>
              <a:rPr lang="en-US" i="1" dirty="0" err="1"/>
              <a:t>qarşı</a:t>
            </a:r>
            <a:r>
              <a:rPr lang="en-US" dirty="0"/>
              <a:t>, </a:t>
            </a:r>
            <a:r>
              <a:rPr lang="en-US" dirty="0" err="1"/>
              <a:t>Komissiya</a:t>
            </a:r>
            <a:r>
              <a:rPr lang="ru-RU" dirty="0">
                <a:latin typeface="A3 Arial AzLat" pitchFamily="34" charset="-52"/>
              </a:rPr>
              <a:t> </a:t>
            </a:r>
            <a:r>
              <a:rPr lang="en-US" dirty="0" err="1"/>
              <a:t>qərarı</a:t>
            </a:r>
            <a:r>
              <a:rPr lang="en-US" dirty="0" smtClean="0"/>
              <a:t>)</a:t>
            </a:r>
            <a:r>
              <a:rPr lang="ru-RU" dirty="0" smtClean="0">
                <a:latin typeface="A3 Arial AzLat" pitchFamily="34" charset="-52"/>
              </a:rPr>
              <a:t> </a:t>
            </a:r>
            <a:r>
              <a:rPr lang="ru-RU" dirty="0" err="1" smtClean="0">
                <a:latin typeface="A3 Arial AzLat" pitchFamily="34" charset="-52"/>
              </a:rPr>
              <a:t>вя</a:t>
            </a:r>
            <a:r>
              <a:rPr lang="ru-RU" dirty="0" smtClean="0">
                <a:latin typeface="A3 Arial AzLat" pitchFamily="34" charset="-52"/>
              </a:rPr>
              <a:t> с.</a:t>
            </a:r>
            <a:r>
              <a:rPr lang="en-US" dirty="0" smtClean="0"/>
              <a:t> </a:t>
            </a:r>
            <a:endParaRPr lang="ru-RU" dirty="0">
              <a:latin typeface="A3 Arial AzLat" pitchFamily="34" charset="-52"/>
            </a:endParaRPr>
          </a:p>
        </p:txBody>
      </p:sp>
    </p:spTree>
    <p:extLst>
      <p:ext uri="{BB962C8B-B14F-4D97-AF65-F5344CB8AC3E}">
        <p14:creationId xmlns:p14="http://schemas.microsoft.com/office/powerpoint/2010/main" val="554954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latin typeface="A3 Arial AzLat" pitchFamily="34" charset="-52"/>
              </a:rPr>
              <a:t>Мялуматын</a:t>
            </a:r>
            <a:r>
              <a:rPr lang="ru-RU" dirty="0" smtClean="0">
                <a:latin typeface="A3 Arial AzLat" pitchFamily="34" charset="-52"/>
              </a:rPr>
              <a:t> </a:t>
            </a:r>
            <a:r>
              <a:rPr lang="ru-RU" dirty="0" err="1" smtClean="0">
                <a:latin typeface="A3 Arial AzLat" pitchFamily="34" charset="-52"/>
              </a:rPr>
              <a:t>айдын</a:t>
            </a:r>
            <a:r>
              <a:rPr lang="ru-RU" dirty="0" smtClean="0">
                <a:latin typeface="A3 Arial AzLat" pitchFamily="34" charset="-52"/>
              </a:rPr>
              <a:t> </a:t>
            </a:r>
            <a:r>
              <a:rPr lang="ru-RU" dirty="0" err="1" smtClean="0">
                <a:latin typeface="A3 Arial AzLat" pitchFamily="34" charset="-52"/>
              </a:rPr>
              <a:t>олан</a:t>
            </a:r>
            <a:r>
              <a:rPr lang="ru-RU" dirty="0" smtClean="0">
                <a:latin typeface="A3 Arial AzLat" pitchFamily="34" charset="-52"/>
              </a:rPr>
              <a:t> </a:t>
            </a:r>
            <a:r>
              <a:rPr lang="ru-RU" dirty="0" err="1" smtClean="0">
                <a:latin typeface="A3 Arial AzLat" pitchFamily="34" charset="-52"/>
              </a:rPr>
              <a:t>дилдя</a:t>
            </a:r>
            <a:r>
              <a:rPr lang="ru-RU" dirty="0" smtClean="0">
                <a:latin typeface="A3 Arial AzLat" pitchFamily="34" charset="-52"/>
              </a:rPr>
              <a:t> </a:t>
            </a:r>
            <a:r>
              <a:rPr lang="ru-RU" dirty="0" err="1" smtClean="0">
                <a:latin typeface="A3 Arial AzLat" pitchFamily="34" charset="-52"/>
              </a:rPr>
              <a:t>верилмяси</a:t>
            </a:r>
            <a:endParaRPr lang="ru-RU" dirty="0">
              <a:latin typeface="A3 Arial AzLat" pitchFamily="34" charset="-52"/>
            </a:endParaRPr>
          </a:p>
        </p:txBody>
      </p:sp>
      <p:sp>
        <p:nvSpPr>
          <p:cNvPr id="3" name="Объект 2"/>
          <p:cNvSpPr>
            <a:spLocks noGrp="1"/>
          </p:cNvSpPr>
          <p:nvPr>
            <p:ph idx="1"/>
          </p:nvPr>
        </p:nvSpPr>
        <p:spPr/>
        <p:txBody>
          <a:bodyPr>
            <a:normAutofit fontScale="70000" lnSpcReduction="20000"/>
          </a:bodyPr>
          <a:lstStyle/>
          <a:p>
            <a:pPr algn="just"/>
            <a:r>
              <a:rPr lang="ru-RU" dirty="0" err="1" smtClean="0">
                <a:latin typeface="A3 Arial AzLat" pitchFamily="34" charset="-52"/>
              </a:rPr>
              <a:t>Тутулманын</a:t>
            </a:r>
            <a:r>
              <a:rPr lang="ru-RU" dirty="0" smtClean="0">
                <a:latin typeface="A3 Arial AzLat" pitchFamily="34" charset="-52"/>
              </a:rPr>
              <a:t> </a:t>
            </a:r>
            <a:r>
              <a:rPr lang="ru-RU" dirty="0" err="1" smtClean="0">
                <a:latin typeface="A3 Arial AzLat" pitchFamily="34" charset="-52"/>
              </a:rPr>
              <a:t>сябябляи</a:t>
            </a:r>
            <a:r>
              <a:rPr lang="ru-RU" dirty="0" smtClean="0">
                <a:latin typeface="A3 Arial AzLat" pitchFamily="34" charset="-52"/>
              </a:rPr>
              <a:t> </a:t>
            </a:r>
            <a:r>
              <a:rPr lang="ru-RU" dirty="0" err="1" smtClean="0">
                <a:latin typeface="A3 Arial AzLat" pitchFamily="34" charset="-52"/>
              </a:rPr>
              <a:t>барядя</a:t>
            </a:r>
            <a:r>
              <a:rPr lang="ru-RU" dirty="0" smtClean="0">
                <a:latin typeface="A3 Arial AzLat" pitchFamily="34" charset="-52"/>
              </a:rPr>
              <a:t> </a:t>
            </a:r>
            <a:r>
              <a:rPr lang="ru-RU" dirty="0" err="1" smtClean="0">
                <a:latin typeface="A3 Arial AzLat" pitchFamily="34" charset="-52"/>
              </a:rPr>
              <a:t>мялумат</a:t>
            </a:r>
            <a:r>
              <a:rPr lang="ru-RU" dirty="0" smtClean="0">
                <a:latin typeface="A3 Arial AzLat" pitchFamily="34" charset="-52"/>
              </a:rPr>
              <a:t> садя </a:t>
            </a:r>
            <a:r>
              <a:rPr lang="ru-RU" dirty="0" err="1" smtClean="0">
                <a:latin typeface="A3 Arial AzLat" pitchFamily="34" charset="-52"/>
              </a:rPr>
              <a:t>дилдя</a:t>
            </a:r>
            <a:r>
              <a:rPr lang="ru-RU" dirty="0" smtClean="0">
                <a:latin typeface="A3 Arial AzLat" pitchFamily="34" charset="-52"/>
              </a:rPr>
              <a:t>, </a:t>
            </a:r>
            <a:r>
              <a:rPr lang="ru-RU" dirty="0" err="1" smtClean="0">
                <a:latin typeface="A3 Arial AzLat" pitchFamily="34" charset="-52"/>
              </a:rPr>
              <a:t>йяни</a:t>
            </a:r>
            <a:r>
              <a:rPr lang="ru-RU" dirty="0" smtClean="0">
                <a:latin typeface="A3 Arial AzLat" pitchFamily="34" charset="-52"/>
              </a:rPr>
              <a:t> </a:t>
            </a:r>
            <a:r>
              <a:rPr lang="ru-RU" dirty="0" err="1" smtClean="0">
                <a:latin typeface="A3 Arial AzLat" pitchFamily="34" charset="-52"/>
              </a:rPr>
              <a:t>тутулмуш</a:t>
            </a:r>
            <a:r>
              <a:rPr lang="ru-RU" dirty="0" smtClean="0">
                <a:latin typeface="A3 Arial AzLat" pitchFamily="34" charset="-52"/>
              </a:rPr>
              <a:t> </a:t>
            </a:r>
            <a:r>
              <a:rPr lang="ru-RU" dirty="0" err="1" smtClean="0">
                <a:latin typeface="A3 Arial AzLat" pitchFamily="34" charset="-52"/>
              </a:rPr>
              <a:t>шяхсин</a:t>
            </a:r>
            <a:r>
              <a:rPr lang="ru-RU" dirty="0" smtClean="0">
                <a:latin typeface="A3 Arial AzLat" pitchFamily="34" charset="-52"/>
              </a:rPr>
              <a:t> баша </a:t>
            </a:r>
            <a:r>
              <a:rPr lang="ru-RU" dirty="0" err="1" smtClean="0">
                <a:latin typeface="A3 Arial AzLat" pitchFamily="34" charset="-52"/>
              </a:rPr>
              <a:t>дцшдцйц</a:t>
            </a:r>
            <a:r>
              <a:rPr lang="ru-RU" dirty="0" smtClean="0">
                <a:latin typeface="A3 Arial AzLat" pitchFamily="34" charset="-52"/>
              </a:rPr>
              <a:t> </a:t>
            </a:r>
            <a:r>
              <a:rPr lang="ru-RU" dirty="0" err="1" smtClean="0">
                <a:latin typeface="A3 Arial AzLat" pitchFamily="34" charset="-52"/>
              </a:rPr>
              <a:t>тярздя</a:t>
            </a:r>
            <a:r>
              <a:rPr lang="ru-RU" dirty="0" smtClean="0">
                <a:latin typeface="A3 Arial AzLat" pitchFamily="34" charset="-52"/>
              </a:rPr>
              <a:t> </a:t>
            </a:r>
            <a:r>
              <a:rPr lang="ru-RU" dirty="0" err="1" smtClean="0">
                <a:latin typeface="A3 Arial AzLat" pitchFamily="34" charset="-52"/>
              </a:rPr>
              <a:t>чатдырылмалыдыр</a:t>
            </a:r>
            <a:r>
              <a:rPr lang="ru-RU" dirty="0" smtClean="0">
                <a:latin typeface="A3 Arial AzLat" pitchFamily="34" charset="-52"/>
              </a:rPr>
              <a:t>.</a:t>
            </a:r>
          </a:p>
          <a:p>
            <a:pPr algn="just"/>
            <a:r>
              <a:rPr lang="ru-RU" dirty="0" err="1" smtClean="0">
                <a:latin typeface="A3 Arial AzLat" pitchFamily="34" charset="-52"/>
              </a:rPr>
              <a:t>Тутулманын</a:t>
            </a:r>
            <a:r>
              <a:rPr lang="ru-RU" dirty="0" smtClean="0">
                <a:latin typeface="A3 Arial AzLat" pitchFamily="34" charset="-52"/>
              </a:rPr>
              <a:t> </a:t>
            </a:r>
            <a:r>
              <a:rPr lang="ru-RU" dirty="0" err="1" smtClean="0">
                <a:latin typeface="A3 Arial AzLat" pitchFamily="34" charset="-52"/>
              </a:rPr>
              <a:t>сябябляри</a:t>
            </a:r>
            <a:r>
              <a:rPr lang="ru-RU" dirty="0" smtClean="0">
                <a:latin typeface="A3 Arial AzLat" pitchFamily="34" charset="-52"/>
              </a:rPr>
              <a:t> </a:t>
            </a:r>
            <a:r>
              <a:rPr lang="ru-RU" dirty="0" err="1" smtClean="0">
                <a:latin typeface="A3 Arial AzLat" pitchFamily="34" charset="-52"/>
              </a:rPr>
              <a:t>барядя</a:t>
            </a:r>
            <a:r>
              <a:rPr lang="ru-RU" dirty="0" smtClean="0">
                <a:latin typeface="A3 Arial AzLat" pitchFamily="34" charset="-52"/>
              </a:rPr>
              <a:t> </a:t>
            </a:r>
            <a:r>
              <a:rPr lang="ru-RU" dirty="0" err="1" smtClean="0">
                <a:latin typeface="A3 Arial AzLat" pitchFamily="34" charset="-52"/>
              </a:rPr>
              <a:t>мялумат</a:t>
            </a:r>
            <a:r>
              <a:rPr lang="ru-RU" dirty="0" smtClean="0">
                <a:latin typeface="A3 Arial AzLat" pitchFamily="34" charset="-52"/>
              </a:rPr>
              <a:t> </a:t>
            </a:r>
            <a:r>
              <a:rPr lang="ru-RU" dirty="0" err="1" smtClean="0">
                <a:latin typeface="A3 Arial AzLat" pitchFamily="34" charset="-52"/>
              </a:rPr>
              <a:t>еля</a:t>
            </a:r>
            <a:r>
              <a:rPr lang="ru-RU" dirty="0" smtClean="0">
                <a:latin typeface="A3 Arial AzLat" pitchFamily="34" charset="-52"/>
              </a:rPr>
              <a:t> </a:t>
            </a:r>
            <a:r>
              <a:rPr lang="ru-RU" dirty="0" err="1" smtClean="0">
                <a:latin typeface="A3 Arial AzLat" pitchFamily="34" charset="-52"/>
              </a:rPr>
              <a:t>тярздя</a:t>
            </a:r>
            <a:r>
              <a:rPr lang="ru-RU" dirty="0" smtClean="0">
                <a:latin typeface="A3 Arial AzLat" pitchFamily="34" charset="-52"/>
              </a:rPr>
              <a:t> </a:t>
            </a:r>
            <a:r>
              <a:rPr lang="ru-RU" dirty="0" err="1" smtClean="0">
                <a:latin typeface="A3 Arial AzLat" pitchFamily="34" charset="-52"/>
              </a:rPr>
              <a:t>чатдырылмалыдыр</a:t>
            </a:r>
            <a:r>
              <a:rPr lang="ru-RU" dirty="0" smtClean="0">
                <a:latin typeface="A3 Arial AzLat" pitchFamily="34" charset="-52"/>
              </a:rPr>
              <a:t> </a:t>
            </a:r>
            <a:r>
              <a:rPr lang="ru-RU" dirty="0" err="1" smtClean="0">
                <a:latin typeface="A3 Arial AzLat" pitchFamily="34" charset="-52"/>
              </a:rPr>
              <a:t>ки</a:t>
            </a:r>
            <a:r>
              <a:rPr lang="ru-RU" dirty="0" smtClean="0">
                <a:latin typeface="A3 Arial AzLat" pitchFamily="34" charset="-52"/>
              </a:rPr>
              <a:t>, </a:t>
            </a:r>
            <a:r>
              <a:rPr lang="ru-RU" dirty="0" err="1" smtClean="0">
                <a:latin typeface="A3 Arial AzLat" pitchFamily="34" charset="-52"/>
              </a:rPr>
              <a:t>тутулмуш</a:t>
            </a:r>
            <a:r>
              <a:rPr lang="ru-RU" dirty="0" smtClean="0">
                <a:latin typeface="A3 Arial AzLat" pitchFamily="34" charset="-52"/>
              </a:rPr>
              <a:t> </a:t>
            </a:r>
            <a:r>
              <a:rPr lang="ru-RU" dirty="0" err="1" smtClean="0">
                <a:latin typeface="A3 Arial AzLat" pitchFamily="34" charset="-52"/>
              </a:rPr>
              <a:t>шяхс</a:t>
            </a:r>
            <a:r>
              <a:rPr lang="ru-RU" dirty="0" smtClean="0">
                <a:latin typeface="A3 Arial AzLat" pitchFamily="34" charset="-52"/>
              </a:rPr>
              <a:t> </a:t>
            </a:r>
            <a:r>
              <a:rPr lang="ru-RU" dirty="0" err="1" smtClean="0">
                <a:latin typeface="A3 Arial AzLat" pitchFamily="34" charset="-52"/>
              </a:rPr>
              <a:t>онунла</a:t>
            </a:r>
            <a:r>
              <a:rPr lang="ru-RU" dirty="0" smtClean="0">
                <a:latin typeface="A3 Arial AzLat" pitchFamily="34" charset="-52"/>
              </a:rPr>
              <a:t> </a:t>
            </a:r>
            <a:r>
              <a:rPr lang="ru-RU" dirty="0" err="1" smtClean="0">
                <a:latin typeface="A3 Arial AzLat" pitchFamily="34" charset="-52"/>
              </a:rPr>
              <a:t>ня</a:t>
            </a:r>
            <a:r>
              <a:rPr lang="ru-RU" dirty="0" smtClean="0">
                <a:latin typeface="A3 Arial AzLat" pitchFamily="34" charset="-52"/>
              </a:rPr>
              <a:t> баш </a:t>
            </a:r>
            <a:r>
              <a:rPr lang="ru-RU" dirty="0" err="1" smtClean="0">
                <a:latin typeface="A3 Arial AzLat" pitchFamily="34" charset="-52"/>
              </a:rPr>
              <a:t>вердийини</a:t>
            </a:r>
            <a:r>
              <a:rPr lang="ru-RU" dirty="0" smtClean="0">
                <a:latin typeface="A3 Arial AzLat" pitchFamily="34" charset="-52"/>
              </a:rPr>
              <a:t> </a:t>
            </a:r>
            <a:r>
              <a:rPr lang="ru-RU" dirty="0" err="1" smtClean="0">
                <a:latin typeface="A3 Arial AzLat" pitchFamily="34" charset="-52"/>
              </a:rPr>
              <a:t>анлайа</a:t>
            </a:r>
            <a:r>
              <a:rPr lang="ru-RU" dirty="0" smtClean="0">
                <a:latin typeface="A3 Arial AzLat" pitchFamily="34" charset="-52"/>
              </a:rPr>
              <a:t> </a:t>
            </a:r>
            <a:r>
              <a:rPr lang="ru-RU" dirty="0" err="1" smtClean="0">
                <a:latin typeface="A3 Arial AzLat" pitchFamily="34" charset="-52"/>
              </a:rPr>
              <a:t>билсин</a:t>
            </a:r>
            <a:r>
              <a:rPr lang="ru-RU" dirty="0" smtClean="0">
                <a:latin typeface="A3 Arial AzLat" pitchFamily="34" charset="-52"/>
              </a:rPr>
              <a:t>. Буна </a:t>
            </a:r>
            <a:r>
              <a:rPr lang="ru-RU" dirty="0" err="1" smtClean="0">
                <a:latin typeface="A3 Arial AzLat" pitchFamily="34" charset="-52"/>
              </a:rPr>
              <a:t>эюря</a:t>
            </a:r>
            <a:r>
              <a:rPr lang="ru-RU" dirty="0" smtClean="0">
                <a:latin typeface="A3 Arial AzLat" pitchFamily="34" charset="-52"/>
              </a:rPr>
              <a:t> </a:t>
            </a:r>
            <a:r>
              <a:rPr lang="ru-RU" dirty="0" err="1" smtClean="0">
                <a:latin typeface="A3 Arial AzLat" pitchFamily="34" charset="-52"/>
              </a:rPr>
              <a:t>дя</a:t>
            </a:r>
            <a:r>
              <a:rPr lang="ru-RU" dirty="0" smtClean="0">
                <a:latin typeface="A3 Arial AzLat" pitchFamily="34" charset="-52"/>
              </a:rPr>
              <a:t> </a:t>
            </a:r>
            <a:r>
              <a:rPr lang="ru-RU" dirty="0" err="1" smtClean="0">
                <a:latin typeface="A3 Arial AzLat" pitchFamily="34" charset="-52"/>
              </a:rPr>
              <a:t>тутулмуш</a:t>
            </a:r>
            <a:r>
              <a:rPr lang="ru-RU" dirty="0" smtClean="0">
                <a:latin typeface="A3 Arial AzLat" pitchFamily="34" charset="-52"/>
              </a:rPr>
              <a:t> </a:t>
            </a:r>
            <a:r>
              <a:rPr lang="ru-RU" dirty="0" err="1" smtClean="0">
                <a:latin typeface="A3 Arial AzLat" pitchFamily="34" charset="-52"/>
              </a:rPr>
              <a:t>щяр</a:t>
            </a:r>
            <a:r>
              <a:rPr lang="ru-RU" dirty="0" smtClean="0">
                <a:latin typeface="A3 Arial AzLat" pitchFamily="34" charset="-52"/>
              </a:rPr>
              <a:t> </a:t>
            </a:r>
            <a:r>
              <a:rPr lang="ru-RU" dirty="0" err="1" smtClean="0">
                <a:latin typeface="A3 Arial AzLat" pitchFamily="34" charset="-52"/>
              </a:rPr>
              <a:t>бир</a:t>
            </a:r>
            <a:r>
              <a:rPr lang="ru-RU" dirty="0" smtClean="0">
                <a:latin typeface="A3 Arial AzLat" pitchFamily="34" charset="-52"/>
              </a:rPr>
              <a:t> </a:t>
            </a:r>
            <a:r>
              <a:rPr lang="ru-RU" dirty="0" err="1" smtClean="0">
                <a:latin typeface="A3 Arial AzLat" pitchFamily="34" charset="-52"/>
              </a:rPr>
              <a:t>шяхсин</a:t>
            </a:r>
            <a:r>
              <a:rPr lang="ru-RU" dirty="0" smtClean="0">
                <a:latin typeface="A3 Arial AzLat" pitchFamily="34" charset="-52"/>
              </a:rPr>
              <a:t> </a:t>
            </a:r>
            <a:r>
              <a:rPr lang="ru-RU" dirty="0" err="1" smtClean="0">
                <a:latin typeface="A3 Arial AzLat" pitchFamily="34" charset="-52"/>
              </a:rPr>
              <a:t>фярди</a:t>
            </a:r>
            <a:r>
              <a:rPr lang="ru-RU" dirty="0" smtClean="0">
                <a:latin typeface="A3 Arial AzLat" pitchFamily="34" charset="-52"/>
              </a:rPr>
              <a:t> </a:t>
            </a:r>
            <a:r>
              <a:rPr lang="ru-RU" dirty="0" err="1" smtClean="0">
                <a:latin typeface="A3 Arial AzLat" pitchFamily="34" charset="-52"/>
              </a:rPr>
              <a:t>хцсусиййятляри</a:t>
            </a:r>
            <a:r>
              <a:rPr lang="ru-RU" dirty="0" smtClean="0">
                <a:latin typeface="A3 Arial AzLat" pitchFamily="34" charset="-52"/>
              </a:rPr>
              <a:t> </a:t>
            </a:r>
            <a:r>
              <a:rPr lang="ru-RU" dirty="0" err="1" smtClean="0">
                <a:latin typeface="A3 Arial AzLat" pitchFamily="34" charset="-52"/>
              </a:rPr>
              <a:t>нязяря</a:t>
            </a:r>
            <a:r>
              <a:rPr lang="ru-RU" dirty="0" smtClean="0">
                <a:latin typeface="A3 Arial AzLat" pitchFamily="34" charset="-52"/>
              </a:rPr>
              <a:t> </a:t>
            </a:r>
            <a:r>
              <a:rPr lang="ru-RU" dirty="0" err="1" smtClean="0">
                <a:latin typeface="A3 Arial AzLat" pitchFamily="34" charset="-52"/>
              </a:rPr>
              <a:t>алынмалыдыр</a:t>
            </a:r>
            <a:r>
              <a:rPr lang="ru-RU" dirty="0" smtClean="0">
                <a:latin typeface="A3 Arial AzLat" pitchFamily="34" charset="-52"/>
              </a:rPr>
              <a:t>.</a:t>
            </a:r>
          </a:p>
          <a:p>
            <a:pPr algn="just"/>
            <a:r>
              <a:rPr lang="ru-RU" dirty="0" err="1" smtClean="0">
                <a:latin typeface="A3 Arial AzLat" pitchFamily="34" charset="-52"/>
              </a:rPr>
              <a:t>Тутулманы</a:t>
            </a:r>
            <a:r>
              <a:rPr lang="ru-RU" dirty="0" smtClean="0">
                <a:latin typeface="A3 Arial AzLat" pitchFamily="34" charset="-52"/>
              </a:rPr>
              <a:t> </a:t>
            </a:r>
            <a:r>
              <a:rPr lang="ru-RU" dirty="0" err="1" smtClean="0">
                <a:latin typeface="A3 Arial AzLat" pitchFamily="34" charset="-52"/>
              </a:rPr>
              <a:t>щяйата</a:t>
            </a:r>
            <a:r>
              <a:rPr lang="ru-RU" dirty="0" smtClean="0">
                <a:latin typeface="A3 Arial AzLat" pitchFamily="34" charset="-52"/>
              </a:rPr>
              <a:t> </a:t>
            </a:r>
            <a:r>
              <a:rPr lang="ru-RU" dirty="0" err="1" smtClean="0">
                <a:latin typeface="A3 Arial AzLat" pitchFamily="34" charset="-52"/>
              </a:rPr>
              <a:t>кечирян</a:t>
            </a:r>
            <a:r>
              <a:rPr lang="ru-RU" dirty="0" smtClean="0">
                <a:latin typeface="A3 Arial AzLat" pitchFamily="34" charset="-52"/>
              </a:rPr>
              <a:t> </a:t>
            </a:r>
            <a:r>
              <a:rPr lang="ru-RU" dirty="0" err="1" smtClean="0">
                <a:latin typeface="A3 Arial AzLat" pitchFamily="34" charset="-52"/>
              </a:rPr>
              <a:t>сялащиййятли</a:t>
            </a:r>
            <a:r>
              <a:rPr lang="ru-RU" dirty="0" smtClean="0">
                <a:latin typeface="A3 Arial AzLat" pitchFamily="34" charset="-52"/>
              </a:rPr>
              <a:t> </a:t>
            </a:r>
            <a:r>
              <a:rPr lang="ru-RU" dirty="0" err="1" smtClean="0">
                <a:latin typeface="A3 Arial AzLat" pitchFamily="34" charset="-52"/>
              </a:rPr>
              <a:t>шяхс</a:t>
            </a:r>
            <a:r>
              <a:rPr lang="ru-RU" dirty="0" smtClean="0">
                <a:latin typeface="A3 Arial AzLat" pitchFamily="34" charset="-52"/>
              </a:rPr>
              <a:t> </a:t>
            </a:r>
            <a:r>
              <a:rPr lang="ru-RU" dirty="0" err="1" smtClean="0">
                <a:latin typeface="A3 Arial AzLat" pitchFamily="34" charset="-52"/>
              </a:rPr>
              <a:t>тяряфиндян</a:t>
            </a:r>
            <a:r>
              <a:rPr lang="ru-RU" dirty="0" smtClean="0">
                <a:latin typeface="A3 Arial AzLat" pitchFamily="34" charset="-52"/>
              </a:rPr>
              <a:t> садя </a:t>
            </a:r>
            <a:r>
              <a:rPr lang="ru-RU" dirty="0" err="1" smtClean="0">
                <a:latin typeface="A3 Arial AzLat" pitchFamily="34" charset="-52"/>
              </a:rPr>
              <a:t>изащ</a:t>
            </a:r>
            <a:r>
              <a:rPr lang="ru-RU" dirty="0" smtClean="0">
                <a:latin typeface="A3 Arial AzLat" pitchFamily="34" charset="-52"/>
              </a:rPr>
              <a:t> </a:t>
            </a:r>
            <a:r>
              <a:rPr lang="ru-RU" dirty="0" err="1" smtClean="0">
                <a:latin typeface="A3 Arial AzLat" pitchFamily="34" charset="-52"/>
              </a:rPr>
              <a:t>верилмяси</a:t>
            </a:r>
            <a:r>
              <a:rPr lang="ru-RU" dirty="0" smtClean="0">
                <a:latin typeface="A3 Arial AzLat" pitchFamily="34" charset="-52"/>
              </a:rPr>
              <a:t> </a:t>
            </a:r>
            <a:r>
              <a:rPr lang="ru-RU" dirty="0" err="1" smtClean="0">
                <a:latin typeface="A3 Arial AzLat" pitchFamily="34" charset="-52"/>
              </a:rPr>
              <a:t>даща</a:t>
            </a:r>
            <a:r>
              <a:rPr lang="ru-RU" dirty="0" smtClean="0">
                <a:latin typeface="A3 Arial AzLat" pitchFamily="34" charset="-52"/>
              </a:rPr>
              <a:t> </a:t>
            </a:r>
            <a:r>
              <a:rPr lang="ru-RU" dirty="0" err="1" smtClean="0">
                <a:latin typeface="A3 Arial AzLat" pitchFamily="34" charset="-52"/>
              </a:rPr>
              <a:t>мцнасиб</a:t>
            </a:r>
            <a:r>
              <a:rPr lang="ru-RU" dirty="0" smtClean="0">
                <a:latin typeface="A3 Arial AzLat" pitchFamily="34" charset="-52"/>
              </a:rPr>
              <a:t> </a:t>
            </a:r>
            <a:r>
              <a:rPr lang="ru-RU" dirty="0" err="1" smtClean="0">
                <a:latin typeface="A3 Arial AzLat" pitchFamily="34" charset="-52"/>
              </a:rPr>
              <a:t>цсулдур</a:t>
            </a:r>
            <a:r>
              <a:rPr lang="ru-RU" dirty="0" smtClean="0">
                <a:latin typeface="A3 Arial AzLat" pitchFamily="34" charset="-52"/>
              </a:rPr>
              <a:t>.</a:t>
            </a:r>
          </a:p>
          <a:p>
            <a:pPr algn="just"/>
            <a:r>
              <a:rPr lang="ru-RU" dirty="0" err="1" smtClean="0">
                <a:latin typeface="A3 Arial AzLat" pitchFamily="34" charset="-52"/>
              </a:rPr>
              <a:t>Тутулманын</a:t>
            </a:r>
            <a:r>
              <a:rPr lang="ru-RU" dirty="0" smtClean="0">
                <a:latin typeface="A3 Arial AzLat" pitchFamily="34" charset="-52"/>
              </a:rPr>
              <a:t> </a:t>
            </a:r>
            <a:r>
              <a:rPr lang="ru-RU" dirty="0" err="1" smtClean="0">
                <a:latin typeface="A3 Arial AzLat" pitchFamily="34" charset="-52"/>
              </a:rPr>
              <a:t>сябяблярини</a:t>
            </a:r>
            <a:r>
              <a:rPr lang="ru-RU" dirty="0" smtClean="0">
                <a:latin typeface="A3 Arial AzLat" pitchFamily="34" charset="-52"/>
              </a:rPr>
              <a:t> </a:t>
            </a:r>
            <a:r>
              <a:rPr lang="ru-RU" dirty="0" err="1" smtClean="0">
                <a:latin typeface="A3 Arial AzLat" pitchFamily="34" charset="-52"/>
              </a:rPr>
              <a:t>шяхсин</a:t>
            </a:r>
            <a:r>
              <a:rPr lang="ru-RU" dirty="0" smtClean="0">
                <a:latin typeface="A3 Arial AzLat" pitchFamily="34" charset="-52"/>
              </a:rPr>
              <a:t> </a:t>
            </a:r>
            <a:r>
              <a:rPr lang="ru-RU" dirty="0" err="1" smtClean="0">
                <a:latin typeface="A3 Arial AzLat" pitchFamily="34" charset="-52"/>
              </a:rPr>
              <a:t>юзцня</a:t>
            </a:r>
            <a:r>
              <a:rPr lang="ru-RU" dirty="0" smtClean="0">
                <a:latin typeface="A3 Arial AzLat" pitchFamily="34" charset="-52"/>
              </a:rPr>
              <a:t> </a:t>
            </a:r>
            <a:r>
              <a:rPr lang="ru-RU" dirty="0" err="1" smtClean="0">
                <a:latin typeface="A3 Arial AzLat" pitchFamily="34" charset="-52"/>
              </a:rPr>
              <a:t>чатдырмаг</a:t>
            </a:r>
            <a:r>
              <a:rPr lang="ru-RU" dirty="0" smtClean="0">
                <a:latin typeface="A3 Arial AzLat" pitchFamily="34" charset="-52"/>
              </a:rPr>
              <a:t> </a:t>
            </a:r>
            <a:r>
              <a:rPr lang="ru-RU" dirty="0" err="1" smtClean="0">
                <a:latin typeface="A3 Arial AzLat" pitchFamily="34" charset="-52"/>
              </a:rPr>
              <a:t>мцмкцн</a:t>
            </a:r>
            <a:r>
              <a:rPr lang="ru-RU" dirty="0" smtClean="0">
                <a:latin typeface="A3 Arial AzLat" pitchFamily="34" charset="-52"/>
              </a:rPr>
              <a:t> </a:t>
            </a:r>
            <a:r>
              <a:rPr lang="ru-RU" dirty="0" err="1" smtClean="0">
                <a:latin typeface="A3 Arial AzLat" pitchFamily="34" charset="-52"/>
              </a:rPr>
              <a:t>олмадыгда</a:t>
            </a:r>
            <a:r>
              <a:rPr lang="ru-RU" dirty="0" smtClean="0">
                <a:latin typeface="A3 Arial AzLat" pitchFamily="34" charset="-52"/>
              </a:rPr>
              <a:t>, </a:t>
            </a:r>
            <a:r>
              <a:rPr lang="ru-RU" dirty="0" err="1" smtClean="0">
                <a:latin typeface="A3 Arial AzLat" pitchFamily="34" charset="-52"/>
              </a:rPr>
              <a:t>щямин</a:t>
            </a:r>
            <a:r>
              <a:rPr lang="ru-RU" dirty="0" smtClean="0">
                <a:latin typeface="A3 Arial AzLat" pitchFamily="34" charset="-52"/>
              </a:rPr>
              <a:t> </a:t>
            </a:r>
            <a:r>
              <a:rPr lang="ru-RU" dirty="0" err="1" smtClean="0">
                <a:latin typeface="A3 Arial AzLat" pitchFamily="34" charset="-52"/>
              </a:rPr>
              <a:t>мялумат</a:t>
            </a:r>
            <a:r>
              <a:rPr lang="ru-RU" dirty="0" smtClean="0">
                <a:latin typeface="A3 Arial AzLat" pitchFamily="34" charset="-52"/>
              </a:rPr>
              <a:t> </a:t>
            </a:r>
            <a:r>
              <a:rPr lang="ru-RU" dirty="0" err="1" smtClean="0">
                <a:latin typeface="A3 Arial AzLat" pitchFamily="34" charset="-52"/>
              </a:rPr>
              <a:t>онун</a:t>
            </a:r>
            <a:r>
              <a:rPr lang="ru-RU" dirty="0" smtClean="0">
                <a:latin typeface="A3 Arial AzLat" pitchFamily="34" charset="-52"/>
              </a:rPr>
              <a:t> </a:t>
            </a:r>
            <a:r>
              <a:rPr lang="ru-RU" dirty="0" err="1" smtClean="0">
                <a:latin typeface="A3 Arial AzLat" pitchFamily="34" charset="-52"/>
              </a:rPr>
              <a:t>гяййумуна</a:t>
            </a:r>
            <a:r>
              <a:rPr lang="ru-RU" dirty="0" smtClean="0">
                <a:latin typeface="A3 Arial AzLat" pitchFamily="34" charset="-52"/>
              </a:rPr>
              <a:t>,  </a:t>
            </a:r>
            <a:r>
              <a:rPr lang="ru-RU" dirty="0" err="1" smtClean="0">
                <a:latin typeface="A3 Arial AzLat" pitchFamily="34" charset="-52"/>
              </a:rPr>
              <a:t>нцмайяндясиня</a:t>
            </a:r>
            <a:r>
              <a:rPr lang="ru-RU" dirty="0" smtClean="0">
                <a:latin typeface="A3 Arial AzLat" pitchFamily="34" charset="-52"/>
              </a:rPr>
              <a:t>, </a:t>
            </a:r>
            <a:r>
              <a:rPr lang="ru-RU" dirty="0" err="1" smtClean="0">
                <a:latin typeface="A3 Arial AzLat" pitchFamily="34" charset="-52"/>
              </a:rPr>
              <a:t>вякилиня</a:t>
            </a:r>
            <a:r>
              <a:rPr lang="ru-RU" dirty="0" smtClean="0">
                <a:latin typeface="A3 Arial AzLat" pitchFamily="34" charset="-52"/>
              </a:rPr>
              <a:t>, </a:t>
            </a:r>
            <a:r>
              <a:rPr lang="ru-RU" dirty="0" err="1" smtClean="0">
                <a:latin typeface="A3 Arial AzLat" pitchFamily="34" charset="-52"/>
              </a:rPr>
              <a:t>щцгугшцнаса</a:t>
            </a:r>
            <a:r>
              <a:rPr lang="ru-RU" dirty="0" smtClean="0">
                <a:latin typeface="A3 Arial AzLat" pitchFamily="34" charset="-52"/>
              </a:rPr>
              <a:t> </a:t>
            </a:r>
            <a:r>
              <a:rPr lang="ru-RU" dirty="0" err="1" smtClean="0">
                <a:latin typeface="A3 Arial AzLat" pitchFamily="34" charset="-52"/>
              </a:rPr>
              <a:t>вя</a:t>
            </a:r>
            <a:r>
              <a:rPr lang="ru-RU" dirty="0" smtClean="0">
                <a:latin typeface="A3 Arial AzLat" pitchFamily="34" charset="-52"/>
              </a:rPr>
              <a:t> с. </a:t>
            </a:r>
            <a:r>
              <a:rPr lang="ru-RU" dirty="0" err="1" smtClean="0">
                <a:latin typeface="A3 Arial AzLat" pitchFamily="34" charset="-52"/>
              </a:rPr>
              <a:t>сялащиййятли</a:t>
            </a:r>
            <a:r>
              <a:rPr lang="ru-RU" dirty="0" smtClean="0">
                <a:latin typeface="A3 Arial AzLat" pitchFamily="34" charset="-52"/>
              </a:rPr>
              <a:t> </a:t>
            </a:r>
            <a:r>
              <a:rPr lang="ru-RU" dirty="0" err="1" smtClean="0">
                <a:latin typeface="A3 Arial AzLat" pitchFamily="34" charset="-52"/>
              </a:rPr>
              <a:t>шяхсляря</a:t>
            </a:r>
            <a:r>
              <a:rPr lang="ru-RU" dirty="0" smtClean="0">
                <a:latin typeface="A3 Arial AzLat" pitchFamily="34" charset="-52"/>
              </a:rPr>
              <a:t> </a:t>
            </a:r>
            <a:r>
              <a:rPr lang="ru-RU" dirty="0" err="1" smtClean="0">
                <a:latin typeface="A3 Arial AzLat" pitchFamily="34" charset="-52"/>
              </a:rPr>
              <a:t>верилмялидир</a:t>
            </a:r>
            <a:r>
              <a:rPr lang="ru-RU" dirty="0" smtClean="0">
                <a:latin typeface="A3 Arial AzLat" pitchFamily="34" charset="-52"/>
              </a:rPr>
              <a:t>.</a:t>
            </a:r>
          </a:p>
          <a:p>
            <a:pPr algn="just"/>
            <a:r>
              <a:rPr lang="ru-RU" dirty="0" err="1" smtClean="0">
                <a:latin typeface="A3 Arial AzLat" pitchFamily="34" charset="-52"/>
              </a:rPr>
              <a:t>Тутулмуш</a:t>
            </a:r>
            <a:r>
              <a:rPr lang="ru-RU" dirty="0" smtClean="0">
                <a:latin typeface="A3 Arial AzLat" pitchFamily="34" charset="-52"/>
              </a:rPr>
              <a:t> </a:t>
            </a:r>
            <a:r>
              <a:rPr lang="ru-RU" dirty="0" err="1" smtClean="0">
                <a:latin typeface="A3 Arial AzLat" pitchFamily="34" charset="-52"/>
              </a:rPr>
              <a:t>шяхс</a:t>
            </a:r>
            <a:r>
              <a:rPr lang="ru-RU" dirty="0" smtClean="0">
                <a:latin typeface="A3 Arial AzLat" pitchFamily="34" charset="-52"/>
              </a:rPr>
              <a:t> </a:t>
            </a:r>
            <a:r>
              <a:rPr lang="ru-RU" dirty="0" err="1" smtClean="0">
                <a:latin typeface="A3 Arial AzLat" pitchFamily="34" charset="-52"/>
              </a:rPr>
              <a:t>дювлятин</a:t>
            </a:r>
            <a:r>
              <a:rPr lang="ru-RU" dirty="0" smtClean="0">
                <a:latin typeface="A3 Arial AzLat" pitchFamily="34" charset="-52"/>
              </a:rPr>
              <a:t> </a:t>
            </a:r>
            <a:r>
              <a:rPr lang="ru-RU" dirty="0" err="1" smtClean="0">
                <a:latin typeface="A3 Arial AzLat" pitchFamily="34" charset="-52"/>
              </a:rPr>
              <a:t>рясми</a:t>
            </a:r>
            <a:r>
              <a:rPr lang="ru-RU" dirty="0" smtClean="0">
                <a:latin typeface="A3 Arial AzLat" pitchFamily="34" charset="-52"/>
              </a:rPr>
              <a:t> </a:t>
            </a:r>
            <a:r>
              <a:rPr lang="ru-RU" dirty="0" err="1" smtClean="0">
                <a:latin typeface="A3 Arial AzLat" pitchFamily="34" charset="-52"/>
              </a:rPr>
              <a:t>дилини</a:t>
            </a:r>
            <a:r>
              <a:rPr lang="ru-RU" dirty="0" smtClean="0">
                <a:latin typeface="A3 Arial AzLat" pitchFamily="34" charset="-52"/>
              </a:rPr>
              <a:t> </a:t>
            </a:r>
            <a:r>
              <a:rPr lang="ru-RU" dirty="0" err="1" smtClean="0">
                <a:latin typeface="A3 Arial AzLat" pitchFamily="34" charset="-52"/>
              </a:rPr>
              <a:t>билмирся</a:t>
            </a:r>
            <a:r>
              <a:rPr lang="ru-RU" dirty="0" smtClean="0">
                <a:latin typeface="A3 Arial AzLat" pitchFamily="34" charset="-52"/>
              </a:rPr>
              <a:t>, </a:t>
            </a:r>
            <a:r>
              <a:rPr lang="ru-RU" dirty="0" err="1" smtClean="0">
                <a:latin typeface="A3 Arial AzLat" pitchFamily="34" charset="-52"/>
              </a:rPr>
              <a:t>изащат</a:t>
            </a:r>
            <a:r>
              <a:rPr lang="ru-RU" dirty="0" smtClean="0">
                <a:latin typeface="A3 Arial AzLat" pitchFamily="34" charset="-52"/>
              </a:rPr>
              <a:t> </a:t>
            </a:r>
            <a:r>
              <a:rPr lang="ru-RU" dirty="0" err="1" smtClean="0">
                <a:latin typeface="A3 Arial AzLat" pitchFamily="34" charset="-52"/>
              </a:rPr>
              <a:t>онун</a:t>
            </a:r>
            <a:r>
              <a:rPr lang="ru-RU" dirty="0" smtClean="0">
                <a:latin typeface="A3 Arial AzLat" pitchFamily="34" charset="-52"/>
              </a:rPr>
              <a:t> баша </a:t>
            </a:r>
            <a:r>
              <a:rPr lang="ru-RU" dirty="0" err="1" smtClean="0">
                <a:latin typeface="A3 Arial AzLat" pitchFamily="34" charset="-52"/>
              </a:rPr>
              <a:t>дцшдцйц</a:t>
            </a:r>
            <a:r>
              <a:rPr lang="ru-RU" dirty="0" smtClean="0">
                <a:latin typeface="A3 Arial AzLat" pitchFamily="34" charset="-52"/>
              </a:rPr>
              <a:t> </a:t>
            </a:r>
            <a:r>
              <a:rPr lang="ru-RU" dirty="0" err="1" smtClean="0">
                <a:latin typeface="A3 Arial AzLat" pitchFamily="34" charset="-52"/>
              </a:rPr>
              <a:t>дилдя</a:t>
            </a:r>
            <a:r>
              <a:rPr lang="ru-RU" dirty="0" smtClean="0">
                <a:latin typeface="A3 Arial AzLat" pitchFamily="34" charset="-52"/>
              </a:rPr>
              <a:t> (</a:t>
            </a:r>
            <a:r>
              <a:rPr lang="ru-RU" dirty="0" err="1" smtClean="0">
                <a:latin typeface="A3 Arial AzLat" pitchFamily="34" charset="-52"/>
              </a:rPr>
              <a:t>корлар</a:t>
            </a:r>
            <a:r>
              <a:rPr lang="ru-RU" dirty="0" smtClean="0">
                <a:latin typeface="A3 Arial AzLat" pitchFamily="34" charset="-52"/>
              </a:rPr>
              <a:t> </a:t>
            </a:r>
            <a:r>
              <a:rPr lang="ru-RU" dirty="0" err="1" smtClean="0">
                <a:latin typeface="A3 Arial AzLat" pitchFamily="34" charset="-52"/>
              </a:rPr>
              <a:t>вя</a:t>
            </a:r>
            <a:r>
              <a:rPr lang="ru-RU" dirty="0" smtClean="0">
                <a:latin typeface="A3 Arial AzLat" pitchFamily="34" charset="-52"/>
              </a:rPr>
              <a:t> </a:t>
            </a:r>
            <a:r>
              <a:rPr lang="ru-RU" dirty="0" err="1" smtClean="0">
                <a:latin typeface="A3 Arial AzLat" pitchFamily="34" charset="-52"/>
              </a:rPr>
              <a:t>карлар</a:t>
            </a:r>
            <a:r>
              <a:rPr lang="ru-RU" dirty="0" smtClean="0">
                <a:latin typeface="A3 Arial AzLat" pitchFamily="34" charset="-52"/>
              </a:rPr>
              <a:t> да </a:t>
            </a:r>
            <a:r>
              <a:rPr lang="ru-RU" dirty="0" err="1" smtClean="0">
                <a:latin typeface="A3 Arial AzLat" pitchFamily="34" charset="-52"/>
              </a:rPr>
              <a:t>дахил</a:t>
            </a:r>
            <a:r>
              <a:rPr lang="ru-RU" dirty="0" smtClean="0">
                <a:latin typeface="A3 Arial AzLat" pitchFamily="34" charset="-52"/>
              </a:rPr>
              <a:t> </a:t>
            </a:r>
            <a:r>
              <a:rPr lang="ru-RU" dirty="0" err="1" smtClean="0">
                <a:latin typeface="A3 Arial AzLat" pitchFamily="34" charset="-52"/>
              </a:rPr>
              <a:t>олмагла</a:t>
            </a:r>
            <a:r>
              <a:rPr lang="ru-RU" dirty="0" smtClean="0">
                <a:latin typeface="A3 Arial AzLat" pitchFamily="34" charset="-52"/>
              </a:rPr>
              <a:t>) </a:t>
            </a:r>
            <a:r>
              <a:rPr lang="ru-RU" dirty="0" err="1" smtClean="0">
                <a:latin typeface="A3 Arial AzLat" pitchFamily="34" charset="-52"/>
              </a:rPr>
              <a:t>верилмялидир</a:t>
            </a:r>
            <a:r>
              <a:rPr lang="ru-RU" dirty="0">
                <a:latin typeface="A3 Arial AzLat" pitchFamily="34" charset="-52"/>
              </a:rPr>
              <a:t> </a:t>
            </a:r>
            <a:r>
              <a:rPr lang="ru-RU" dirty="0" err="1" smtClean="0">
                <a:latin typeface="A3 Arial AzLat" pitchFamily="34" charset="-52"/>
              </a:rPr>
              <a:t>вя</a:t>
            </a:r>
            <a:r>
              <a:rPr lang="ru-RU" dirty="0" smtClean="0">
                <a:latin typeface="A3 Arial AzLat" pitchFamily="34" charset="-52"/>
              </a:rPr>
              <a:t> </a:t>
            </a:r>
            <a:r>
              <a:rPr lang="ru-RU" dirty="0" err="1" smtClean="0">
                <a:latin typeface="A3 Arial AzLat" pitchFamily="34" charset="-52"/>
              </a:rPr>
              <a:t>бу</a:t>
            </a:r>
            <a:r>
              <a:rPr lang="ru-RU" dirty="0" smtClean="0">
                <a:latin typeface="A3 Arial AzLat" pitchFamily="34" charset="-52"/>
              </a:rPr>
              <a:t>  </a:t>
            </a:r>
            <a:r>
              <a:rPr lang="ru-RU" dirty="0" err="1" smtClean="0">
                <a:latin typeface="A3 Arial AzLat" pitchFamily="34" charset="-52"/>
              </a:rPr>
              <a:t>заман</a:t>
            </a:r>
            <a:r>
              <a:rPr lang="ru-RU" dirty="0" smtClean="0">
                <a:latin typeface="A3 Arial AzLat" pitchFamily="34" charset="-52"/>
              </a:rPr>
              <a:t> «</a:t>
            </a:r>
            <a:r>
              <a:rPr lang="ru-RU" dirty="0" err="1" smtClean="0">
                <a:latin typeface="A3 Arial AzLat" pitchFamily="34" charset="-52"/>
              </a:rPr>
              <a:t>дярщал</a:t>
            </a:r>
            <a:r>
              <a:rPr lang="ru-RU" dirty="0" smtClean="0">
                <a:latin typeface="A3 Arial AzLat" pitchFamily="34" charset="-52"/>
              </a:rPr>
              <a:t>» </a:t>
            </a:r>
            <a:r>
              <a:rPr lang="ru-RU" dirty="0" err="1" smtClean="0">
                <a:latin typeface="A3 Arial AzLat" pitchFamily="34" charset="-52"/>
              </a:rPr>
              <a:t>мялуат</a:t>
            </a:r>
            <a:r>
              <a:rPr lang="ru-RU" dirty="0" smtClean="0">
                <a:latin typeface="A3 Arial AzLat" pitchFamily="34" charset="-52"/>
              </a:rPr>
              <a:t> </a:t>
            </a:r>
            <a:r>
              <a:rPr lang="ru-RU" dirty="0" err="1" smtClean="0">
                <a:latin typeface="A3 Arial AzLat" pitchFamily="34" charset="-52"/>
              </a:rPr>
              <a:t>верилмяси</a:t>
            </a:r>
            <a:r>
              <a:rPr lang="ru-RU" dirty="0" smtClean="0">
                <a:latin typeface="A3 Arial AzLat" pitchFamily="34" charset="-52"/>
              </a:rPr>
              <a:t> </a:t>
            </a:r>
            <a:r>
              <a:rPr lang="ru-RU" dirty="0" err="1" smtClean="0">
                <a:latin typeface="A3 Arial AzLat" pitchFamily="34" charset="-52"/>
              </a:rPr>
              <a:t>тяляб</a:t>
            </a:r>
            <a:r>
              <a:rPr lang="ru-RU" dirty="0" smtClean="0">
                <a:latin typeface="A3 Arial AzLat" pitchFamily="34" charset="-52"/>
              </a:rPr>
              <a:t> </a:t>
            </a:r>
            <a:r>
              <a:rPr lang="ru-RU" dirty="0" err="1" smtClean="0">
                <a:latin typeface="A3 Arial AzLat" pitchFamily="34" charset="-52"/>
              </a:rPr>
              <a:t>олунмур</a:t>
            </a:r>
            <a:r>
              <a:rPr lang="ru-RU" dirty="0" smtClean="0">
                <a:latin typeface="A3 Arial AzLat" pitchFamily="34" charset="-52"/>
              </a:rPr>
              <a:t>. </a:t>
            </a:r>
            <a:endParaRPr lang="ru-RU" dirty="0">
              <a:latin typeface="A3 Arial AzLat" pitchFamily="34" charset="-52"/>
            </a:endParaRPr>
          </a:p>
        </p:txBody>
      </p:sp>
    </p:spTree>
    <p:extLst>
      <p:ext uri="{BB962C8B-B14F-4D97-AF65-F5344CB8AC3E}">
        <p14:creationId xmlns:p14="http://schemas.microsoft.com/office/powerpoint/2010/main" val="169238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latin typeface="A3 Arial AzLat" pitchFamily="34" charset="-52"/>
              </a:rPr>
              <a:t>Мцддятляр</a:t>
            </a:r>
            <a:r>
              <a:rPr lang="ru-RU" dirty="0" smtClean="0">
                <a:latin typeface="A3 Arial AzLat" pitchFamily="34" charset="-52"/>
              </a:rPr>
              <a:t> (</a:t>
            </a:r>
            <a:r>
              <a:rPr lang="ru-RU" dirty="0" err="1" smtClean="0">
                <a:latin typeface="A3 Arial AzLat" pitchFamily="34" charset="-52"/>
              </a:rPr>
              <a:t>мялуматын</a:t>
            </a:r>
            <a:r>
              <a:rPr lang="ru-RU" dirty="0" smtClean="0">
                <a:latin typeface="A3 Arial AzLat" pitchFamily="34" charset="-52"/>
              </a:rPr>
              <a:t> </a:t>
            </a:r>
            <a:r>
              <a:rPr lang="ru-RU" dirty="0" err="1" smtClean="0">
                <a:latin typeface="A3 Arial AzLat" pitchFamily="34" charset="-52"/>
              </a:rPr>
              <a:t>дярщал</a:t>
            </a:r>
            <a:r>
              <a:rPr lang="ru-RU" dirty="0" smtClean="0">
                <a:latin typeface="A3 Arial AzLat" pitchFamily="34" charset="-52"/>
              </a:rPr>
              <a:t> </a:t>
            </a:r>
            <a:r>
              <a:rPr lang="ru-RU" dirty="0" err="1" smtClean="0">
                <a:latin typeface="A3 Arial AzLat" pitchFamily="34" charset="-52"/>
              </a:rPr>
              <a:t>верилмяси</a:t>
            </a:r>
            <a:r>
              <a:rPr lang="ru-RU" dirty="0" smtClean="0">
                <a:latin typeface="A3 Arial AzLat" pitchFamily="34" charset="-52"/>
              </a:rPr>
              <a:t>)</a:t>
            </a:r>
            <a:endParaRPr lang="ru-RU" dirty="0">
              <a:latin typeface="A3 Arial AzLat" pitchFamily="34" charset="-52"/>
            </a:endParaRPr>
          </a:p>
        </p:txBody>
      </p:sp>
      <p:sp>
        <p:nvSpPr>
          <p:cNvPr id="3" name="Объект 2"/>
          <p:cNvSpPr>
            <a:spLocks noGrp="1"/>
          </p:cNvSpPr>
          <p:nvPr>
            <p:ph idx="1"/>
          </p:nvPr>
        </p:nvSpPr>
        <p:spPr/>
        <p:txBody>
          <a:bodyPr>
            <a:normAutofit fontScale="85000" lnSpcReduction="20000"/>
          </a:bodyPr>
          <a:lstStyle/>
          <a:p>
            <a:pPr algn="just"/>
            <a:r>
              <a:rPr lang="ru-RU" dirty="0" err="1" smtClean="0">
                <a:latin typeface="A3 Arial AzLat" pitchFamily="34" charset="-52"/>
              </a:rPr>
              <a:t>Тутулманын</a:t>
            </a:r>
            <a:r>
              <a:rPr lang="ru-RU" dirty="0" smtClean="0">
                <a:latin typeface="A3 Arial AzLat" pitchFamily="34" charset="-52"/>
              </a:rPr>
              <a:t> </a:t>
            </a:r>
            <a:r>
              <a:rPr lang="ru-RU" dirty="0" err="1" smtClean="0">
                <a:latin typeface="A3 Arial AzLat" pitchFamily="34" charset="-52"/>
              </a:rPr>
              <a:t>сябябляри</a:t>
            </a:r>
            <a:r>
              <a:rPr lang="ru-RU" dirty="0" smtClean="0">
                <a:latin typeface="A3 Arial AzLat" pitchFamily="34" charset="-52"/>
              </a:rPr>
              <a:t> </a:t>
            </a:r>
            <a:r>
              <a:rPr lang="ru-RU" dirty="0" err="1" smtClean="0">
                <a:latin typeface="A3 Arial AzLat" pitchFamily="34" charset="-52"/>
              </a:rPr>
              <a:t>барядя</a:t>
            </a:r>
            <a:r>
              <a:rPr lang="ru-RU" dirty="0" smtClean="0">
                <a:latin typeface="A3 Arial AzLat" pitchFamily="34" charset="-52"/>
              </a:rPr>
              <a:t> </a:t>
            </a:r>
            <a:r>
              <a:rPr lang="ru-RU" dirty="0" err="1" smtClean="0">
                <a:latin typeface="A3 Arial AzLat" pitchFamily="34" charset="-52"/>
              </a:rPr>
              <a:t>мялуматын</a:t>
            </a:r>
            <a:r>
              <a:rPr lang="ru-RU" dirty="0" smtClean="0">
                <a:latin typeface="A3 Arial AzLat" pitchFamily="34" charset="-52"/>
              </a:rPr>
              <a:t> «</a:t>
            </a:r>
            <a:r>
              <a:rPr lang="ru-RU" dirty="0" err="1" smtClean="0">
                <a:latin typeface="A3 Arial AzLat" pitchFamily="34" charset="-52"/>
              </a:rPr>
              <a:t>дярщал</a:t>
            </a:r>
            <a:r>
              <a:rPr lang="ru-RU" dirty="0" smtClean="0">
                <a:latin typeface="A3 Arial AzLat" pitchFamily="34" charset="-52"/>
              </a:rPr>
              <a:t>» </a:t>
            </a:r>
            <a:r>
              <a:rPr lang="ru-RU" dirty="0" err="1" smtClean="0">
                <a:latin typeface="A3 Arial AzLat" pitchFamily="34" charset="-52"/>
              </a:rPr>
              <a:t>верилмяси</a:t>
            </a:r>
            <a:r>
              <a:rPr lang="ru-RU" dirty="0" smtClean="0">
                <a:latin typeface="A3 Arial AzLat" pitchFamily="34" charset="-52"/>
              </a:rPr>
              <a:t> </a:t>
            </a:r>
            <a:r>
              <a:rPr lang="ru-RU" dirty="0" err="1" smtClean="0">
                <a:latin typeface="A3 Arial AzLat" pitchFamily="34" charset="-52"/>
              </a:rPr>
              <a:t>щеч</a:t>
            </a:r>
            <a:r>
              <a:rPr lang="ru-RU" dirty="0" smtClean="0">
                <a:latin typeface="A3 Arial AzLat" pitchFamily="34" charset="-52"/>
              </a:rPr>
              <a:t> </a:t>
            </a:r>
            <a:r>
              <a:rPr lang="ru-RU" dirty="0" err="1" smtClean="0">
                <a:latin typeface="A3 Arial AzLat" pitchFamily="34" charset="-52"/>
              </a:rPr>
              <a:t>дя</a:t>
            </a:r>
            <a:r>
              <a:rPr lang="ru-RU" dirty="0" smtClean="0">
                <a:latin typeface="A3 Arial AzLat" pitchFamily="34" charset="-52"/>
              </a:rPr>
              <a:t> </a:t>
            </a:r>
            <a:r>
              <a:rPr lang="ru-RU" dirty="0" err="1" smtClean="0">
                <a:latin typeface="A3 Arial AzLat" pitchFamily="34" charset="-52"/>
              </a:rPr>
              <a:t>мялуматын</a:t>
            </a:r>
            <a:r>
              <a:rPr lang="ru-RU" dirty="0" smtClean="0">
                <a:latin typeface="A3 Arial AzLat" pitchFamily="34" charset="-52"/>
              </a:rPr>
              <a:t> «</a:t>
            </a:r>
            <a:r>
              <a:rPr lang="ru-RU" dirty="0" err="1" smtClean="0">
                <a:latin typeface="A3 Arial AzLat" pitchFamily="34" charset="-52"/>
              </a:rPr>
              <a:t>тутулма</a:t>
            </a:r>
            <a:r>
              <a:rPr lang="ru-RU" dirty="0" smtClean="0">
                <a:latin typeface="A3 Arial AzLat" pitchFamily="34" charset="-52"/>
              </a:rPr>
              <a:t> </a:t>
            </a:r>
            <a:r>
              <a:rPr lang="ru-RU" dirty="0" err="1" smtClean="0">
                <a:latin typeface="A3 Arial AzLat" pitchFamily="34" charset="-52"/>
              </a:rPr>
              <a:t>анында</a:t>
            </a:r>
            <a:r>
              <a:rPr lang="ru-RU" dirty="0" smtClean="0">
                <a:latin typeface="A3 Arial AzLat" pitchFamily="34" charset="-52"/>
              </a:rPr>
              <a:t>» </a:t>
            </a:r>
            <a:r>
              <a:rPr lang="ru-RU" dirty="0" err="1" smtClean="0">
                <a:latin typeface="A3 Arial AzLat" pitchFamily="34" charset="-52"/>
              </a:rPr>
              <a:t>верилмясини</a:t>
            </a:r>
            <a:r>
              <a:rPr lang="ru-RU" dirty="0" smtClean="0">
                <a:latin typeface="A3 Arial AzLat" pitchFamily="34" charset="-52"/>
              </a:rPr>
              <a:t> </a:t>
            </a:r>
            <a:r>
              <a:rPr lang="ru-RU" dirty="0" err="1" smtClean="0">
                <a:latin typeface="A3 Arial AzLat" pitchFamily="34" charset="-52"/>
              </a:rPr>
              <a:t>ещтива</a:t>
            </a:r>
            <a:r>
              <a:rPr lang="ru-RU" dirty="0" smtClean="0">
                <a:latin typeface="A3 Arial AzLat" pitchFamily="34" charset="-52"/>
              </a:rPr>
              <a:t> </a:t>
            </a:r>
            <a:r>
              <a:rPr lang="ru-RU" dirty="0" err="1" smtClean="0">
                <a:latin typeface="A3 Arial AzLat" pitchFamily="34" charset="-52"/>
              </a:rPr>
              <a:t>етмир</a:t>
            </a:r>
            <a:r>
              <a:rPr lang="ru-RU" dirty="0" smtClean="0">
                <a:latin typeface="A3 Arial AzLat" pitchFamily="34" charset="-52"/>
              </a:rPr>
              <a:t>.</a:t>
            </a:r>
          </a:p>
          <a:p>
            <a:pPr algn="just"/>
            <a:r>
              <a:rPr lang="ru-RU" dirty="0" err="1" smtClean="0">
                <a:latin typeface="A3 Arial AzLat" pitchFamily="34" charset="-52"/>
              </a:rPr>
              <a:t>Анъаг</a:t>
            </a:r>
            <a:r>
              <a:rPr lang="ru-RU" dirty="0" smtClean="0">
                <a:latin typeface="A3 Arial AzLat" pitchFamily="34" charset="-52"/>
              </a:rPr>
              <a:t>, </a:t>
            </a:r>
            <a:r>
              <a:rPr lang="ru-RU" dirty="0" err="1" smtClean="0">
                <a:latin typeface="A3 Arial AzLat" pitchFamily="34" charset="-52"/>
              </a:rPr>
              <a:t>яэяр</a:t>
            </a:r>
            <a:r>
              <a:rPr lang="ru-RU" dirty="0" smtClean="0">
                <a:latin typeface="A3 Arial AzLat" pitchFamily="34" charset="-52"/>
              </a:rPr>
              <a:t> </a:t>
            </a:r>
            <a:r>
              <a:rPr lang="ru-RU" dirty="0" err="1" smtClean="0">
                <a:latin typeface="A3 Arial AzLat" pitchFamily="34" charset="-52"/>
              </a:rPr>
              <a:t>имкан</a:t>
            </a:r>
            <a:r>
              <a:rPr lang="ru-RU" dirty="0" smtClean="0">
                <a:latin typeface="A3 Arial AzLat" pitchFamily="34" charset="-52"/>
              </a:rPr>
              <a:t> </a:t>
            </a:r>
            <a:r>
              <a:rPr lang="ru-RU" dirty="0" err="1" smtClean="0">
                <a:latin typeface="A3 Arial AzLat" pitchFamily="34" charset="-52"/>
              </a:rPr>
              <a:t>йаранан</a:t>
            </a:r>
            <a:r>
              <a:rPr lang="ru-RU" dirty="0" smtClean="0">
                <a:latin typeface="A3 Arial AzLat" pitchFamily="34" charset="-52"/>
              </a:rPr>
              <a:t> кими </a:t>
            </a:r>
            <a:r>
              <a:rPr lang="ru-RU" dirty="0" err="1" smtClean="0">
                <a:latin typeface="A3 Arial AzLat" pitchFamily="34" charset="-52"/>
              </a:rPr>
              <a:t>изащат</a:t>
            </a:r>
            <a:r>
              <a:rPr lang="ru-RU" dirty="0" smtClean="0">
                <a:latin typeface="A3 Arial AzLat" pitchFamily="34" charset="-52"/>
              </a:rPr>
              <a:t> </a:t>
            </a:r>
            <a:r>
              <a:rPr lang="ru-RU" dirty="0" err="1" smtClean="0">
                <a:latin typeface="A3 Arial AzLat" pitchFamily="34" charset="-52"/>
              </a:rPr>
              <a:t>верилмирся</a:t>
            </a:r>
            <a:r>
              <a:rPr lang="ru-RU" dirty="0" smtClean="0">
                <a:latin typeface="A3 Arial AzLat" pitchFamily="34" charset="-52"/>
              </a:rPr>
              <a:t>, </a:t>
            </a:r>
            <a:r>
              <a:rPr lang="ru-RU" dirty="0" err="1" smtClean="0">
                <a:latin typeface="A3 Arial AzLat" pitchFamily="34" charset="-52"/>
              </a:rPr>
              <a:t>бу</a:t>
            </a:r>
            <a:r>
              <a:rPr lang="ru-RU" dirty="0" smtClean="0">
                <a:latin typeface="A3 Arial AzLat" pitchFamily="34" charset="-52"/>
              </a:rPr>
              <a:t> </a:t>
            </a:r>
            <a:r>
              <a:rPr lang="ru-RU" dirty="0" err="1" smtClean="0">
                <a:latin typeface="A3 Arial AzLat" pitchFamily="34" charset="-52"/>
              </a:rPr>
              <a:t>тутулманын</a:t>
            </a:r>
            <a:r>
              <a:rPr lang="ru-RU" dirty="0" smtClean="0">
                <a:latin typeface="A3 Arial AzLat" pitchFamily="34" charset="-52"/>
              </a:rPr>
              <a:t> </a:t>
            </a:r>
            <a:r>
              <a:rPr lang="ru-RU" dirty="0" err="1" smtClean="0">
                <a:latin typeface="A3 Arial AzLat" pitchFamily="34" charset="-52"/>
              </a:rPr>
              <a:t>ясассыз</a:t>
            </a:r>
            <a:r>
              <a:rPr lang="ru-RU" dirty="0" smtClean="0">
                <a:latin typeface="A3 Arial AzLat" pitchFamily="34" charset="-52"/>
              </a:rPr>
              <a:t> </a:t>
            </a:r>
            <a:r>
              <a:rPr lang="ru-RU" dirty="0" err="1" smtClean="0">
                <a:latin typeface="A3 Arial AzLat" pitchFamily="34" charset="-52"/>
              </a:rPr>
              <a:t>олдуьуну</a:t>
            </a:r>
            <a:r>
              <a:rPr lang="ru-RU" dirty="0" smtClean="0">
                <a:latin typeface="A3 Arial AzLat" pitchFamily="34" charset="-52"/>
              </a:rPr>
              <a:t> </a:t>
            </a:r>
            <a:r>
              <a:rPr lang="ru-RU" dirty="0" err="1" smtClean="0">
                <a:latin typeface="A3 Arial AzLat" pitchFamily="34" charset="-52"/>
              </a:rPr>
              <a:t>эюстяряъяк</a:t>
            </a:r>
            <a:r>
              <a:rPr lang="ru-RU" i="1" dirty="0"/>
              <a:t> </a:t>
            </a:r>
            <a:r>
              <a:rPr lang="ru-RU" sz="2600" i="1" dirty="0">
                <a:latin typeface="A3 Arial AzLat" pitchFamily="34" charset="-52"/>
              </a:rPr>
              <a:t>(Маргарет </a:t>
            </a:r>
            <a:r>
              <a:rPr lang="ru-RU" sz="2600" i="1" dirty="0" err="1">
                <a:latin typeface="A3 Arial AzLat" pitchFamily="34" charset="-52"/>
              </a:rPr>
              <a:t>Мцррей</a:t>
            </a:r>
            <a:r>
              <a:rPr lang="ru-RU" sz="2600" i="1" dirty="0">
                <a:latin typeface="A3 Arial AzLat" pitchFamily="34" charset="-52"/>
              </a:rPr>
              <a:t> </a:t>
            </a:r>
            <a:r>
              <a:rPr lang="en-US" sz="2600" i="1" dirty="0" err="1"/>
              <a:t>Birləşmiş</a:t>
            </a:r>
            <a:r>
              <a:rPr lang="en-US" sz="2600" i="1" dirty="0"/>
              <a:t> </a:t>
            </a:r>
            <a:r>
              <a:rPr lang="en-US" sz="2600" i="1" dirty="0" err="1"/>
              <a:t>Krallığa</a:t>
            </a:r>
            <a:r>
              <a:rPr lang="en-US" sz="2600" i="1" dirty="0"/>
              <a:t> </a:t>
            </a:r>
            <a:r>
              <a:rPr lang="en-US" sz="2600" i="1" dirty="0" err="1"/>
              <a:t>qarşı</a:t>
            </a:r>
            <a:r>
              <a:rPr lang="ru-RU" sz="2600" i="1" dirty="0">
                <a:latin typeface="A3 Arial AzLat" pitchFamily="34" charset="-52"/>
              </a:rPr>
              <a:t> </a:t>
            </a:r>
            <a:r>
              <a:rPr lang="ru-RU" sz="2600" i="1" dirty="0" err="1">
                <a:latin typeface="A3 Arial AzLat" pitchFamily="34" charset="-52"/>
              </a:rPr>
              <a:t>ишдя</a:t>
            </a:r>
            <a:r>
              <a:rPr lang="ru-RU" sz="2600" i="1" dirty="0">
                <a:latin typeface="A3 Arial AzLat" pitchFamily="34" charset="-52"/>
              </a:rPr>
              <a:t> 2 </a:t>
            </a:r>
            <a:r>
              <a:rPr lang="ru-RU" sz="2600" i="1" dirty="0" err="1">
                <a:latin typeface="A3 Arial AzLat" pitchFamily="34" charset="-52"/>
              </a:rPr>
              <a:t>саат</a:t>
            </a:r>
            <a:r>
              <a:rPr lang="ru-RU" sz="2600" i="1" dirty="0" smtClean="0">
                <a:latin typeface="A3 Arial AzLat" pitchFamily="34" charset="-52"/>
              </a:rPr>
              <a:t>;</a:t>
            </a:r>
            <a:r>
              <a:rPr lang="en-US" sz="2800" i="1" dirty="0"/>
              <a:t> </a:t>
            </a:r>
            <a:r>
              <a:rPr lang="en-US" sz="2800" i="1" dirty="0" err="1"/>
              <a:t>Foks</a:t>
            </a:r>
            <a:r>
              <a:rPr lang="en-US" sz="2800" i="1" dirty="0"/>
              <a:t>, </a:t>
            </a:r>
            <a:r>
              <a:rPr lang="en-US" sz="2800" i="1" dirty="0" err="1"/>
              <a:t>Kempbel</a:t>
            </a:r>
            <a:r>
              <a:rPr lang="en-US" sz="2800" i="1" dirty="0"/>
              <a:t> </a:t>
            </a:r>
            <a:r>
              <a:rPr lang="en-US" sz="2800" i="1" dirty="0" err="1"/>
              <a:t>və</a:t>
            </a:r>
            <a:r>
              <a:rPr lang="en-US" sz="2800" i="1" dirty="0"/>
              <a:t> </a:t>
            </a:r>
            <a:r>
              <a:rPr lang="en-US" sz="2800" i="1" dirty="0" err="1"/>
              <a:t>Hartli</a:t>
            </a:r>
            <a:r>
              <a:rPr lang="en-US" sz="2800" i="1" dirty="0"/>
              <a:t> </a:t>
            </a:r>
            <a:r>
              <a:rPr lang="en-US" sz="2800" i="1" dirty="0" err="1"/>
              <a:t>Birləşmiş</a:t>
            </a:r>
            <a:r>
              <a:rPr lang="en-US" sz="2800" i="1" dirty="0"/>
              <a:t> </a:t>
            </a:r>
            <a:r>
              <a:rPr lang="en-US" sz="2800" i="1" dirty="0" err="1"/>
              <a:t>Krallığa</a:t>
            </a:r>
            <a:r>
              <a:rPr lang="en-US" sz="2800" i="1" dirty="0"/>
              <a:t> </a:t>
            </a:r>
            <a:r>
              <a:rPr lang="en-US" sz="2800" i="1" dirty="0" err="1" smtClean="0"/>
              <a:t>qarşı</a:t>
            </a:r>
            <a:r>
              <a:rPr lang="ru-RU" sz="2800" i="1" dirty="0" smtClean="0">
                <a:latin typeface="A3 Arial AzLat" pitchFamily="34" charset="-52"/>
              </a:rPr>
              <a:t> </a:t>
            </a:r>
            <a:r>
              <a:rPr lang="ru-RU" sz="2800" i="1" dirty="0" err="1" smtClean="0">
                <a:latin typeface="A3 Arial AzLat" pitchFamily="34" charset="-52"/>
              </a:rPr>
              <a:t>ишдя</a:t>
            </a:r>
            <a:r>
              <a:rPr lang="ru-RU" sz="2800" i="1" dirty="0" smtClean="0">
                <a:latin typeface="A3 Arial AzLat" pitchFamily="34" charset="-52"/>
              </a:rPr>
              <a:t> 3-4 </a:t>
            </a:r>
            <a:r>
              <a:rPr lang="ru-RU" sz="2800" i="1" dirty="0" err="1" smtClean="0">
                <a:latin typeface="A3 Arial AzLat" pitchFamily="34" charset="-52"/>
              </a:rPr>
              <a:t>саат</a:t>
            </a:r>
            <a:r>
              <a:rPr lang="ru-RU" sz="2800" i="1" dirty="0" smtClean="0">
                <a:latin typeface="A3 Arial AzLat" pitchFamily="34" charset="-52"/>
              </a:rPr>
              <a:t>;</a:t>
            </a:r>
            <a:r>
              <a:rPr lang="en-US" sz="2600" i="1" dirty="0" smtClean="0"/>
              <a:t> </a:t>
            </a:r>
            <a:r>
              <a:rPr lang="ru-RU" sz="2600" i="1" dirty="0" err="1">
                <a:latin typeface="A3 Arial AzLat" pitchFamily="34" charset="-52"/>
              </a:rPr>
              <a:t>Дикмя</a:t>
            </a:r>
            <a:r>
              <a:rPr lang="ru-RU" sz="2600" i="1" dirty="0">
                <a:latin typeface="A3 Arial AzLat" pitchFamily="34" charset="-52"/>
              </a:rPr>
              <a:t> </a:t>
            </a:r>
            <a:r>
              <a:rPr lang="ru-RU" sz="2600" i="1" dirty="0" err="1">
                <a:latin typeface="A3 Arial AzLat" pitchFamily="34" charset="-52"/>
              </a:rPr>
              <a:t>Тцркийяйя</a:t>
            </a:r>
            <a:r>
              <a:rPr lang="ru-RU" sz="2600" i="1" dirty="0">
                <a:latin typeface="A3 Arial AzLat" pitchFamily="34" charset="-52"/>
              </a:rPr>
              <a:t> </a:t>
            </a:r>
            <a:r>
              <a:rPr lang="ru-RU" sz="2600" i="1" dirty="0" err="1">
                <a:latin typeface="A3 Arial AzLat" pitchFamily="34" charset="-52"/>
              </a:rPr>
              <a:t>гаршы</a:t>
            </a:r>
            <a:r>
              <a:rPr lang="ru-RU" sz="2600" i="1" dirty="0">
                <a:latin typeface="A3 Arial AzLat" pitchFamily="34" charset="-52"/>
              </a:rPr>
              <a:t> </a:t>
            </a:r>
            <a:r>
              <a:rPr lang="ru-RU" sz="2600" i="1" dirty="0" err="1">
                <a:latin typeface="A3 Arial AzLat" pitchFamily="34" charset="-52"/>
              </a:rPr>
              <a:t>ишдя</a:t>
            </a:r>
            <a:r>
              <a:rPr lang="ru-RU" sz="2600" i="1" dirty="0">
                <a:latin typeface="A3 Arial AzLat" pitchFamily="34" charset="-52"/>
              </a:rPr>
              <a:t> 19 </a:t>
            </a:r>
            <a:r>
              <a:rPr lang="ru-RU" sz="2600" i="1" dirty="0" err="1" smtClean="0">
                <a:latin typeface="A3 Arial AzLat" pitchFamily="34" charset="-52"/>
              </a:rPr>
              <a:t>саат</a:t>
            </a:r>
            <a:r>
              <a:rPr lang="ru-RU" sz="2600" i="1" dirty="0" smtClean="0">
                <a:latin typeface="A3 Arial AzLat" pitchFamily="34" charset="-52"/>
              </a:rPr>
              <a:t> </a:t>
            </a:r>
            <a:r>
              <a:rPr lang="ru-RU" sz="2600" i="1" dirty="0" err="1" smtClean="0">
                <a:latin typeface="A3 Arial AzLat" pitchFamily="34" charset="-52"/>
              </a:rPr>
              <a:t>позунту</a:t>
            </a:r>
            <a:r>
              <a:rPr lang="ru-RU" sz="2600" i="1" dirty="0" smtClean="0">
                <a:latin typeface="A3 Arial AzLat" pitchFamily="34" charset="-52"/>
              </a:rPr>
              <a:t> </a:t>
            </a:r>
            <a:r>
              <a:rPr lang="ru-RU" sz="2600" i="1" dirty="0" err="1" smtClean="0">
                <a:latin typeface="A3 Arial AzLat" pitchFamily="34" charset="-52"/>
              </a:rPr>
              <a:t>сайылмамы</a:t>
            </a:r>
            <a:r>
              <a:rPr lang="az-Latn-AZ" sz="2600" i="1" dirty="0" smtClean="0">
                <a:latin typeface="A3 Arial AzLat" pitchFamily="34" charset="-52"/>
              </a:rPr>
              <a:t>şdı</a:t>
            </a:r>
            <a:r>
              <a:rPr lang="ru-RU" sz="2600" i="1" dirty="0" smtClean="0">
                <a:latin typeface="A3 Arial AzLat" pitchFamily="34" charset="-52"/>
              </a:rPr>
              <a:t>р)</a:t>
            </a:r>
            <a:r>
              <a:rPr lang="ru-RU" sz="2600" dirty="0" smtClean="0">
                <a:latin typeface="A3 Arial AzLat" pitchFamily="34" charset="-52"/>
              </a:rPr>
              <a:t>. </a:t>
            </a:r>
          </a:p>
          <a:p>
            <a:pPr algn="just"/>
            <a:r>
              <a:rPr lang="ru-RU" sz="2800" dirty="0" err="1" smtClean="0">
                <a:latin typeface="A3 Arial AzLat" pitchFamily="34" charset="-52"/>
              </a:rPr>
              <a:t>Цmumi</a:t>
            </a:r>
            <a:r>
              <a:rPr lang="ru-RU" sz="2800" dirty="0" smtClean="0">
                <a:latin typeface="A3 Arial AzLat" pitchFamily="34" charset="-52"/>
              </a:rPr>
              <a:t> </a:t>
            </a:r>
            <a:r>
              <a:rPr lang="ru-RU" sz="2800" dirty="0" err="1">
                <a:latin typeface="A3 Arial AzLat" pitchFamily="34" charset="-52"/>
              </a:rPr>
              <a:t>xarakterli</a:t>
            </a:r>
            <a:r>
              <a:rPr lang="ru-RU" sz="2800" dirty="0">
                <a:latin typeface="A3 Arial AzLat" pitchFamily="34" charset="-52"/>
              </a:rPr>
              <a:t> </a:t>
            </a:r>
            <a:r>
              <a:rPr lang="ru-RU" sz="2800" dirty="0" err="1">
                <a:latin typeface="A3 Arial AzLat" pitchFamily="34" charset="-52"/>
              </a:rPr>
              <a:t>açıqlamalar</a:t>
            </a:r>
            <a:r>
              <a:rPr lang="ru-RU" sz="2800" dirty="0">
                <a:latin typeface="A3 Arial AzLat" pitchFamily="34" charset="-52"/>
              </a:rPr>
              <a:t>, </a:t>
            </a:r>
            <a:r>
              <a:rPr lang="ru-RU" sz="2800" dirty="0" err="1">
                <a:latin typeface="A3 Arial AzLat" pitchFamily="34" charset="-52"/>
              </a:rPr>
              <a:t>məsələn</a:t>
            </a:r>
            <a:r>
              <a:rPr lang="ru-RU" sz="2800" dirty="0">
                <a:latin typeface="A3 Arial AzLat" pitchFamily="34" charset="-52"/>
              </a:rPr>
              <a:t>, </a:t>
            </a:r>
            <a:r>
              <a:rPr lang="ru-RU" sz="2800" dirty="0" err="1">
                <a:latin typeface="A3 Arial AzLat" pitchFamily="34" charset="-52"/>
              </a:rPr>
              <a:t>parlamentin</a:t>
            </a:r>
            <a:r>
              <a:rPr lang="ru-RU" sz="2800" dirty="0">
                <a:latin typeface="A3 Arial AzLat" pitchFamily="34" charset="-52"/>
              </a:rPr>
              <a:t> </a:t>
            </a:r>
            <a:r>
              <a:rPr lang="ru-RU" sz="2800" dirty="0" err="1">
                <a:latin typeface="A3 Arial AzLat" pitchFamily="34" charset="-52"/>
              </a:rPr>
              <a:t>bəyanatları</a:t>
            </a:r>
            <a:r>
              <a:rPr lang="ru-RU" sz="2800" dirty="0">
                <a:latin typeface="A3 Arial AzLat" pitchFamily="34" charset="-52"/>
              </a:rPr>
              <a:t> </a:t>
            </a:r>
            <a:r>
              <a:rPr lang="ru-RU" sz="2800" dirty="0" err="1">
                <a:latin typeface="A3 Arial AzLat" pitchFamily="34" charset="-52"/>
              </a:rPr>
              <a:t>şəxsə</a:t>
            </a:r>
            <a:r>
              <a:rPr lang="ru-RU" sz="2800" dirty="0">
                <a:latin typeface="A3 Arial AzLat" pitchFamily="34" charset="-52"/>
              </a:rPr>
              <a:t> </a:t>
            </a:r>
            <a:r>
              <a:rPr lang="ru-RU" sz="2800" dirty="0" err="1">
                <a:latin typeface="A3 Arial AzLat" pitchFamily="34" charset="-52"/>
              </a:rPr>
              <a:t>tutulmasının</a:t>
            </a:r>
            <a:r>
              <a:rPr lang="ru-RU" sz="2800" dirty="0">
                <a:latin typeface="A3 Arial AzLat" pitchFamily="34" charset="-52"/>
              </a:rPr>
              <a:t> </a:t>
            </a:r>
            <a:r>
              <a:rPr lang="ru-RU" sz="2800" dirty="0" err="1">
                <a:latin typeface="A3 Arial AzLat" pitchFamily="34" charset="-52"/>
              </a:rPr>
              <a:t>və</a:t>
            </a:r>
            <a:r>
              <a:rPr lang="ru-RU" sz="2800" dirty="0">
                <a:latin typeface="A3 Arial AzLat" pitchFamily="34" charset="-52"/>
              </a:rPr>
              <a:t> </a:t>
            </a:r>
            <a:r>
              <a:rPr lang="ru-RU" sz="2800" dirty="0" err="1">
                <a:latin typeface="A3 Arial AzLat" pitchFamily="34" charset="-52"/>
              </a:rPr>
              <a:t>ya</a:t>
            </a:r>
            <a:r>
              <a:rPr lang="ru-RU" sz="2800" dirty="0">
                <a:latin typeface="A3 Arial AzLat" pitchFamily="34" charset="-52"/>
              </a:rPr>
              <a:t> </a:t>
            </a:r>
            <a:r>
              <a:rPr lang="ru-RU" sz="2800" dirty="0" err="1">
                <a:latin typeface="A3 Arial AzLat" pitchFamily="34" charset="-52"/>
              </a:rPr>
              <a:t>həbsə</a:t>
            </a:r>
            <a:r>
              <a:rPr lang="ru-RU" sz="2800" dirty="0">
                <a:latin typeface="A3 Arial AzLat" pitchFamily="34" charset="-52"/>
              </a:rPr>
              <a:t> </a:t>
            </a:r>
            <a:r>
              <a:rPr lang="ru-RU" sz="2800" dirty="0" err="1">
                <a:latin typeface="A3 Arial AzLat" pitchFamily="34" charset="-52"/>
              </a:rPr>
              <a:t>alınmasının</a:t>
            </a:r>
            <a:r>
              <a:rPr lang="ru-RU" sz="2800" dirty="0">
                <a:latin typeface="A3 Arial AzLat" pitchFamily="34" charset="-52"/>
              </a:rPr>
              <a:t> </a:t>
            </a:r>
            <a:r>
              <a:rPr lang="ru-RU" sz="2800" dirty="0" err="1">
                <a:latin typeface="A3 Arial AzLat" pitchFamily="34" charset="-52"/>
              </a:rPr>
              <a:t>səbəbləri</a:t>
            </a:r>
            <a:r>
              <a:rPr lang="ru-RU" sz="2800" dirty="0">
                <a:latin typeface="A3 Arial AzLat" pitchFamily="34" charset="-52"/>
              </a:rPr>
              <a:t> </a:t>
            </a:r>
            <a:r>
              <a:rPr lang="ru-RU" sz="2800" dirty="0" err="1">
                <a:latin typeface="A3 Arial AzLat" pitchFamily="34" charset="-52"/>
              </a:rPr>
              <a:t>barədə</a:t>
            </a:r>
            <a:r>
              <a:rPr lang="ru-RU" sz="2800" dirty="0">
                <a:latin typeface="A3 Arial AzLat" pitchFamily="34" charset="-52"/>
              </a:rPr>
              <a:t> </a:t>
            </a:r>
            <a:r>
              <a:rPr lang="ru-RU" sz="2800" dirty="0" err="1">
                <a:latin typeface="A3 Arial AzLat" pitchFamily="34" charset="-52"/>
              </a:rPr>
              <a:t>məlumat</a:t>
            </a:r>
            <a:r>
              <a:rPr lang="ru-RU" sz="2800" dirty="0">
                <a:latin typeface="A3 Arial AzLat" pitchFamily="34" charset="-52"/>
              </a:rPr>
              <a:t> </a:t>
            </a:r>
            <a:r>
              <a:rPr lang="ru-RU" sz="2800" dirty="0" err="1">
                <a:latin typeface="A3 Arial AzLat" pitchFamily="34" charset="-52"/>
              </a:rPr>
              <a:t>verilməsinin</a:t>
            </a:r>
            <a:r>
              <a:rPr lang="ru-RU" sz="2800" dirty="0">
                <a:latin typeface="A3 Arial AzLat" pitchFamily="34" charset="-52"/>
              </a:rPr>
              <a:t> </a:t>
            </a:r>
            <a:r>
              <a:rPr lang="ru-RU" sz="2800" dirty="0" err="1">
                <a:latin typeface="A3 Arial AzLat" pitchFamily="34" charset="-52"/>
              </a:rPr>
              <a:t>zəruriliyini</a:t>
            </a:r>
            <a:r>
              <a:rPr lang="ru-RU" sz="2800" dirty="0">
                <a:latin typeface="A3 Arial AzLat" pitchFamily="34" charset="-52"/>
              </a:rPr>
              <a:t> </a:t>
            </a:r>
            <a:r>
              <a:rPr lang="ru-RU" sz="2800" dirty="0" err="1">
                <a:latin typeface="A3 Arial AzLat" pitchFamily="34" charset="-52"/>
              </a:rPr>
              <a:t>aradan</a:t>
            </a:r>
            <a:r>
              <a:rPr lang="ru-RU" sz="2800" dirty="0">
                <a:latin typeface="A3 Arial AzLat" pitchFamily="34" charset="-52"/>
              </a:rPr>
              <a:t> </a:t>
            </a:r>
            <a:r>
              <a:rPr lang="ru-RU" sz="2800" dirty="0" err="1" smtClean="0">
                <a:latin typeface="A3 Arial AzLat" pitchFamily="34" charset="-52"/>
              </a:rPr>
              <a:t>qaldırmır</a:t>
            </a:r>
            <a:r>
              <a:rPr lang="ru-RU" sz="2800" dirty="0" smtClean="0">
                <a:latin typeface="A3 Arial AzLat" pitchFamily="34" charset="-52"/>
              </a:rPr>
              <a:t> (</a:t>
            </a:r>
            <a:r>
              <a:rPr lang="ru-RU" sz="2800" i="1" dirty="0" smtClean="0">
                <a:latin typeface="A3 Arial AzLat" pitchFamily="34" charset="-52"/>
              </a:rPr>
              <a:t>Саади </a:t>
            </a:r>
            <a:r>
              <a:rPr lang="ru-RU" sz="2800" i="1" dirty="0" err="1">
                <a:latin typeface="A3 Arial AzLat" pitchFamily="34" charset="-52"/>
              </a:rPr>
              <a:t>Birləşmiş</a:t>
            </a:r>
            <a:r>
              <a:rPr lang="ru-RU" sz="2800" i="1" dirty="0">
                <a:latin typeface="A3 Arial AzLat" pitchFamily="34" charset="-52"/>
              </a:rPr>
              <a:t> </a:t>
            </a:r>
            <a:r>
              <a:rPr lang="ru-RU" sz="2800" i="1" dirty="0" err="1">
                <a:latin typeface="A3 Arial AzLat" pitchFamily="34" charset="-52"/>
              </a:rPr>
              <a:t>Krallığa</a:t>
            </a:r>
            <a:r>
              <a:rPr lang="ru-RU" sz="2800" i="1" dirty="0">
                <a:latin typeface="A3 Arial AzLat" pitchFamily="34" charset="-52"/>
              </a:rPr>
              <a:t> </a:t>
            </a:r>
            <a:r>
              <a:rPr lang="ru-RU" sz="2800" i="1" dirty="0" err="1">
                <a:latin typeface="A3 Arial AzLat" pitchFamily="34" charset="-52"/>
              </a:rPr>
              <a:t>qarşı</a:t>
            </a:r>
            <a:r>
              <a:rPr lang="ru-RU" sz="2800" i="1" dirty="0">
                <a:latin typeface="A3 Arial AzLat" pitchFamily="34" charset="-52"/>
              </a:rPr>
              <a:t> [</a:t>
            </a:r>
            <a:r>
              <a:rPr lang="ru-RU" sz="2800" i="1" dirty="0" err="1">
                <a:latin typeface="A3 Arial AzLat" pitchFamily="34" charset="-52"/>
              </a:rPr>
              <a:t>Böyük</a:t>
            </a:r>
            <a:r>
              <a:rPr lang="ru-RU" sz="2800" i="1" dirty="0">
                <a:latin typeface="A3 Arial AzLat" pitchFamily="34" charset="-52"/>
              </a:rPr>
              <a:t> </a:t>
            </a:r>
            <a:r>
              <a:rPr lang="ru-RU" sz="2800" i="1" dirty="0" err="1">
                <a:latin typeface="A3 Arial AzLat" pitchFamily="34" charset="-52"/>
              </a:rPr>
              <a:t>Palata</a:t>
            </a:r>
            <a:r>
              <a:rPr lang="ru-RU" sz="2800" i="1" dirty="0">
                <a:latin typeface="A3 Arial AzLat" pitchFamily="34" charset="-52"/>
              </a:rPr>
              <a:t>] </a:t>
            </a:r>
            <a:r>
              <a:rPr lang="ru-RU" sz="2800" i="1" dirty="0" smtClean="0">
                <a:latin typeface="A3 Arial AzLat" pitchFamily="34" charset="-52"/>
              </a:rPr>
              <a:t>– 76 </a:t>
            </a:r>
            <a:r>
              <a:rPr lang="ru-RU" sz="2800" i="1" dirty="0" err="1" smtClean="0">
                <a:latin typeface="A3 Arial AzLat" pitchFamily="34" charset="-52"/>
              </a:rPr>
              <a:t>саат</a:t>
            </a:r>
            <a:r>
              <a:rPr lang="ru-RU" sz="2800" i="1" dirty="0" smtClean="0">
                <a:latin typeface="A3 Arial AzLat" pitchFamily="34" charset="-52"/>
              </a:rPr>
              <a:t> </a:t>
            </a:r>
            <a:r>
              <a:rPr lang="ru-RU" sz="2800" i="1" dirty="0" err="1" smtClean="0">
                <a:latin typeface="A3 Arial AzLat" pitchFamily="34" charset="-52"/>
              </a:rPr>
              <a:t>позунту</a:t>
            </a:r>
            <a:r>
              <a:rPr lang="ru-RU" sz="2800" i="1" dirty="0" smtClean="0">
                <a:latin typeface="A3 Arial AzLat" pitchFamily="34" charset="-52"/>
              </a:rPr>
              <a:t> </a:t>
            </a:r>
            <a:r>
              <a:rPr lang="ru-RU" sz="2800" i="1" dirty="0" err="1" smtClean="0">
                <a:latin typeface="A3 Arial AzLat" pitchFamily="34" charset="-52"/>
              </a:rPr>
              <a:t>сайылмышдыр</a:t>
            </a:r>
            <a:r>
              <a:rPr lang="ru-RU" sz="2800" i="1" dirty="0" smtClean="0">
                <a:latin typeface="A3 Arial AzLat" pitchFamily="34" charset="-52"/>
              </a:rPr>
              <a:t>).</a:t>
            </a:r>
            <a:endParaRPr lang="ru-RU" sz="2800" i="1" dirty="0">
              <a:latin typeface="A3 Arial AzLat" pitchFamily="34" charset="-52"/>
            </a:endParaRPr>
          </a:p>
        </p:txBody>
      </p:sp>
    </p:spTree>
    <p:extLst>
      <p:ext uri="{BB962C8B-B14F-4D97-AF65-F5344CB8AC3E}">
        <p14:creationId xmlns:p14="http://schemas.microsoft.com/office/powerpoint/2010/main" val="1383537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TotalTime>
  <Words>504</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Тема Office</vt:lpstr>
      <vt:lpstr>Тутулманын сябябляри щаггында мялумат Maddə 5.2</vt:lpstr>
      <vt:lpstr>Просессуал тяминат</vt:lpstr>
      <vt:lpstr>Мягсяд</vt:lpstr>
      <vt:lpstr>Тутулма</vt:lpstr>
      <vt:lpstr>Иттищам</vt:lpstr>
      <vt:lpstr>Мялуматын айдын олан дилдя верилмяси</vt:lpstr>
      <vt:lpstr>Мцддятляр (мялуматын дярщал верилмяси)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Тутулманын сябябляри щаггында мялумат</dc:title>
  <dc:creator>samsung</dc:creator>
  <cp:lastModifiedBy>ROVSHANOVA Vafa</cp:lastModifiedBy>
  <cp:revision>26</cp:revision>
  <dcterms:created xsi:type="dcterms:W3CDTF">2017-07-07T10:39:57Z</dcterms:created>
  <dcterms:modified xsi:type="dcterms:W3CDTF">2017-07-26T12:51:25Z</dcterms:modified>
</cp:coreProperties>
</file>