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057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Madd</a:t>
            </a:r>
            <a:r>
              <a:rPr lang="az-Latn-AZ" b="1" dirty="0" smtClean="0"/>
              <a:t>ə 6.3 </a:t>
            </a:r>
            <a:r>
              <a:rPr lang="en-US" b="1" dirty="0" smtClean="0"/>
              <a:t>e</a:t>
            </a:r>
            <a:r>
              <a:rPr lang="az-Latn-AZ" b="1" dirty="0" smtClean="0"/>
              <a:t/>
            </a:r>
            <a:br>
              <a:rPr lang="az-Latn-AZ" b="1" dirty="0" smtClean="0"/>
            </a:br>
            <a:r>
              <a:rPr lang="az-Latn-AZ" sz="3300" b="1" dirty="0" smtClean="0"/>
              <a:t>Tərcüməçinin pulsuz köməyindən istifadə hüququ</a:t>
            </a:r>
            <a:endParaRPr lang="ru-RU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>
              <a:buNone/>
            </a:pPr>
            <a:endParaRPr lang="az-Latn-AZ" dirty="0" smtClean="0"/>
          </a:p>
          <a:p>
            <a:pPr algn="r">
              <a:buNone/>
            </a:pPr>
            <a:r>
              <a:rPr lang="az-Latn-AZ" dirty="0" smtClean="0"/>
              <a:t>    </a:t>
            </a:r>
            <a:r>
              <a:rPr lang="en-US" dirty="0" smtClean="0"/>
              <a:t>Elyar </a:t>
            </a:r>
            <a:r>
              <a:rPr lang="az-Latn-AZ" dirty="0" smtClean="0"/>
              <a:t>Həsənov</a:t>
            </a:r>
          </a:p>
          <a:p>
            <a:pPr algn="r">
              <a:buNone/>
            </a:pPr>
            <a:r>
              <a:rPr lang="az-Latn-AZ" dirty="0" smtClean="0"/>
              <a:t>2016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Madd</a:t>
            </a:r>
            <a:r>
              <a:rPr lang="az-Latn-AZ" b="1" dirty="0" smtClean="0"/>
              <a:t>ə 6.3 </a:t>
            </a:r>
            <a:r>
              <a:rPr lang="en-US" b="1" dirty="0" smtClean="0"/>
              <a:t>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    Cinayət törətməkdə ittiham olunan hər kəs məhkəmədə istifadə olunan dili başa düşmürsə və ya bu dildə danışa bilmirsə,  tərcüməçinin pulsuz köməyindən istifadə etmək hüququna malikdir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2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i="1" dirty="0" smtClean="0"/>
              <a:t>Hüququn əlamətləri</a:t>
            </a:r>
            <a:r>
              <a:rPr lang="az-Latn-AZ" dirty="0" smtClean="0"/>
              <a:t>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z-Latn-AZ" dirty="0" smtClean="0"/>
              <a:t> </a:t>
            </a:r>
            <a:r>
              <a:rPr lang="az-Latn-AZ" sz="2800" dirty="0" smtClean="0"/>
              <a:t>-  Mütləq hüquqdur</a:t>
            </a:r>
          </a:p>
          <a:p>
            <a:pPr>
              <a:buNone/>
            </a:pPr>
            <a:r>
              <a:rPr lang="az-Latn-AZ" sz="2800" dirty="0" smtClean="0"/>
              <a:t> - Mütləq pulsuzdur (nəticədən asılı deyil, birdəfəli, istisnasız və tam pulsuzdur), Belkasem və digərləri Almaniyaya qarşı, 1978, Öztürk Almaniyaya qarşı 1984</a:t>
            </a:r>
          </a:p>
          <a:p>
            <a:pPr>
              <a:buNone/>
            </a:pPr>
            <a:r>
              <a:rPr lang="az-Latn-AZ" sz="2800" dirty="0" smtClean="0"/>
              <a:t> - Şifahi və ya yazılı ola bilir</a:t>
            </a:r>
          </a:p>
          <a:p>
            <a:pPr>
              <a:buNone/>
            </a:pPr>
            <a:r>
              <a:rPr lang="az-Latn-AZ" sz="2800" dirty="0" smtClean="0"/>
              <a:t> - Məhkəmə birbaşa təqsirləndirilənlə də aydınlaşdırmalıdır (Kuskani Birləşmiş Krallığa qarşı, 2002)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az-Latn-A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z-Latn-AZ" sz="3600" b="1" i="1" dirty="0" smtClean="0"/>
              <a:t>Hüququn məzmunu</a:t>
            </a:r>
            <a:endParaRPr lang="ru-R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az-Latn-AZ" dirty="0" smtClean="0"/>
              <a:t> - danışıqla məhdudlaşmır</a:t>
            </a:r>
          </a:p>
          <a:p>
            <a:pPr>
              <a:buNone/>
            </a:pPr>
            <a:r>
              <a:rPr lang="az-Latn-AZ" dirty="0" smtClean="0"/>
              <a:t>- materialların qismini əhatə edir</a:t>
            </a:r>
          </a:p>
          <a:p>
            <a:pPr>
              <a:buNone/>
            </a:pPr>
            <a:r>
              <a:rPr lang="az-Latn-AZ" dirty="0" smtClean="0"/>
              <a:t> - materialı qismən əhatə edə bilir</a:t>
            </a:r>
          </a:p>
          <a:p>
            <a:pPr>
              <a:buFontTx/>
              <a:buChar char="-"/>
            </a:pPr>
            <a:r>
              <a:rPr lang="az-Latn-AZ" dirty="0" smtClean="0"/>
              <a:t>“İkitərəflidir” (</a:t>
            </a:r>
            <a:r>
              <a:rPr lang="en-US" dirty="0" err="1" smtClean="0"/>
              <a:t>Kamazinski</a:t>
            </a:r>
            <a:r>
              <a:rPr lang="en-US" dirty="0" smtClean="0"/>
              <a:t> </a:t>
            </a:r>
            <a:r>
              <a:rPr lang="az-Latn-AZ" dirty="0" smtClean="0"/>
              <a:t>Avstriyaya qarşı, 1989)</a:t>
            </a:r>
            <a:endParaRPr lang="en-US" dirty="0" smtClean="0"/>
          </a:p>
          <a:p>
            <a:pPr>
              <a:buFontTx/>
              <a:buChar char="-"/>
            </a:pPr>
            <a:r>
              <a:rPr lang="az-Latn-AZ" i="1" dirty="0" smtClean="0"/>
              <a:t>Başa salmaq üçün əavə tədbirlərin görülməsi zərurəti  (Broziçek İtaliyaya qarşı, 1989)</a:t>
            </a:r>
            <a:endParaRPr lang="en-US" i="1" dirty="0" smtClean="0"/>
          </a:p>
          <a:p>
            <a:pPr>
              <a:buFontTx/>
              <a:buChar char="-"/>
            </a:pPr>
            <a:r>
              <a:rPr lang="az-Latn-AZ" i="1" dirty="0" smtClean="0"/>
              <a:t>Tərcüməçiyə nəzarət zərurəti yarandıqda dövlət nəzarəti təmin etməlidir.</a:t>
            </a:r>
            <a:endParaRPr lang="az-Latn-AZ" dirty="0" smtClean="0"/>
          </a:p>
          <a:p>
            <a:pPr>
              <a:buFontTx/>
              <a:buChar char="-"/>
            </a:pPr>
            <a:endParaRPr lang="az-Latn-A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147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Maddə 6.3 e Tərcüməçinin pulsuz köməyindən istifadə hüququ</vt:lpstr>
      <vt:lpstr>Maddə 6.3 e</vt:lpstr>
      <vt:lpstr>Hüququn əlamətləri </vt:lpstr>
      <vt:lpstr>Hüququn məzmunu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Nəyi öyrəndik </dc:title>
  <dc:creator>Gunel</dc:creator>
  <cp:lastModifiedBy>ROVSHANOVA Vafa</cp:lastModifiedBy>
  <cp:revision>134</cp:revision>
  <dcterms:created xsi:type="dcterms:W3CDTF">2006-08-16T00:00:00Z</dcterms:created>
  <dcterms:modified xsi:type="dcterms:W3CDTF">2016-07-02T11:28:48Z</dcterms:modified>
</cp:coreProperties>
</file>