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512168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b="1" dirty="0" smtClean="0"/>
              <a:t>Ağlabat Müddət tələbinin məqsədi</a:t>
            </a:r>
            <a:endParaRPr lang="en-GB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7"/>
            <a:ext cx="3672408" cy="4320479"/>
          </a:xfrm>
        </p:spPr>
        <p:txBody>
          <a:bodyPr>
            <a:normAutofit fontScale="92500" lnSpcReduction="20000"/>
          </a:bodyPr>
          <a:lstStyle/>
          <a:p>
            <a:endParaRPr lang="az-Latn-AZ" b="1" dirty="0" smtClean="0">
              <a:solidFill>
                <a:schemeClr val="tx1"/>
              </a:solidFill>
            </a:endParaRPr>
          </a:p>
          <a:p>
            <a:r>
              <a:rPr lang="az-Latn-AZ" b="1" dirty="0" smtClean="0">
                <a:solidFill>
                  <a:schemeClr val="tx1"/>
                </a:solidFill>
              </a:rPr>
              <a:t>ZAMAN DAYAN...!</a:t>
            </a:r>
          </a:p>
          <a:p>
            <a:r>
              <a:rPr lang="az-Latn-AZ" b="1" dirty="0" smtClean="0">
                <a:solidFill>
                  <a:schemeClr val="tx1"/>
                </a:solidFill>
              </a:rPr>
              <a:t>HƏR GÜN BİR KƏRPİC DÜŞÜR ÖMRÜMÜN SARAYINDAN</a:t>
            </a:r>
            <a:r>
              <a:rPr lang="az-Latn-AZ" b="1" dirty="0" smtClean="0">
                <a:solidFill>
                  <a:schemeClr val="tx1"/>
                </a:solidFill>
              </a:rPr>
              <a:t>...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az-Latn-AZ" b="1" dirty="0" smtClean="0">
              <a:solidFill>
                <a:schemeClr val="tx1"/>
              </a:solidFill>
            </a:endParaRPr>
          </a:p>
          <a:p>
            <a:endParaRPr lang="az-Latn-AZ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 algn="r"/>
            <a:r>
              <a:rPr lang="en-US" sz="2600" b="1" i="1" dirty="0" err="1" smtClean="0">
                <a:solidFill>
                  <a:schemeClr val="accent1">
                    <a:lumMod val="75000"/>
                  </a:schemeClr>
                </a:solidFill>
              </a:rPr>
              <a:t>Nuran</a:t>
            </a:r>
            <a:r>
              <a:rPr lang="az-Latn-AZ" sz="2600" b="1" i="1" dirty="0" smtClean="0">
                <a:solidFill>
                  <a:schemeClr val="accent1">
                    <a:lumMod val="75000"/>
                  </a:schemeClr>
                </a:solidFill>
              </a:rPr>
              <a:t>ə İbadova</a:t>
            </a:r>
          </a:p>
          <a:p>
            <a:pPr algn="r"/>
            <a:r>
              <a:rPr lang="az-Latn-AZ" sz="2600" b="1" i="1" dirty="0" smtClean="0">
                <a:solidFill>
                  <a:schemeClr val="accent1">
                    <a:lumMod val="75000"/>
                  </a:schemeClr>
                </a:solidFill>
              </a:rPr>
              <a:t>2016</a:t>
            </a:r>
            <a:endParaRPr lang="en-GB" sz="2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060848"/>
            <a:ext cx="482453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18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324036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l"/>
            <a:r>
              <a:rPr lang="az-Latn-AZ" dirty="0" smtClean="0"/>
              <a:t>İş yükünün çoxluğu müddətin uzadılmasına bəraət qazandıra bilərmi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98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136904" cy="3024336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z-Latn-AZ" dirty="0" smtClean="0"/>
              <a:t>Diqqətinizə görə təşəkkür </a:t>
            </a:r>
            <a:r>
              <a:rPr lang="az-Latn-AZ" dirty="0" smtClean="0">
                <a:sym typeface="Wingdings" panose="05000000000000000000" pitchFamily="2" charset="2"/>
              </a:rPr>
              <a:t>  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7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468052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b="1" dirty="0" smtClean="0"/>
              <a:t>Ağlabatan müddət nə qədərdi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758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136904" cy="1584176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dirty="0" smtClean="0"/>
              <a:t>Ağlabatan müddətin axımı nə vaxtdan başlayır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7848872" cy="37444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Mülki işlərdə Köninq v Almaniya</a:t>
            </a:r>
          </a:p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Cinayət işlərində Ekkler v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az-Latn-A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ttiham elan edilən tarix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Şübhəli şəxs qismində cəlb edilmə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Həbs olunduğu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Axtarışa məruz qaldığı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Şahid qismində dinlənildiyi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4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5112568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dirty="0" smtClean="0"/>
              <a:t>Ağlabatan müddətin sonu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41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232248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b="1" dirty="0" smtClean="0"/>
              <a:t>Hansı hallar ümumi müddətin hesablanmasında nəzərə alınmır</a:t>
            </a:r>
            <a:endParaRPr lang="en-GB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068960"/>
            <a:ext cx="6728792" cy="2569840"/>
          </a:xfrm>
        </p:spPr>
        <p:txBody>
          <a:bodyPr>
            <a:normAutofit/>
          </a:bodyPr>
          <a:lstStyle/>
          <a:p>
            <a:pPr algn="l"/>
            <a:r>
              <a:rPr lang="az-Latn-AZ" sz="4000" dirty="0" smtClean="0">
                <a:solidFill>
                  <a:schemeClr val="tx1"/>
                </a:solidFill>
              </a:rPr>
              <a:t>İcraatın dayandırılması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76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656184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b="1" dirty="0" smtClean="0"/>
              <a:t>Ən qısa ağlabatan müddət</a:t>
            </a:r>
            <a:endParaRPr lang="en-GB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6872808" cy="2376264"/>
          </a:xfrm>
        </p:spPr>
        <p:txBody>
          <a:bodyPr>
            <a:normAutofit/>
          </a:bodyPr>
          <a:lstStyle/>
          <a:p>
            <a:pPr algn="l"/>
            <a:r>
              <a:rPr lang="az-Latn-A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v Fransa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5732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728192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dirty="0" smtClean="0"/>
              <a:t>Müddətin ağlabatan hesab edilməsi meyarları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160840" cy="2857872"/>
          </a:xfrm>
        </p:spPr>
        <p:txBody>
          <a:bodyPr>
            <a:normAutofit/>
          </a:bodyPr>
          <a:lstStyle/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İşin xarakteri və mürəkkəbliyi</a:t>
            </a:r>
          </a:p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Ərizəçinin davranışı</a:t>
            </a:r>
          </a:p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Dövlər orqanlarının davranışı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914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592288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Hansı hallarda işin xarakteri ağlabatan müddətin azaldılmasına təsir göstərə bilər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128792" cy="2711152"/>
          </a:xfrm>
        </p:spPr>
        <p:txBody>
          <a:bodyPr/>
          <a:lstStyle/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Uşaqlar üzərində qəyyumluq </a:t>
            </a:r>
          </a:p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 virusu</a:t>
            </a:r>
          </a:p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Yol nəqliyyat qəzası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55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8002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dirty="0" smtClean="0"/>
              <a:t>Müddətin uzadılmasına haqq qazandıran hallar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7520880" cy="2497832"/>
          </a:xfrm>
        </p:spPr>
        <p:txBody>
          <a:bodyPr>
            <a:normAutofit/>
          </a:bodyPr>
          <a:lstStyle/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Faktların sayının çoxluğu</a:t>
            </a:r>
          </a:p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Müttəhimlərin çox olması</a:t>
            </a:r>
          </a:p>
          <a:p>
            <a:pPr algn="l"/>
            <a:r>
              <a:rPr lang="az-Latn-A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Beynəlxalq elementlərin mövcudluğu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301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134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Тема Office</vt:lpstr>
      <vt:lpstr>Ağlabat Müddət tələbinin məqsədi</vt:lpstr>
      <vt:lpstr>Ağlabatan müddət nə qədərdi</vt:lpstr>
      <vt:lpstr>Ağlabatan müddətin axımı nə vaxtdan başlayır</vt:lpstr>
      <vt:lpstr>Ağlabatan müddətin sonu</vt:lpstr>
      <vt:lpstr>Hansı hallar ümumi müddətin hesablanmasında nəzərə alınmır</vt:lpstr>
      <vt:lpstr>Ən qısa ağlabatan müddət</vt:lpstr>
      <vt:lpstr>Müddətin ağlabatan hesab edilməsi meyarları</vt:lpstr>
      <vt:lpstr>Hansı hallarda işin xarakteri ağlabatan müddətin azaldılmasına təsir göstərə bilər</vt:lpstr>
      <vt:lpstr>Müddətin uzadılmasına haqq qazandıran hallar</vt:lpstr>
      <vt:lpstr>İş yükünün çoxluğu müddətin uzadılmasına bəraət qazandıra bilərmi</vt:lpstr>
      <vt:lpstr>Diqqətinizə görə təşəkkür  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Ağlabat Müddət tələbinin məqsədi</dc:title>
  <dc:creator>Nurana-M</dc:creator>
  <cp:lastModifiedBy>ROVSHANOVA Vafa</cp:lastModifiedBy>
  <cp:revision>6</cp:revision>
  <dcterms:created xsi:type="dcterms:W3CDTF">2016-04-20T06:26:54Z</dcterms:created>
  <dcterms:modified xsi:type="dcterms:W3CDTF">2016-07-04T05:13:49Z</dcterms:modified>
</cp:coreProperties>
</file>