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12"/>
  </p:notesMasterIdLst>
  <p:handoutMasterIdLst>
    <p:handoutMasterId r:id="rId13"/>
  </p:handoutMasterIdLst>
  <p:sldIdLst>
    <p:sldId id="340" r:id="rId2"/>
    <p:sldId id="306" r:id="rId3"/>
    <p:sldId id="345" r:id="rId4"/>
    <p:sldId id="346" r:id="rId5"/>
    <p:sldId id="341" r:id="rId6"/>
    <p:sldId id="349" r:id="rId7"/>
    <p:sldId id="350" r:id="rId8"/>
    <p:sldId id="351" r:id="rId9"/>
    <p:sldId id="352" r:id="rId10"/>
    <p:sldId id="353" r:id="rId11"/>
  </p:sldIdLst>
  <p:sldSz cx="9144000" cy="6858000" type="screen4x3"/>
  <p:notesSz cx="6877050" cy="10002838"/>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0" d="100"/>
          <a:sy n="100" d="100"/>
        </p:scale>
        <p:origin x="-110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304"/>
    </p:cViewPr>
  </p:sorterViewPr>
  <p:notesViewPr>
    <p:cSldViewPr>
      <p:cViewPr varScale="1">
        <p:scale>
          <a:sx n="63" d="100"/>
          <a:sy n="63" d="100"/>
        </p:scale>
        <p:origin x="-2490" y="-120"/>
      </p:cViewPr>
      <p:guideLst>
        <p:guide orient="horz" pos="3151"/>
        <p:guide pos="216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9738" cy="500063"/>
          </a:xfrm>
          <a:prstGeom prst="rect">
            <a:avLst/>
          </a:prstGeom>
          <a:noFill/>
          <a:ln w="9525">
            <a:noFill/>
            <a:miter lim="800000"/>
            <a:headEnd/>
            <a:tailEnd/>
          </a:ln>
          <a:effectLst/>
        </p:spPr>
        <p:txBody>
          <a:bodyPr vert="horz" wrap="square" lIns="96451" tIns="48225" rIns="96451" bIns="48225" numCol="1" anchor="t" anchorCtr="0" compatLnSpc="1">
            <a:prstTxWarp prst="textNoShape">
              <a:avLst/>
            </a:prstTxWarp>
          </a:bodyPr>
          <a:lstStyle>
            <a:lvl1pPr eaLnBrk="1" hangingPunct="1">
              <a:defRPr sz="1300">
                <a:latin typeface="Arial" charset="0"/>
                <a:ea typeface="+mn-ea"/>
              </a:defRPr>
            </a:lvl1pPr>
          </a:lstStyle>
          <a:p>
            <a:pPr>
              <a:defRPr/>
            </a:pPr>
            <a:endParaRPr lang="en-US"/>
          </a:p>
        </p:txBody>
      </p:sp>
      <p:sp>
        <p:nvSpPr>
          <p:cNvPr id="64515" name="Rectangle 3"/>
          <p:cNvSpPr>
            <a:spLocks noGrp="1" noChangeArrowheads="1"/>
          </p:cNvSpPr>
          <p:nvPr>
            <p:ph type="dt" sz="quarter" idx="1"/>
          </p:nvPr>
        </p:nvSpPr>
        <p:spPr bwMode="auto">
          <a:xfrm>
            <a:off x="3895725" y="0"/>
            <a:ext cx="2979738" cy="500063"/>
          </a:xfrm>
          <a:prstGeom prst="rect">
            <a:avLst/>
          </a:prstGeom>
          <a:noFill/>
          <a:ln w="9525">
            <a:noFill/>
            <a:miter lim="800000"/>
            <a:headEnd/>
            <a:tailEnd/>
          </a:ln>
          <a:effectLst/>
        </p:spPr>
        <p:txBody>
          <a:bodyPr vert="horz" wrap="square" lIns="96451" tIns="48225" rIns="96451" bIns="48225" numCol="1" anchor="t" anchorCtr="0" compatLnSpc="1">
            <a:prstTxWarp prst="textNoShape">
              <a:avLst/>
            </a:prstTxWarp>
          </a:bodyPr>
          <a:lstStyle>
            <a:lvl1pPr algn="r" eaLnBrk="1" hangingPunct="1">
              <a:defRPr sz="1300">
                <a:latin typeface="Arial" charset="0"/>
                <a:ea typeface="+mn-ea"/>
              </a:defRPr>
            </a:lvl1pPr>
          </a:lstStyle>
          <a:p>
            <a:pPr>
              <a:defRPr/>
            </a:pPr>
            <a:endParaRPr lang="en-US"/>
          </a:p>
        </p:txBody>
      </p:sp>
      <p:sp>
        <p:nvSpPr>
          <p:cNvPr id="64516" name="Rectangle 4"/>
          <p:cNvSpPr>
            <a:spLocks noGrp="1" noChangeArrowheads="1"/>
          </p:cNvSpPr>
          <p:nvPr>
            <p:ph type="ftr" sz="quarter" idx="2"/>
          </p:nvPr>
        </p:nvSpPr>
        <p:spPr bwMode="auto">
          <a:xfrm>
            <a:off x="0" y="9501188"/>
            <a:ext cx="2979738" cy="500062"/>
          </a:xfrm>
          <a:prstGeom prst="rect">
            <a:avLst/>
          </a:prstGeom>
          <a:noFill/>
          <a:ln w="9525">
            <a:noFill/>
            <a:miter lim="800000"/>
            <a:headEnd/>
            <a:tailEnd/>
          </a:ln>
          <a:effectLst/>
        </p:spPr>
        <p:txBody>
          <a:bodyPr vert="horz" wrap="square" lIns="96451" tIns="48225" rIns="96451" bIns="48225" numCol="1" anchor="b" anchorCtr="0" compatLnSpc="1">
            <a:prstTxWarp prst="textNoShape">
              <a:avLst/>
            </a:prstTxWarp>
          </a:bodyPr>
          <a:lstStyle>
            <a:lvl1pPr eaLnBrk="1" hangingPunct="1">
              <a:defRPr sz="1300">
                <a:latin typeface="Arial" charset="0"/>
                <a:ea typeface="+mn-ea"/>
              </a:defRPr>
            </a:lvl1pPr>
          </a:lstStyle>
          <a:p>
            <a:pPr>
              <a:defRPr/>
            </a:pPr>
            <a:endParaRPr lang="en-US"/>
          </a:p>
        </p:txBody>
      </p:sp>
      <p:sp>
        <p:nvSpPr>
          <p:cNvPr id="64517" name="Rectangle 5"/>
          <p:cNvSpPr>
            <a:spLocks noGrp="1" noChangeArrowheads="1"/>
          </p:cNvSpPr>
          <p:nvPr>
            <p:ph type="sldNum" sz="quarter" idx="3"/>
          </p:nvPr>
        </p:nvSpPr>
        <p:spPr bwMode="auto">
          <a:xfrm>
            <a:off x="3895725" y="9501188"/>
            <a:ext cx="2979738" cy="500062"/>
          </a:xfrm>
          <a:prstGeom prst="rect">
            <a:avLst/>
          </a:prstGeom>
          <a:noFill/>
          <a:ln w="9525">
            <a:noFill/>
            <a:miter lim="800000"/>
            <a:headEnd/>
            <a:tailEnd/>
          </a:ln>
          <a:effectLst/>
        </p:spPr>
        <p:txBody>
          <a:bodyPr vert="horz" wrap="square" lIns="96451" tIns="48225" rIns="96451" bIns="48225" numCol="1" anchor="b" anchorCtr="0" compatLnSpc="1">
            <a:prstTxWarp prst="textNoShape">
              <a:avLst/>
            </a:prstTxWarp>
          </a:bodyPr>
          <a:lstStyle>
            <a:lvl1pPr algn="r" eaLnBrk="1" hangingPunct="1">
              <a:defRPr sz="1300">
                <a:latin typeface="Arial" pitchFamily="34" charset="0"/>
              </a:defRPr>
            </a:lvl1pPr>
          </a:lstStyle>
          <a:p>
            <a:pPr>
              <a:defRPr/>
            </a:pPr>
            <a:fld id="{235B8583-048B-426E-B05C-99DB2142471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9738" cy="500063"/>
          </a:xfrm>
          <a:prstGeom prst="rect">
            <a:avLst/>
          </a:prstGeom>
          <a:noFill/>
          <a:ln w="9525">
            <a:noFill/>
            <a:miter lim="800000"/>
            <a:headEnd/>
            <a:tailEnd/>
          </a:ln>
          <a:effectLst/>
        </p:spPr>
        <p:txBody>
          <a:bodyPr vert="horz" wrap="square" lIns="96451" tIns="48225" rIns="96451" bIns="48225" numCol="1" anchor="t" anchorCtr="0" compatLnSpc="1">
            <a:prstTxWarp prst="textNoShape">
              <a:avLst/>
            </a:prstTxWarp>
          </a:bodyPr>
          <a:lstStyle>
            <a:lvl1pPr eaLnBrk="1" hangingPunct="1">
              <a:defRPr sz="1300">
                <a:latin typeface="Arial" charset="0"/>
                <a:ea typeface="+mn-ea"/>
              </a:defRPr>
            </a:lvl1pPr>
          </a:lstStyle>
          <a:p>
            <a:pPr>
              <a:defRPr/>
            </a:pPr>
            <a:endParaRPr lang="en-US"/>
          </a:p>
        </p:txBody>
      </p:sp>
      <p:sp>
        <p:nvSpPr>
          <p:cNvPr id="62467" name="Rectangle 3"/>
          <p:cNvSpPr>
            <a:spLocks noGrp="1" noChangeArrowheads="1"/>
          </p:cNvSpPr>
          <p:nvPr>
            <p:ph type="dt" idx="1"/>
          </p:nvPr>
        </p:nvSpPr>
        <p:spPr bwMode="auto">
          <a:xfrm>
            <a:off x="3895725" y="0"/>
            <a:ext cx="2979738" cy="500063"/>
          </a:xfrm>
          <a:prstGeom prst="rect">
            <a:avLst/>
          </a:prstGeom>
          <a:noFill/>
          <a:ln w="9525">
            <a:noFill/>
            <a:miter lim="800000"/>
            <a:headEnd/>
            <a:tailEnd/>
          </a:ln>
          <a:effectLst/>
        </p:spPr>
        <p:txBody>
          <a:bodyPr vert="horz" wrap="square" lIns="96451" tIns="48225" rIns="96451" bIns="48225" numCol="1" anchor="t" anchorCtr="0" compatLnSpc="1">
            <a:prstTxWarp prst="textNoShape">
              <a:avLst/>
            </a:prstTxWarp>
          </a:bodyPr>
          <a:lstStyle>
            <a:lvl1pPr algn="r" eaLnBrk="1" hangingPunct="1">
              <a:defRPr sz="1300">
                <a:latin typeface="Arial" charset="0"/>
                <a:ea typeface="+mn-ea"/>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939800" y="750888"/>
            <a:ext cx="4997450" cy="3749675"/>
          </a:xfrm>
          <a:prstGeom prst="rect">
            <a:avLst/>
          </a:prstGeom>
          <a:noFill/>
          <a:ln w="9525">
            <a:solidFill>
              <a:srgbClr val="000000"/>
            </a:solidFill>
            <a:miter lim="800000"/>
            <a:headEnd/>
            <a:tailEnd/>
          </a:ln>
        </p:spPr>
      </p:sp>
      <p:sp>
        <p:nvSpPr>
          <p:cNvPr id="62469" name="Rectangle 5"/>
          <p:cNvSpPr>
            <a:spLocks noGrp="1" noChangeArrowheads="1"/>
          </p:cNvSpPr>
          <p:nvPr>
            <p:ph type="body" sz="quarter" idx="3"/>
          </p:nvPr>
        </p:nvSpPr>
        <p:spPr bwMode="auto">
          <a:xfrm>
            <a:off x="687388" y="4751388"/>
            <a:ext cx="5502275" cy="4500562"/>
          </a:xfrm>
          <a:prstGeom prst="rect">
            <a:avLst/>
          </a:prstGeom>
          <a:noFill/>
          <a:ln w="9525">
            <a:noFill/>
            <a:miter lim="800000"/>
            <a:headEnd/>
            <a:tailEnd/>
          </a:ln>
          <a:effectLst/>
        </p:spPr>
        <p:txBody>
          <a:bodyPr vert="horz" wrap="square" lIns="96451" tIns="48225" rIns="96451" bIns="482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2470" name="Rectangle 6"/>
          <p:cNvSpPr>
            <a:spLocks noGrp="1" noChangeArrowheads="1"/>
          </p:cNvSpPr>
          <p:nvPr>
            <p:ph type="ftr" sz="quarter" idx="4"/>
          </p:nvPr>
        </p:nvSpPr>
        <p:spPr bwMode="auto">
          <a:xfrm>
            <a:off x="0" y="9501188"/>
            <a:ext cx="2979738" cy="500062"/>
          </a:xfrm>
          <a:prstGeom prst="rect">
            <a:avLst/>
          </a:prstGeom>
          <a:noFill/>
          <a:ln w="9525">
            <a:noFill/>
            <a:miter lim="800000"/>
            <a:headEnd/>
            <a:tailEnd/>
          </a:ln>
          <a:effectLst/>
        </p:spPr>
        <p:txBody>
          <a:bodyPr vert="horz" wrap="square" lIns="96451" tIns="48225" rIns="96451" bIns="48225" numCol="1" anchor="b" anchorCtr="0" compatLnSpc="1">
            <a:prstTxWarp prst="textNoShape">
              <a:avLst/>
            </a:prstTxWarp>
          </a:bodyPr>
          <a:lstStyle>
            <a:lvl1pPr eaLnBrk="1" hangingPunct="1">
              <a:defRPr sz="1300">
                <a:latin typeface="Arial" charset="0"/>
                <a:ea typeface="+mn-ea"/>
              </a:defRPr>
            </a:lvl1pPr>
          </a:lstStyle>
          <a:p>
            <a:pPr>
              <a:defRPr/>
            </a:pPr>
            <a:endParaRPr lang="en-US"/>
          </a:p>
        </p:txBody>
      </p:sp>
      <p:sp>
        <p:nvSpPr>
          <p:cNvPr id="62471" name="Rectangle 7"/>
          <p:cNvSpPr>
            <a:spLocks noGrp="1" noChangeArrowheads="1"/>
          </p:cNvSpPr>
          <p:nvPr>
            <p:ph type="sldNum" sz="quarter" idx="5"/>
          </p:nvPr>
        </p:nvSpPr>
        <p:spPr bwMode="auto">
          <a:xfrm>
            <a:off x="3895725" y="9501188"/>
            <a:ext cx="2979738" cy="500062"/>
          </a:xfrm>
          <a:prstGeom prst="rect">
            <a:avLst/>
          </a:prstGeom>
          <a:noFill/>
          <a:ln w="9525">
            <a:noFill/>
            <a:miter lim="800000"/>
            <a:headEnd/>
            <a:tailEnd/>
          </a:ln>
          <a:effectLst/>
        </p:spPr>
        <p:txBody>
          <a:bodyPr vert="horz" wrap="square" lIns="96451" tIns="48225" rIns="96451" bIns="48225" numCol="1" anchor="b" anchorCtr="0" compatLnSpc="1">
            <a:prstTxWarp prst="textNoShape">
              <a:avLst/>
            </a:prstTxWarp>
          </a:bodyPr>
          <a:lstStyle>
            <a:lvl1pPr algn="r" eaLnBrk="1" hangingPunct="1">
              <a:defRPr sz="1300">
                <a:latin typeface="Arial" pitchFamily="34" charset="0"/>
              </a:defRPr>
            </a:lvl1pPr>
          </a:lstStyle>
          <a:p>
            <a:pPr>
              <a:defRPr/>
            </a:pPr>
            <a:fld id="{C5E62871-7958-4CD3-82CF-90030285221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altLang="en-US" smtClean="0">
              <a:ea typeface="ＭＳ Ｐゴシック" pitchFamily="34" charset="-128"/>
            </a:endParaRPr>
          </a:p>
        </p:txBody>
      </p:sp>
      <p:sp>
        <p:nvSpPr>
          <p:cNvPr id="16388" name="Slide Number Placeholder 3"/>
          <p:cNvSpPr>
            <a:spLocks noGrp="1"/>
          </p:cNvSpPr>
          <p:nvPr>
            <p:ph type="sldNum" sz="quarter" idx="5"/>
          </p:nvPr>
        </p:nvSpPr>
        <p:spPr>
          <a:noFill/>
        </p:spPr>
        <p:txBody>
          <a:bodyPr/>
          <a:lstStyle/>
          <a:p>
            <a:fld id="{575A0D03-C9A6-4FFF-80F5-EE328B937ED9}" type="slidenum">
              <a:rPr lang="en-US" altLang="en-US" smtClean="0">
                <a:latin typeface="Arial" charset="0"/>
              </a:rPr>
              <a:pPr/>
              <a:t>8</a:t>
            </a:fld>
            <a:endParaRPr lang="en-US"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9"/>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20"/>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21"/>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23"/>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24"/>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11" name="Rounded Rectangle 25"/>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12" name="Rounded Rectangle 26"/>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Rectangle 40"/>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Rectangle 41"/>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42"/>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6" name="Rectangle 43"/>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endParaRPr lang="en-US"/>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ide Number Placeholder 28"/>
          <p:cNvSpPr>
            <a:spLocks noGrp="1"/>
          </p:cNvSpPr>
          <p:nvPr>
            <p:ph type="sldNum" sz="quarter" idx="12"/>
          </p:nvPr>
        </p:nvSpPr>
        <p:spPr>
          <a:xfrm>
            <a:off x="8320088" y="1588"/>
            <a:ext cx="747712" cy="365125"/>
          </a:xfrm>
        </p:spPr>
        <p:txBody>
          <a:bodyPr/>
          <a:lstStyle>
            <a:lvl1pPr>
              <a:defRPr>
                <a:solidFill>
                  <a:schemeClr val="bg1"/>
                </a:solidFill>
              </a:defRPr>
            </a:lvl1pPr>
          </a:lstStyle>
          <a:p>
            <a:pPr>
              <a:defRPr/>
            </a:pPr>
            <a:fld id="{76FB12CA-CC0F-4DE3-8350-F6372EC62E6D}"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1ED68D3-8CCB-4144-9AC2-3271CD4D6119}"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6C435D8-8883-454C-BFCB-D69F740BC847}"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67BF50B-D762-4BDA-961B-28CA9E206F79}"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047B57D-0675-4CE6-91B9-1080D366EF8D}"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8896759D-CDED-4F21-BFA3-3CC950C4676C}"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endParaRPr lang="en-US"/>
          </a:p>
        </p:txBody>
      </p:sp>
      <p:sp>
        <p:nvSpPr>
          <p:cNvPr id="8" name="Slide Number Placeholder 26"/>
          <p:cNvSpPr>
            <a:spLocks noGrp="1"/>
          </p:cNvSpPr>
          <p:nvPr>
            <p:ph type="sldNum" sz="quarter" idx="11"/>
          </p:nvPr>
        </p:nvSpPr>
        <p:spPr/>
        <p:txBody>
          <a:bodyPr/>
          <a:lstStyle>
            <a:lvl1pPr>
              <a:defRPr/>
            </a:lvl1pPr>
          </a:lstStyle>
          <a:p>
            <a:pPr>
              <a:defRPr/>
            </a:pPr>
            <a:fld id="{AEFBD006-D61F-4ADB-BB9C-7FC0F6F19144}" type="slidenum">
              <a:rPr lang="en-US" altLang="en-US"/>
              <a:pPr>
                <a:defRPr/>
              </a:pPr>
              <a:t>‹#›</a:t>
            </a:fld>
            <a:endParaRPr lang="en-US" altLang="en-US"/>
          </a:p>
        </p:txBody>
      </p:sp>
      <p:sp>
        <p:nvSpPr>
          <p:cNvPr id="9" name="Footer Placeholder 27"/>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72383892-1860-4069-ACD5-8C6691E7C4FA}"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B71137AD-44E7-47D4-A1B5-6B6FD3B188AD}"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D4340354-C1E0-47DE-865C-0157C5D70FA1}"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F71BAA68-651A-4637-B2ED-FB73EB63B4B8}"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39"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latin typeface="Arial" charset="0"/>
                <a:ea typeface="+mn-ea"/>
              </a:defRPr>
            </a:lvl1pPr>
          </a:lstStyle>
          <a:p>
            <a:pPr>
              <a:defRPr/>
            </a:pPr>
            <a:endParaRPr lang="en-US"/>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latin typeface="Arial" charset="0"/>
                <a:ea typeface="+mn-ea"/>
              </a:defRPr>
            </a:lvl1pPr>
          </a:lstStyle>
          <a:p>
            <a:pPr>
              <a:defRPr/>
            </a:pPr>
            <a:endParaRPr lang="en-US"/>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eaLnBrk="1" hangingPunct="1">
              <a:defRPr>
                <a:solidFill>
                  <a:srgbClr val="FFFFFF"/>
                </a:solidFill>
                <a:latin typeface="Arial" pitchFamily="34" charset="0"/>
              </a:defRPr>
            </a:lvl1pPr>
          </a:lstStyle>
          <a:p>
            <a:pPr>
              <a:defRPr/>
            </a:pPr>
            <a:fld id="{BF0BC1FF-489B-4AAE-B78F-D135160C01E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99" r:id="rId1"/>
    <p:sldLayoutId id="2147484091" r:id="rId2"/>
    <p:sldLayoutId id="2147484092" r:id="rId3"/>
    <p:sldLayoutId id="2147484093" r:id="rId4"/>
    <p:sldLayoutId id="2147484100" r:id="rId5"/>
    <p:sldLayoutId id="2147484101" r:id="rId6"/>
    <p:sldLayoutId id="2147484094" r:id="rId7"/>
    <p:sldLayoutId id="2147484095" r:id="rId8"/>
    <p:sldLayoutId id="2147484096" r:id="rId9"/>
    <p:sldLayoutId id="2147484097" r:id="rId10"/>
    <p:sldLayoutId id="2147484098" r:id="rId11"/>
  </p:sldLayoutIdLst>
  <p:hf hdr="0" ftr="0" dt="0"/>
  <p:txStyles>
    <p:titleStyle>
      <a:lvl1pPr algn="l" rtl="0" eaLnBrk="0" fontAlgn="base" hangingPunct="0">
        <a:spcBef>
          <a:spcPct val="0"/>
        </a:spcBef>
        <a:spcAft>
          <a:spcPct val="0"/>
        </a:spcAft>
        <a:defRPr sz="4000" kern="1200">
          <a:solidFill>
            <a:schemeClr val="tx2"/>
          </a:solidFill>
          <a:latin typeface="+mj-lt"/>
          <a:ea typeface="ＭＳ Ｐゴシック" charset="0"/>
          <a:cs typeface="+mj-cs"/>
        </a:defRPr>
      </a:lvl1pPr>
      <a:lvl2pPr algn="l" rtl="0" eaLnBrk="0" fontAlgn="base" hangingPunct="0">
        <a:spcBef>
          <a:spcPct val="0"/>
        </a:spcBef>
        <a:spcAft>
          <a:spcPct val="0"/>
        </a:spcAft>
        <a:defRPr sz="4000">
          <a:solidFill>
            <a:schemeClr val="tx2"/>
          </a:solidFill>
          <a:latin typeface="Trebuchet MS" panose="020B0603020202020204" pitchFamily="34" charset="0"/>
          <a:ea typeface="ＭＳ Ｐゴシック" charset="0"/>
        </a:defRPr>
      </a:lvl2pPr>
      <a:lvl3pPr algn="l" rtl="0" eaLnBrk="0" fontAlgn="base" hangingPunct="0">
        <a:spcBef>
          <a:spcPct val="0"/>
        </a:spcBef>
        <a:spcAft>
          <a:spcPct val="0"/>
        </a:spcAft>
        <a:defRPr sz="4000">
          <a:solidFill>
            <a:schemeClr val="tx2"/>
          </a:solidFill>
          <a:latin typeface="Trebuchet MS" panose="020B0603020202020204" pitchFamily="34" charset="0"/>
          <a:ea typeface="ＭＳ Ｐゴシック" charset="0"/>
        </a:defRPr>
      </a:lvl3pPr>
      <a:lvl4pPr algn="l" rtl="0" eaLnBrk="0" fontAlgn="base" hangingPunct="0">
        <a:spcBef>
          <a:spcPct val="0"/>
        </a:spcBef>
        <a:spcAft>
          <a:spcPct val="0"/>
        </a:spcAft>
        <a:defRPr sz="4000">
          <a:solidFill>
            <a:schemeClr val="tx2"/>
          </a:solidFill>
          <a:latin typeface="Trebuchet MS" panose="020B0603020202020204" pitchFamily="34" charset="0"/>
          <a:ea typeface="ＭＳ Ｐゴシック" charset="0"/>
        </a:defRPr>
      </a:lvl4pPr>
      <a:lvl5pPr algn="l" rtl="0" eaLnBrk="0" fontAlgn="base" hangingPunct="0">
        <a:spcBef>
          <a:spcPct val="0"/>
        </a:spcBef>
        <a:spcAft>
          <a:spcPct val="0"/>
        </a:spcAft>
        <a:defRPr sz="4000">
          <a:solidFill>
            <a:schemeClr val="tx2"/>
          </a:solidFill>
          <a:latin typeface="Trebuchet MS" panose="020B0603020202020204" pitchFamily="34" charset="0"/>
          <a:ea typeface="ＭＳ Ｐゴシック" charset="0"/>
        </a:defRPr>
      </a:lvl5pPr>
      <a:lvl6pPr marL="457200" algn="l" rtl="0" fontAlgn="base">
        <a:spcBef>
          <a:spcPct val="0"/>
        </a:spcBef>
        <a:spcAft>
          <a:spcPct val="0"/>
        </a:spcAft>
        <a:defRPr sz="4000">
          <a:solidFill>
            <a:schemeClr val="tx2"/>
          </a:solidFill>
          <a:latin typeface="Trebuchet MS" panose="020B0603020202020204" pitchFamily="34" charset="0"/>
        </a:defRPr>
      </a:lvl6pPr>
      <a:lvl7pPr marL="914400" algn="l" rtl="0" fontAlgn="base">
        <a:spcBef>
          <a:spcPct val="0"/>
        </a:spcBef>
        <a:spcAft>
          <a:spcPct val="0"/>
        </a:spcAft>
        <a:defRPr sz="4000">
          <a:solidFill>
            <a:schemeClr val="tx2"/>
          </a:solidFill>
          <a:latin typeface="Trebuchet MS" panose="020B0603020202020204" pitchFamily="34" charset="0"/>
        </a:defRPr>
      </a:lvl7pPr>
      <a:lvl8pPr marL="1371600" algn="l" rtl="0" fontAlgn="base">
        <a:spcBef>
          <a:spcPct val="0"/>
        </a:spcBef>
        <a:spcAft>
          <a:spcPct val="0"/>
        </a:spcAft>
        <a:defRPr sz="4000">
          <a:solidFill>
            <a:schemeClr val="tx2"/>
          </a:solidFill>
          <a:latin typeface="Trebuchet MS" panose="020B0603020202020204" pitchFamily="34" charset="0"/>
        </a:defRPr>
      </a:lvl8pPr>
      <a:lvl9pPr marL="1828800" algn="l" rtl="0" fontAlgn="base">
        <a:spcBef>
          <a:spcPct val="0"/>
        </a:spcBef>
        <a:spcAft>
          <a:spcPct val="0"/>
        </a:spcAft>
        <a:defRPr sz="4000">
          <a:solidFill>
            <a:schemeClr val="tx2"/>
          </a:solidFill>
          <a:latin typeface="Trebuchet MS" panose="020B0603020202020204"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ＭＳ Ｐゴシック" charset="0"/>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ＭＳ Ｐゴシック" charset="0"/>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ＭＳ Ｐゴシック" charset="0"/>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ＭＳ Ｐゴシック" charset="0"/>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ＭＳ Ｐゴシック" charset="0"/>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395288" y="1341438"/>
            <a:ext cx="8385175" cy="1828800"/>
          </a:xfrm>
        </p:spPr>
        <p:txBody>
          <a:bodyPr/>
          <a:lstStyle/>
          <a:p>
            <a:pPr eaLnBrk="1" hangingPunct="1"/>
            <a:r>
              <a:rPr lang="en-US" altLang="en-US" sz="3200" smtClean="0">
                <a:solidFill>
                  <a:srgbClr val="FFFFFF"/>
                </a:solidFill>
                <a:ea typeface="ＭＳ Ｐゴシック" pitchFamily="34" charset="-128"/>
              </a:rPr>
              <a:t/>
            </a:r>
            <a:br>
              <a:rPr lang="en-US" altLang="en-US" sz="3200" smtClean="0">
                <a:solidFill>
                  <a:srgbClr val="FFFFFF"/>
                </a:solidFill>
                <a:ea typeface="ＭＳ Ｐゴシック" pitchFamily="34" charset="-128"/>
              </a:rPr>
            </a:br>
            <a:r>
              <a:rPr lang="en-US" altLang="en-US" sz="3200" smtClean="0">
                <a:solidFill>
                  <a:srgbClr val="FFFFFF"/>
                </a:solidFill>
                <a:ea typeface="ＭＳ Ｐゴシック" pitchFamily="34" charset="-128"/>
              </a:rPr>
              <a:t>Maddə 6 - aşkar olmayan cəhətlər:</a:t>
            </a:r>
            <a:br>
              <a:rPr lang="en-US" altLang="en-US" sz="3200" smtClean="0">
                <a:solidFill>
                  <a:srgbClr val="FFFFFF"/>
                </a:solidFill>
                <a:ea typeface="ＭＳ Ｐゴシック" pitchFamily="34" charset="-128"/>
              </a:rPr>
            </a:br>
            <a:r>
              <a:rPr lang="en-US" altLang="en-US" sz="3200" smtClean="0">
                <a:solidFill>
                  <a:srgbClr val="FFFFFF"/>
                </a:solidFill>
                <a:ea typeface="ＭＳ Ｐゴシック" pitchFamily="34" charset="-128"/>
              </a:rPr>
              <a:t> - Məhkəmə proseslərinin effektivliyi</a:t>
            </a:r>
            <a:br>
              <a:rPr lang="en-US" altLang="en-US" sz="3200" smtClean="0">
                <a:solidFill>
                  <a:srgbClr val="FFFFFF"/>
                </a:solidFill>
                <a:ea typeface="ＭＳ Ｐゴシック" pitchFamily="34" charset="-128"/>
              </a:rPr>
            </a:br>
            <a:r>
              <a:rPr lang="en-US" altLang="en-US" sz="3200" smtClean="0">
                <a:solidFill>
                  <a:srgbClr val="FFFFFF"/>
                </a:solidFill>
                <a:ea typeface="ＭＳ Ｐゴシック" pitchFamily="34" charset="-128"/>
              </a:rPr>
              <a:t> - Prosedurların ədalətliliyi</a:t>
            </a:r>
          </a:p>
        </p:txBody>
      </p:sp>
      <p:sp>
        <p:nvSpPr>
          <p:cNvPr id="5123" name="Subtitle 2"/>
          <p:cNvSpPr>
            <a:spLocks noGrp="1"/>
          </p:cNvSpPr>
          <p:nvPr>
            <p:ph type="subTitle" idx="1"/>
          </p:nvPr>
        </p:nvSpPr>
        <p:spPr>
          <a:xfrm>
            <a:off x="457200" y="3900488"/>
            <a:ext cx="4953000" cy="1752600"/>
          </a:xfrm>
        </p:spPr>
        <p:txBody>
          <a:bodyPr/>
          <a:lstStyle/>
          <a:p>
            <a:pPr marL="63500" eaLnBrk="1" hangingPunct="1">
              <a:buClrTx/>
              <a:buFont typeface="Arial" charset="0"/>
              <a:buNone/>
            </a:pPr>
            <a:r>
              <a:rPr lang="en-US" altLang="en-US" smtClean="0">
                <a:solidFill>
                  <a:srgbClr val="424456"/>
                </a:solidFill>
                <a:ea typeface="ＭＳ Ｐゴシック" pitchFamily="34" charset="-128"/>
              </a:rPr>
              <a:t>Henry Lovat</a:t>
            </a:r>
          </a:p>
          <a:p>
            <a:pPr marL="63500" eaLnBrk="1" hangingPunct="1">
              <a:buClrTx/>
              <a:buFont typeface="Arial" charset="0"/>
              <a:buNone/>
            </a:pPr>
            <a:r>
              <a:rPr lang="en-US" altLang="en-US" smtClean="0">
                <a:solidFill>
                  <a:srgbClr val="424456"/>
                </a:solidFill>
                <a:ea typeface="ＭＳ Ｐゴシック" pitchFamily="34" charset="-128"/>
              </a:rPr>
              <a:t>2016</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smtClean="0">
                <a:solidFill>
                  <a:srgbClr val="424456"/>
                </a:solidFill>
                <a:ea typeface="ＭＳ Ｐゴシック" pitchFamily="34" charset="-128"/>
              </a:rPr>
              <a:t>Səmərəli iştirak</a:t>
            </a:r>
          </a:p>
        </p:txBody>
      </p:sp>
      <p:sp>
        <p:nvSpPr>
          <p:cNvPr id="14339" name="Content Placeholder 2"/>
          <p:cNvSpPr>
            <a:spLocks noGrp="1"/>
          </p:cNvSpPr>
          <p:nvPr>
            <p:ph idx="1"/>
          </p:nvPr>
        </p:nvSpPr>
        <p:spPr/>
        <p:txBody>
          <a:bodyPr/>
          <a:lstStyle/>
          <a:p>
            <a:pPr eaLnBrk="1" hangingPunct="1">
              <a:lnSpc>
                <a:spcPct val="70000"/>
              </a:lnSpc>
            </a:pPr>
            <a:r>
              <a:rPr lang="en-US" altLang="en-US" sz="2400" smtClean="0">
                <a:solidFill>
                  <a:srgbClr val="000000"/>
                </a:solidFill>
                <a:ea typeface="ＭＳ Ｐゴシック" pitchFamily="34" charset="-128"/>
              </a:rPr>
              <a:t>Məhkəmə prosesində səmərəli iştirak etmək mümkün olmadıqda, iştirak kifayət deyil.</a:t>
            </a:r>
          </a:p>
          <a:p>
            <a:pPr eaLnBrk="1" hangingPunct="1">
              <a:lnSpc>
                <a:spcPct val="70000"/>
              </a:lnSpc>
            </a:pPr>
            <a:r>
              <a:rPr lang="en-US" altLang="en-US" sz="2400" smtClean="0">
                <a:solidFill>
                  <a:srgbClr val="000000"/>
                </a:solidFill>
                <a:ea typeface="ＭＳ Ｐゴシック" pitchFamily="34" charset="-128"/>
              </a:rPr>
              <a:t>Lakin vəziyyətdən asılıdır.</a:t>
            </a:r>
          </a:p>
          <a:p>
            <a:pPr lvl="1" eaLnBrk="1" hangingPunct="1">
              <a:lnSpc>
                <a:spcPct val="70000"/>
              </a:lnSpc>
              <a:buClr>
                <a:srgbClr val="438086"/>
              </a:buClr>
            </a:pPr>
            <a:r>
              <a:rPr lang="en-US" altLang="en-US" sz="2200" smtClean="0">
                <a:solidFill>
                  <a:srgbClr val="438086"/>
                </a:solidFill>
                <a:ea typeface="ＭＳ Ｐゴシック" pitchFamily="34" charset="-128"/>
              </a:rPr>
              <a:t>Məsələn: Kar ərizəçi vəkilin məsləhəti ilə şahiddən uzaqda əyləşdirilib: heç bir pozuntu mövcud deyil.</a:t>
            </a:r>
          </a:p>
          <a:p>
            <a:pPr lvl="2" eaLnBrk="1" hangingPunct="1">
              <a:lnSpc>
                <a:spcPct val="70000"/>
              </a:lnSpc>
              <a:buClr>
                <a:srgbClr val="53548A"/>
              </a:buClr>
            </a:pPr>
            <a:r>
              <a:rPr lang="en-US" altLang="en-US" sz="2000" i="1" smtClean="0">
                <a:solidFill>
                  <a:srgbClr val="53548A"/>
                </a:solidFill>
                <a:ea typeface="ＭＳ Ｐゴシック" pitchFamily="34" charset="-128"/>
              </a:rPr>
              <a:t>Stanford Birləşmiş Krallığa qarşı (1994)</a:t>
            </a:r>
          </a:p>
          <a:p>
            <a:pPr lvl="1" eaLnBrk="1" hangingPunct="1">
              <a:lnSpc>
                <a:spcPct val="70000"/>
              </a:lnSpc>
              <a:buClr>
                <a:srgbClr val="438086"/>
              </a:buClr>
            </a:pPr>
            <a:r>
              <a:rPr lang="en-US" altLang="en-US" sz="2200" smtClean="0">
                <a:solidFill>
                  <a:srgbClr val="438086"/>
                </a:solidFill>
                <a:ea typeface="ＭＳ Ｐゴシック" pitchFamily="34" charset="-128"/>
              </a:rPr>
              <a:t>Cf. </a:t>
            </a:r>
            <a:r>
              <a:rPr lang="en-US" altLang="en-US" sz="2200" i="1" smtClean="0">
                <a:solidFill>
                  <a:srgbClr val="438086"/>
                </a:solidFill>
                <a:ea typeface="ＭＳ Ｐゴシック" pitchFamily="34" charset="-128"/>
              </a:rPr>
              <a:t>T &amp; V Birləşmiş Krallığa qarşı (1999)</a:t>
            </a:r>
          </a:p>
          <a:p>
            <a:pPr lvl="2" eaLnBrk="1" hangingPunct="1">
              <a:lnSpc>
                <a:spcPct val="70000"/>
              </a:lnSpc>
              <a:buClr>
                <a:srgbClr val="53548A"/>
              </a:buClr>
            </a:pPr>
            <a:r>
              <a:rPr lang="en-US" altLang="en-US" sz="2000" smtClean="0">
                <a:solidFill>
                  <a:srgbClr val="53548A"/>
                </a:solidFill>
                <a:ea typeface="ＭＳ Ｐゴシック" pitchFamily="34" charset="-128"/>
              </a:rPr>
              <a:t>11 yaşlı uşaq açıq, standart cinayət məhkəməsində adam öldürmədə ittiham edildiyi zaman PTSP-dan əziyyət çəkir. Güman ki, iddiaçılar qaydalara görə ləngidilirdi.</a:t>
            </a:r>
          </a:p>
          <a:p>
            <a:pPr lvl="1" eaLnBrk="1" hangingPunct="1">
              <a:lnSpc>
                <a:spcPct val="70000"/>
              </a:lnSpc>
              <a:buClr>
                <a:srgbClr val="438086"/>
              </a:buClr>
            </a:pPr>
            <a:r>
              <a:rPr lang="en-US" altLang="en-US" sz="2200" smtClean="0">
                <a:solidFill>
                  <a:srgbClr val="438086"/>
                </a:solidFill>
                <a:ea typeface="ＭＳ Ｐゴシック" pitchFamily="34" charset="-128"/>
              </a:rPr>
              <a:t>Və </a:t>
            </a:r>
            <a:r>
              <a:rPr lang="en-US" altLang="en-US" sz="2200" i="1" smtClean="0">
                <a:solidFill>
                  <a:srgbClr val="438086"/>
                </a:solidFill>
                <a:ea typeface="ＭＳ Ｐゴシック" pitchFamily="34" charset="-128"/>
              </a:rPr>
              <a:t>SC Birləşmiş Krallığa qarşı (2004)</a:t>
            </a:r>
          </a:p>
          <a:p>
            <a:pPr lvl="2" eaLnBrk="1" hangingPunct="1">
              <a:lnSpc>
                <a:spcPct val="70000"/>
              </a:lnSpc>
              <a:buClr>
                <a:srgbClr val="53548A"/>
              </a:buClr>
            </a:pPr>
            <a:r>
              <a:rPr lang="en-US" altLang="en-US" sz="2000" smtClean="0">
                <a:solidFill>
                  <a:srgbClr val="53548A"/>
                </a:solidFill>
                <a:ea typeface="ＭＳ Ｐゴシック" pitchFamily="34" charset="-128"/>
              </a:rPr>
              <a:t>11 yaşlı oğlan daha az qorxuducu olması üçün məhkəmədə “ağlabatan tənzimləmələr ilə” ittiham edildi. İddiaçının əqli durumunun yaşına uyğun gəlməməsinə görə, qanun pozuntusu hesab edilir. Mütəxəssislərin iştirakı ilə mühakimə tələb edilirdi.</a:t>
            </a:r>
          </a:p>
        </p:txBody>
      </p:sp>
      <p:sp>
        <p:nvSpPr>
          <p:cNvPr id="14340" name="Slide Number Placeholder 3"/>
          <p:cNvSpPr>
            <a:spLocks noGrp="1"/>
          </p:cNvSpPr>
          <p:nvPr>
            <p:ph type="sldNum" sz="quarter" idx="12"/>
          </p:nvPr>
        </p:nvSpPr>
        <p:spPr bwMode="auto">
          <a:noFill/>
          <a:ln>
            <a:miter lim="800000"/>
            <a:headEnd/>
            <a:tailEnd/>
          </a:ln>
        </p:spPr>
        <p:txBody>
          <a:bodyPr/>
          <a:lstStyle/>
          <a:p>
            <a:pPr eaLnBrk="0" hangingPunct="0">
              <a:buSzPct val="100000"/>
            </a:pPr>
            <a:fld id="{6E7603CD-ED75-4817-90BC-FE2E2D137D81}" type="slidenum">
              <a:rPr lang="en-US" altLang="en-US" smtClean="0">
                <a:latin typeface="Arial" charset="0"/>
              </a:rPr>
              <a:pPr eaLnBrk="0" hangingPunct="0">
                <a:buSzPct val="100000"/>
              </a:pPr>
              <a:t>10</a:t>
            </a:fld>
            <a:endParaRPr lang="en-US" altLang="en-US" smtClean="0">
              <a:latin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704850"/>
            <a:ext cx="8229600" cy="708025"/>
          </a:xfrm>
        </p:spPr>
        <p:txBody>
          <a:bodyPr/>
          <a:lstStyle/>
          <a:p>
            <a:pPr eaLnBrk="1" hangingPunct="1"/>
            <a:r>
              <a:rPr lang="en-US" altLang="en-US" sz="3500" smtClean="0">
                <a:solidFill>
                  <a:srgbClr val="424456"/>
                </a:solidFill>
                <a:ea typeface="ＭＳ Ｐゴシック" pitchFamily="34" charset="-128"/>
              </a:rPr>
              <a:t>Giriş</a:t>
            </a:r>
          </a:p>
        </p:txBody>
      </p:sp>
      <p:sp>
        <p:nvSpPr>
          <p:cNvPr id="6147" name="Rectangle 3"/>
          <p:cNvSpPr>
            <a:spLocks noGrp="1" noChangeArrowheads="1"/>
          </p:cNvSpPr>
          <p:nvPr>
            <p:ph idx="1"/>
          </p:nvPr>
        </p:nvSpPr>
        <p:spPr>
          <a:xfrm>
            <a:off x="457200" y="1557338"/>
            <a:ext cx="8229600" cy="4767262"/>
          </a:xfrm>
        </p:spPr>
        <p:txBody>
          <a:bodyPr/>
          <a:lstStyle/>
          <a:p>
            <a:pPr marL="484188" indent="-457200" eaLnBrk="1" hangingPunct="1">
              <a:lnSpc>
                <a:spcPct val="120000"/>
              </a:lnSpc>
            </a:pPr>
            <a:r>
              <a:rPr lang="en-US" altLang="en-US" sz="3200" smtClean="0">
                <a:solidFill>
                  <a:srgbClr val="000000"/>
                </a:solidFill>
                <a:ea typeface="ＭＳ Ｐゴシック" pitchFamily="34" charset="-128"/>
              </a:rPr>
              <a:t>Maddə 6: “Məhkəmə proseslərinin ədalətli şəkildə idarə edilməsinə dair əsaslı nümunə”</a:t>
            </a:r>
          </a:p>
          <a:p>
            <a:pPr marL="484188" indent="-457200" eaLnBrk="1" hangingPunct="1">
              <a:lnSpc>
                <a:spcPct val="120000"/>
              </a:lnSpc>
            </a:pPr>
            <a:endParaRPr lang="en-US" altLang="en-US" sz="3200" smtClean="0">
              <a:solidFill>
                <a:srgbClr val="000000"/>
              </a:solidFill>
              <a:ea typeface="ＭＳ Ｐゴシック" pitchFamily="34" charset="-128"/>
            </a:endParaRPr>
          </a:p>
          <a:p>
            <a:pPr marL="776288" lvl="1" indent="-457200" eaLnBrk="1" hangingPunct="1">
              <a:lnSpc>
                <a:spcPct val="120000"/>
              </a:lnSpc>
              <a:buClr>
                <a:srgbClr val="438086"/>
              </a:buClr>
            </a:pPr>
            <a:r>
              <a:rPr lang="en-US" altLang="en-US" sz="3000" smtClean="0">
                <a:solidFill>
                  <a:srgbClr val="000000"/>
                </a:solidFill>
                <a:ea typeface="ＭＳ Ｐゴシック" pitchFamily="34" charset="-128"/>
              </a:rPr>
              <a:t>John Cremona (Avropa Ədalət Məhkəməsinin sabiq vitse-prezidenti), 1990</a:t>
            </a:r>
          </a:p>
          <a:p>
            <a:pPr marL="776288" lvl="1" indent="-457200" eaLnBrk="1" hangingPunct="1">
              <a:buClrTx/>
              <a:buFont typeface="Arial" charset="0"/>
              <a:buNone/>
            </a:pPr>
            <a:endParaRPr lang="en-US" altLang="en-US" sz="3000" smtClean="0">
              <a:solidFill>
                <a:srgbClr val="000000"/>
              </a:solidFill>
              <a:ea typeface="ＭＳ Ｐゴシック" pitchFamily="34" charset="-128"/>
            </a:endParaRPr>
          </a:p>
        </p:txBody>
      </p:sp>
      <p:sp>
        <p:nvSpPr>
          <p:cNvPr id="6148" name="Slide Number Placeholder 5"/>
          <p:cNvSpPr>
            <a:spLocks noGrp="1"/>
          </p:cNvSpPr>
          <p:nvPr>
            <p:ph type="sldNum" sz="quarter" idx="12"/>
          </p:nvPr>
        </p:nvSpPr>
        <p:spPr bwMode="auto">
          <a:noFill/>
          <a:ln>
            <a:miter lim="800000"/>
            <a:headEnd/>
            <a:tailEnd/>
          </a:ln>
        </p:spPr>
        <p:txBody>
          <a:bodyPr/>
          <a:lstStyle/>
          <a:p>
            <a:pPr eaLnBrk="0" hangingPunct="0">
              <a:buSzPct val="100000"/>
            </a:pPr>
            <a:fld id="{19247C94-FFE5-4303-AD01-C9AF78E69463}" type="slidenum">
              <a:rPr lang="en-US" altLang="en-US" smtClean="0">
                <a:latin typeface="Arial" charset="0"/>
              </a:rPr>
              <a:pPr eaLnBrk="0" hangingPunct="0">
                <a:buSzPct val="100000"/>
              </a:pPr>
              <a:t>2</a:t>
            </a:fld>
            <a:endParaRPr lang="en-US" altLang="en-US" smtClean="0">
              <a:latin typeface="Arial" charset="0"/>
            </a:endParaRP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smtClean="0">
                <a:solidFill>
                  <a:srgbClr val="424456"/>
                </a:solidFill>
                <a:ea typeface="ＭＳ Ｐゴシック" pitchFamily="34" charset="-128"/>
              </a:rPr>
              <a:t>Maddə 6 və Strasburq Məhkəməsi</a:t>
            </a:r>
          </a:p>
        </p:txBody>
      </p:sp>
      <p:sp>
        <p:nvSpPr>
          <p:cNvPr id="7171" name="Content Placeholder 2"/>
          <p:cNvSpPr>
            <a:spLocks noGrp="1"/>
          </p:cNvSpPr>
          <p:nvPr>
            <p:ph idx="1"/>
          </p:nvPr>
        </p:nvSpPr>
        <p:spPr/>
        <p:txBody>
          <a:bodyPr/>
          <a:lstStyle/>
          <a:p>
            <a:pPr eaLnBrk="1" hangingPunct="1">
              <a:lnSpc>
                <a:spcPct val="80000"/>
              </a:lnSpc>
            </a:pPr>
            <a:r>
              <a:rPr lang="en-US" altLang="en-US" sz="2400" smtClean="0">
                <a:solidFill>
                  <a:srgbClr val="000000"/>
                </a:solidFill>
                <a:ea typeface="ＭＳ Ｐゴシック" pitchFamily="34" charset="-128"/>
              </a:rPr>
              <a:t>AİHK müddəasına əksər ərizəçilər müraciət etmişdir.</a:t>
            </a:r>
          </a:p>
          <a:p>
            <a:pPr lvl="1" eaLnBrk="1" hangingPunct="1">
              <a:lnSpc>
                <a:spcPct val="80000"/>
              </a:lnSpc>
              <a:buClr>
                <a:srgbClr val="438086"/>
              </a:buClr>
            </a:pPr>
            <a:r>
              <a:rPr lang="en-US" altLang="en-US" sz="2200" smtClean="0">
                <a:solidFill>
                  <a:srgbClr val="438086"/>
                </a:solidFill>
                <a:ea typeface="ＭＳ Ｐゴシック" pitchFamily="34" charset="-128"/>
              </a:rPr>
              <a:t>Maddə 6-nın tələblərinin pozulması halları 2014-cü ildə bütün pozulma qərarlarının təqribən 25%-ni təşkil etmişdir (149 qərar).</a:t>
            </a:r>
          </a:p>
          <a:p>
            <a:pPr eaLnBrk="1" hangingPunct="1">
              <a:lnSpc>
                <a:spcPct val="80000"/>
              </a:lnSpc>
            </a:pPr>
            <a:r>
              <a:rPr lang="en-US" altLang="en-US" sz="2400" smtClean="0">
                <a:solidFill>
                  <a:srgbClr val="000000"/>
                </a:solidFill>
                <a:ea typeface="ＭＳ Ｐゴシック" pitchFamily="34" charset="-128"/>
              </a:rPr>
              <a:t>Strasburq Məhkəməsinin məhdud roluna baxmayaraq:</a:t>
            </a:r>
          </a:p>
          <a:p>
            <a:pPr lvl="1" eaLnBrk="1" hangingPunct="1">
              <a:lnSpc>
                <a:spcPct val="80000"/>
              </a:lnSpc>
              <a:buClr>
                <a:srgbClr val="438086"/>
              </a:buClr>
            </a:pPr>
            <a:r>
              <a:rPr lang="en-US" altLang="en-US" sz="2200" smtClean="0">
                <a:solidFill>
                  <a:srgbClr val="438086"/>
                </a:solidFill>
                <a:ea typeface="ＭＳ Ｐゴシック" pitchFamily="34" charset="-128"/>
              </a:rPr>
              <a:t>Aşağıdakılarla bağlı yurisdiksiya yoxdur: </a:t>
            </a:r>
          </a:p>
          <a:p>
            <a:pPr lvl="2" eaLnBrk="1" hangingPunct="1">
              <a:lnSpc>
                <a:spcPct val="80000"/>
              </a:lnSpc>
              <a:buClr>
                <a:srgbClr val="53548A"/>
              </a:buClr>
            </a:pPr>
            <a:r>
              <a:rPr lang="en-US" altLang="en-US" sz="2000" smtClean="0">
                <a:solidFill>
                  <a:srgbClr val="53548A"/>
                </a:solidFill>
                <a:ea typeface="ＭＳ Ｐゴシック" pitchFamily="34" charset="-128"/>
              </a:rPr>
              <a:t>milli məhkəmə işlərinin yenidən açılması</a:t>
            </a:r>
          </a:p>
          <a:p>
            <a:pPr lvl="2" eaLnBrk="1" hangingPunct="1">
              <a:lnSpc>
                <a:spcPct val="80000"/>
              </a:lnSpc>
              <a:buClr>
                <a:srgbClr val="53548A"/>
              </a:buClr>
            </a:pPr>
            <a:r>
              <a:rPr lang="en-US" altLang="en-US" sz="2000" smtClean="0">
                <a:solidFill>
                  <a:srgbClr val="53548A"/>
                </a:solidFill>
                <a:ea typeface="ＭＳ Ｐゴシック" pitchFamily="34" charset="-128"/>
              </a:rPr>
              <a:t>faktların yenidən araşdırılması</a:t>
            </a:r>
          </a:p>
          <a:p>
            <a:pPr lvl="2" eaLnBrk="1" hangingPunct="1">
              <a:lnSpc>
                <a:spcPct val="80000"/>
              </a:lnSpc>
              <a:buClr>
                <a:srgbClr val="53548A"/>
              </a:buClr>
            </a:pPr>
            <a:r>
              <a:rPr lang="en-US" altLang="en-US" sz="2000" smtClean="0">
                <a:solidFill>
                  <a:srgbClr val="53548A"/>
                </a:solidFill>
                <a:ea typeface="ＭＳ Ｐゴシック" pitchFamily="34" charset="-128"/>
              </a:rPr>
              <a:t>milli qanunun tətbiqinin yenidən nəzərdən keçirilməsi.</a:t>
            </a:r>
          </a:p>
          <a:p>
            <a:pPr eaLnBrk="1" hangingPunct="1">
              <a:lnSpc>
                <a:spcPct val="80000"/>
              </a:lnSpc>
            </a:pPr>
            <a:r>
              <a:rPr lang="en-US" altLang="en-US" sz="2400" smtClean="0">
                <a:solidFill>
                  <a:srgbClr val="000000"/>
                </a:solidFill>
                <a:ea typeface="ＭＳ Ｐゴシック" pitchFamily="34" charset="-128"/>
              </a:rPr>
              <a:t>Ümumilikdə məhkəmə proseslərinin Maddə 6-nın tələblərinə uyğun olub-olmadığı nəzərdən keçiriləcək? </a:t>
            </a:r>
          </a:p>
          <a:p>
            <a:pPr eaLnBrk="1" hangingPunct="1">
              <a:lnSpc>
                <a:spcPct val="80000"/>
              </a:lnSpc>
            </a:pPr>
            <a:r>
              <a:rPr lang="en-US" altLang="en-US" sz="2400" smtClean="0">
                <a:solidFill>
                  <a:srgbClr val="000000"/>
                </a:solidFill>
                <a:ea typeface="ＭＳ Ｐゴシック" pitchFamily="34" charset="-128"/>
              </a:rPr>
              <a:t>Tələblərin pozulması hallarının aşkarlanması milli məhkəmə qərarının əksi ilə nəticələnməyəcək.</a:t>
            </a:r>
          </a:p>
        </p:txBody>
      </p:sp>
      <p:sp>
        <p:nvSpPr>
          <p:cNvPr id="7172" name="Slide Number Placeholder 3"/>
          <p:cNvSpPr>
            <a:spLocks noGrp="1"/>
          </p:cNvSpPr>
          <p:nvPr>
            <p:ph type="sldNum" sz="quarter" idx="12"/>
          </p:nvPr>
        </p:nvSpPr>
        <p:spPr bwMode="auto">
          <a:noFill/>
          <a:ln>
            <a:miter lim="800000"/>
            <a:headEnd/>
            <a:tailEnd/>
          </a:ln>
        </p:spPr>
        <p:txBody>
          <a:bodyPr/>
          <a:lstStyle/>
          <a:p>
            <a:pPr eaLnBrk="0" hangingPunct="0">
              <a:buSzPct val="100000"/>
            </a:pPr>
            <a:fld id="{B11BE6DC-AE24-43C9-A25F-3CE90A039BDC}" type="slidenum">
              <a:rPr lang="en-US" altLang="en-US" smtClean="0">
                <a:latin typeface="Arial" charset="0"/>
              </a:rPr>
              <a:pPr eaLnBrk="0" hangingPunct="0">
                <a:buSzPct val="100000"/>
              </a:pPr>
              <a:t>3</a:t>
            </a:fld>
            <a:endParaRPr lang="en-US" altLang="en-US" smtClean="0">
              <a:latin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mtClean="0">
                <a:solidFill>
                  <a:srgbClr val="424456"/>
                </a:solidFill>
                <a:ea typeface="ＭＳ Ｐゴシック" pitchFamily="34" charset="-128"/>
              </a:rPr>
              <a:t>Effektiv məhkəmə prosesləri</a:t>
            </a:r>
          </a:p>
        </p:txBody>
      </p:sp>
      <p:sp>
        <p:nvSpPr>
          <p:cNvPr id="8195" name="Content Placeholder 2"/>
          <p:cNvSpPr>
            <a:spLocks noGrp="1"/>
          </p:cNvSpPr>
          <p:nvPr>
            <p:ph idx="1"/>
          </p:nvPr>
        </p:nvSpPr>
        <p:spPr/>
        <p:txBody>
          <a:bodyPr/>
          <a:lstStyle/>
          <a:p>
            <a:pPr eaLnBrk="1" hangingPunct="1">
              <a:lnSpc>
                <a:spcPct val="70000"/>
              </a:lnSpc>
            </a:pPr>
            <a:r>
              <a:rPr lang="en-US" altLang="en-US" sz="1500" smtClean="0">
                <a:solidFill>
                  <a:srgbClr val="000000"/>
                </a:solidFill>
                <a:ea typeface="ＭＳ Ｐゴシック" pitchFamily="34" charset="-128"/>
              </a:rPr>
              <a:t>Məhkəməyə müraciət edənlərin sayı kifayət qədər deyil, bununla yanaşı, proseslər də bir o qədər effektiv deyil. </a:t>
            </a:r>
          </a:p>
          <a:p>
            <a:pPr eaLnBrk="1" hangingPunct="1">
              <a:lnSpc>
                <a:spcPct val="70000"/>
              </a:lnSpc>
            </a:pPr>
            <a:r>
              <a:rPr lang="en-US" altLang="en-US" sz="1500" smtClean="0">
                <a:solidFill>
                  <a:srgbClr val="000000"/>
                </a:solidFill>
                <a:ea typeface="ＭＳ Ｐゴシック" pitchFamily="34" charset="-128"/>
              </a:rPr>
              <a:t>Qərarların tətbiq edilməməsi məsələsi mövcuddur.</a:t>
            </a:r>
          </a:p>
          <a:p>
            <a:pPr eaLnBrk="1" hangingPunct="1">
              <a:lnSpc>
                <a:spcPct val="70000"/>
              </a:lnSpc>
            </a:pPr>
            <a:r>
              <a:rPr lang="en-US" altLang="en-US" sz="1500" smtClean="0">
                <a:solidFill>
                  <a:srgbClr val="000000"/>
                </a:solidFill>
                <a:ea typeface="ＭＳ Ｐゴシック" pitchFamily="34" charset="-128"/>
              </a:rPr>
              <a:t>Cinayət işləri:</a:t>
            </a:r>
          </a:p>
          <a:p>
            <a:pPr lvl="1" eaLnBrk="1" hangingPunct="1">
              <a:lnSpc>
                <a:spcPct val="70000"/>
              </a:lnSpc>
              <a:buClr>
                <a:srgbClr val="438086"/>
              </a:buClr>
            </a:pPr>
            <a:r>
              <a:rPr lang="en-US" altLang="en-US" sz="1400" i="1" smtClean="0">
                <a:solidFill>
                  <a:srgbClr val="438086"/>
                </a:solidFill>
                <a:ea typeface="ＭＳ Ｐゴシック" pitchFamily="34" charset="-128"/>
              </a:rPr>
              <a:t>Assanidze Gürcüstana qarşı (2004)</a:t>
            </a:r>
          </a:p>
          <a:p>
            <a:pPr lvl="2" eaLnBrk="1" hangingPunct="1">
              <a:lnSpc>
                <a:spcPct val="70000"/>
              </a:lnSpc>
              <a:buClr>
                <a:srgbClr val="53548A"/>
              </a:buClr>
            </a:pPr>
            <a:r>
              <a:rPr lang="en-US" altLang="en-US" sz="1300" smtClean="0">
                <a:solidFill>
                  <a:srgbClr val="53548A"/>
                </a:solidFill>
                <a:ea typeface="ＭＳ Ｐゴシック" pitchFamily="34" charset="-128"/>
              </a:rPr>
              <a:t>Acarıstanın dövlət orqanları Batumidə çalışmış sabiq meri bağlı Gürcüstan məhkəməsinin qərarlarına məhəl qoymamışdır.</a:t>
            </a:r>
          </a:p>
          <a:p>
            <a:pPr eaLnBrk="1" hangingPunct="1">
              <a:lnSpc>
                <a:spcPct val="70000"/>
              </a:lnSpc>
            </a:pPr>
            <a:r>
              <a:rPr lang="en-US" altLang="en-US" sz="1500" smtClean="0">
                <a:solidFill>
                  <a:srgbClr val="000000"/>
                </a:solidFill>
                <a:ea typeface="ＭＳ Ｐゴシック" pitchFamily="34" charset="-128"/>
              </a:rPr>
              <a:t>Mülki işlər:</a:t>
            </a:r>
          </a:p>
          <a:p>
            <a:pPr lvl="1" eaLnBrk="1" hangingPunct="1">
              <a:lnSpc>
                <a:spcPct val="70000"/>
              </a:lnSpc>
              <a:buClr>
                <a:srgbClr val="438086"/>
              </a:buClr>
            </a:pPr>
            <a:r>
              <a:rPr lang="en-US" altLang="en-US" sz="1400" i="1" smtClean="0">
                <a:solidFill>
                  <a:srgbClr val="438086"/>
                </a:solidFill>
                <a:ea typeface="ＭＳ Ｐゴシック" pitchFamily="34" charset="-128"/>
              </a:rPr>
              <a:t>Burdov Rusiyaya qarşı (2009)</a:t>
            </a:r>
          </a:p>
          <a:p>
            <a:pPr lvl="2" eaLnBrk="1" hangingPunct="1">
              <a:lnSpc>
                <a:spcPct val="70000"/>
              </a:lnSpc>
              <a:buClr>
                <a:srgbClr val="53548A"/>
              </a:buClr>
            </a:pPr>
            <a:r>
              <a:rPr lang="en-US" altLang="en-US" sz="1300" smtClean="0">
                <a:solidFill>
                  <a:srgbClr val="53548A"/>
                </a:solidFill>
                <a:ea typeface="ＭＳ Ｐゴシック" pitchFamily="34" charset="-128"/>
              </a:rPr>
              <a:t>Rusiya dövlət orqanları Çernobl hadisələrində iştirak etmiş şəxsə müavinət ödənilməsi ilə bağlı milli məhkəmələrin qərarlarını tətbiq etməkdən boyun qaçırmışdır.</a:t>
            </a:r>
          </a:p>
          <a:p>
            <a:pPr lvl="1" eaLnBrk="1" hangingPunct="1">
              <a:lnSpc>
                <a:spcPct val="70000"/>
              </a:lnSpc>
              <a:buClr>
                <a:srgbClr val="438086"/>
              </a:buClr>
            </a:pPr>
            <a:r>
              <a:rPr lang="en-US" altLang="en-US" sz="1400" smtClean="0">
                <a:solidFill>
                  <a:srgbClr val="438086"/>
                </a:solidFill>
                <a:ea typeface="ＭＳ Ｐゴシック" pitchFamily="34" charset="-128"/>
              </a:rPr>
              <a:t>Dövlətin təzminat ödəməli olduğu mülki məhkəmə işi üzrə xüsusi məsələ.</a:t>
            </a:r>
          </a:p>
          <a:p>
            <a:pPr eaLnBrk="1" hangingPunct="1">
              <a:lnSpc>
                <a:spcPct val="70000"/>
              </a:lnSpc>
            </a:pPr>
            <a:r>
              <a:rPr lang="en-US" altLang="en-US" sz="1500" smtClean="0">
                <a:solidFill>
                  <a:srgbClr val="000000"/>
                </a:solidFill>
                <a:ea typeface="ＭＳ Ｐゴシック" pitchFamily="34" charset="-128"/>
              </a:rPr>
              <a:t>Ümumilikdə hüquqi müəyyənlik:</a:t>
            </a:r>
          </a:p>
          <a:p>
            <a:pPr lvl="1" eaLnBrk="1" hangingPunct="1">
              <a:lnSpc>
                <a:spcPct val="70000"/>
              </a:lnSpc>
              <a:buClr>
                <a:srgbClr val="438086"/>
              </a:buClr>
            </a:pPr>
            <a:r>
              <a:rPr lang="en-US" altLang="en-US" sz="1400" smtClean="0">
                <a:solidFill>
                  <a:srgbClr val="438086"/>
                </a:solidFill>
                <a:ea typeface="ＭＳ Ｐゴシック" pitchFamily="34" charset="-128"/>
              </a:rPr>
              <a:t>“Verilmiş qərarlara” hörmətlə yanaşılmasını tələb edir.</a:t>
            </a:r>
          </a:p>
          <a:p>
            <a:pPr lvl="2" eaLnBrk="1" hangingPunct="1">
              <a:lnSpc>
                <a:spcPct val="70000"/>
              </a:lnSpc>
              <a:buClr>
                <a:srgbClr val="53548A"/>
              </a:buClr>
            </a:pPr>
            <a:r>
              <a:rPr lang="en-US" altLang="en-US" sz="1300" i="1" smtClean="0">
                <a:solidFill>
                  <a:srgbClr val="53548A"/>
                </a:solidFill>
                <a:ea typeface="ＭＳ Ｐゴシック" pitchFamily="34" charset="-128"/>
              </a:rPr>
              <a:t>Ryabax Rusiyaya qarşı (2003)</a:t>
            </a:r>
          </a:p>
          <a:p>
            <a:pPr lvl="1" eaLnBrk="1" hangingPunct="1">
              <a:lnSpc>
                <a:spcPct val="70000"/>
              </a:lnSpc>
              <a:buClr>
                <a:srgbClr val="438086"/>
              </a:buClr>
            </a:pPr>
            <a:r>
              <a:rPr lang="en-US" altLang="en-US" sz="1400" smtClean="0">
                <a:solidFill>
                  <a:srgbClr val="438086"/>
                </a:solidFill>
                <a:ea typeface="ＭＳ Ｐゴシック" pitchFamily="34" charset="-128"/>
              </a:rPr>
              <a:t>“Heç bir tərəf məhkəmə işinə yenidən baxılmasını, yekun qərarın yenidən nəzərdən keçirilməsini tələb etmək hüququna malik deyil. Yüksək instansiya məhkəməsinin yenidən baxma səlahiyyəti məhkəmə prosesində buraxılmış səhvləri düzəltmək üçün istifadə edilməlidir, məhkəmə işinə tamamilə yenidən baxmaq üçün yox. Məsələ ilə bağlı iki ayrı fikrin olması məhkəmə işinə yenidən baxılmasına əsas vermir.”</a:t>
            </a:r>
          </a:p>
          <a:p>
            <a:pPr lvl="1" eaLnBrk="1" hangingPunct="1">
              <a:lnSpc>
                <a:spcPct val="70000"/>
              </a:lnSpc>
              <a:buClr>
                <a:srgbClr val="438086"/>
              </a:buClr>
            </a:pPr>
            <a:r>
              <a:rPr lang="en-US" altLang="en-US" sz="1400" smtClean="0">
                <a:solidFill>
                  <a:srgbClr val="438086"/>
                </a:solidFill>
                <a:ea typeface="ＭＳ Ｐゴシック" pitchFamily="34" charset="-128"/>
              </a:rPr>
              <a:t>“Yalnız əsaslı və məcburi xarakter daşıyan şərtlərə görə zəruri olduğu halda” anlayışından uzaq durmaq lazımdır.</a:t>
            </a:r>
          </a:p>
        </p:txBody>
      </p:sp>
      <p:sp>
        <p:nvSpPr>
          <p:cNvPr id="8196" name="Slide Number Placeholder 3"/>
          <p:cNvSpPr>
            <a:spLocks noGrp="1"/>
          </p:cNvSpPr>
          <p:nvPr>
            <p:ph type="sldNum" sz="quarter" idx="12"/>
          </p:nvPr>
        </p:nvSpPr>
        <p:spPr bwMode="auto">
          <a:noFill/>
          <a:ln>
            <a:miter lim="800000"/>
            <a:headEnd/>
            <a:tailEnd/>
          </a:ln>
        </p:spPr>
        <p:txBody>
          <a:bodyPr/>
          <a:lstStyle/>
          <a:p>
            <a:pPr eaLnBrk="0" hangingPunct="0">
              <a:buSzPct val="100000"/>
            </a:pPr>
            <a:fld id="{2DC4C6EC-43F1-4184-9615-9B5EE9375C62}" type="slidenum">
              <a:rPr lang="en-US" altLang="en-US" smtClean="0">
                <a:latin typeface="Arial" charset="0"/>
              </a:rPr>
              <a:pPr eaLnBrk="0" hangingPunct="0">
                <a:buSzPct val="100000"/>
              </a:pPr>
              <a:t>4</a:t>
            </a:fld>
            <a:endParaRPr lang="en-US" altLang="en-US" smtClean="0">
              <a:latin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mtClean="0">
                <a:solidFill>
                  <a:srgbClr val="424456"/>
                </a:solidFill>
                <a:ea typeface="ＭＳ Ｐゴシック" pitchFamily="34" charset="-128"/>
              </a:rPr>
              <a:t>Məhkəmə proseslərinin ümumilikdə ədalətliliyi</a:t>
            </a:r>
          </a:p>
        </p:txBody>
      </p:sp>
      <p:sp>
        <p:nvSpPr>
          <p:cNvPr id="9219" name="Content Placeholder 2"/>
          <p:cNvSpPr>
            <a:spLocks noGrp="1"/>
          </p:cNvSpPr>
          <p:nvPr>
            <p:ph idx="1"/>
          </p:nvPr>
        </p:nvSpPr>
        <p:spPr/>
        <p:txBody>
          <a:bodyPr/>
          <a:lstStyle/>
          <a:p>
            <a:pPr eaLnBrk="1" hangingPunct="1"/>
            <a:r>
              <a:rPr lang="en-US" altLang="en-US" smtClean="0">
                <a:solidFill>
                  <a:srgbClr val="000000"/>
                </a:solidFill>
                <a:ea typeface="ＭＳ Ｐゴシック" pitchFamily="34" charset="-128"/>
              </a:rPr>
              <a:t>Maddə 6-nın ümumilikdə aşkar olmayan cəhəti.</a:t>
            </a:r>
          </a:p>
          <a:p>
            <a:pPr eaLnBrk="1" hangingPunct="1"/>
            <a:endParaRPr lang="en-US" altLang="en-US" smtClean="0">
              <a:solidFill>
                <a:srgbClr val="000000"/>
              </a:solidFill>
              <a:ea typeface="ＭＳ Ｐゴシック" pitchFamily="34" charset="-128"/>
            </a:endParaRPr>
          </a:p>
          <a:p>
            <a:pPr eaLnBrk="1" hangingPunct="1"/>
            <a:r>
              <a:rPr lang="en-US" altLang="en-US" smtClean="0">
                <a:solidFill>
                  <a:srgbClr val="000000"/>
                </a:solidFill>
                <a:ea typeface="ＭＳ Ｐゴシック" pitchFamily="34" charset="-128"/>
              </a:rPr>
              <a:t>Bütövlükdə məhkəmə işləri ilə bağlıdır.</a:t>
            </a:r>
          </a:p>
          <a:p>
            <a:pPr eaLnBrk="1" hangingPunct="1"/>
            <a:endParaRPr lang="en-US" altLang="en-US" smtClean="0">
              <a:solidFill>
                <a:srgbClr val="000000"/>
              </a:solidFill>
              <a:ea typeface="ＭＳ Ｐゴシック" pitchFamily="34" charset="-128"/>
            </a:endParaRPr>
          </a:p>
          <a:p>
            <a:pPr eaLnBrk="1" hangingPunct="1"/>
            <a:r>
              <a:rPr lang="en-US" altLang="en-US" smtClean="0">
                <a:solidFill>
                  <a:srgbClr val="000000"/>
                </a:solidFill>
                <a:ea typeface="ＭＳ Ｐゴシック" pitchFamily="34" charset="-128"/>
              </a:rPr>
              <a:t>Şərtlərdən asılı olacaqdır.</a:t>
            </a:r>
          </a:p>
          <a:p>
            <a:pPr eaLnBrk="1" hangingPunct="1"/>
            <a:endParaRPr lang="en-US" altLang="en-US" smtClean="0">
              <a:solidFill>
                <a:srgbClr val="000000"/>
              </a:solidFill>
              <a:ea typeface="ＭＳ Ｐゴシック" pitchFamily="34" charset="-128"/>
            </a:endParaRPr>
          </a:p>
          <a:p>
            <a:pPr eaLnBrk="1" hangingPunct="1"/>
            <a:r>
              <a:rPr lang="en-US" altLang="en-US" smtClean="0">
                <a:solidFill>
                  <a:srgbClr val="000000"/>
                </a:solidFill>
                <a:ea typeface="ＭＳ Ｐゴシック" pitchFamily="34" charset="-128"/>
              </a:rPr>
              <a:t>Lakin konkret olaraq bunları əhatə edir:</a:t>
            </a:r>
          </a:p>
        </p:txBody>
      </p:sp>
      <p:sp>
        <p:nvSpPr>
          <p:cNvPr id="9220" name="Slide Number Placeholder 3"/>
          <p:cNvSpPr>
            <a:spLocks noGrp="1"/>
          </p:cNvSpPr>
          <p:nvPr>
            <p:ph type="sldNum" sz="quarter" idx="12"/>
          </p:nvPr>
        </p:nvSpPr>
        <p:spPr bwMode="auto">
          <a:noFill/>
          <a:ln>
            <a:miter lim="800000"/>
            <a:headEnd/>
            <a:tailEnd/>
          </a:ln>
        </p:spPr>
        <p:txBody>
          <a:bodyPr/>
          <a:lstStyle/>
          <a:p>
            <a:pPr eaLnBrk="0" hangingPunct="0">
              <a:buSzPct val="100000"/>
            </a:pPr>
            <a:fld id="{D1A188AA-94D1-4C8D-B8F9-69F4ADEBD8AC}" type="slidenum">
              <a:rPr lang="en-US" altLang="en-US" smtClean="0">
                <a:latin typeface="Arial" charset="0"/>
              </a:rPr>
              <a:pPr eaLnBrk="0" hangingPunct="0">
                <a:buSzPct val="100000"/>
              </a:pPr>
              <a:t>5</a:t>
            </a:fld>
            <a:endParaRPr lang="en-US" altLang="en-US" smtClean="0">
              <a:latin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smtClean="0">
                <a:solidFill>
                  <a:srgbClr val="424456"/>
                </a:solidFill>
                <a:ea typeface="ＭＳ Ｐゴシック" pitchFamily="34" charset="-128"/>
              </a:rPr>
              <a:t>Prosedurların Bərabərliyi</a:t>
            </a:r>
          </a:p>
        </p:txBody>
      </p:sp>
      <p:sp>
        <p:nvSpPr>
          <p:cNvPr id="10243" name="Content Placeholder 2"/>
          <p:cNvSpPr>
            <a:spLocks noGrp="1"/>
          </p:cNvSpPr>
          <p:nvPr>
            <p:ph idx="1"/>
          </p:nvPr>
        </p:nvSpPr>
        <p:spPr/>
        <p:txBody>
          <a:bodyPr/>
          <a:lstStyle/>
          <a:p>
            <a:pPr eaLnBrk="1" hangingPunct="1">
              <a:lnSpc>
                <a:spcPct val="80000"/>
              </a:lnSpc>
            </a:pPr>
            <a:r>
              <a:rPr lang="en-US" altLang="en-US" sz="1800" smtClean="0">
                <a:solidFill>
                  <a:srgbClr val="000000"/>
                </a:solidFill>
                <a:ea typeface="ＭＳ Ｐゴシック" pitchFamily="34" charset="-128"/>
              </a:rPr>
              <a:t>Tərəflərin bərabərliyi</a:t>
            </a:r>
          </a:p>
          <a:p>
            <a:pPr lvl="1" eaLnBrk="1" hangingPunct="1">
              <a:lnSpc>
                <a:spcPct val="80000"/>
              </a:lnSpc>
              <a:buClr>
                <a:srgbClr val="438086"/>
              </a:buClr>
            </a:pPr>
            <a:r>
              <a:rPr lang="en-US" altLang="en-US" sz="1600" smtClean="0">
                <a:solidFill>
                  <a:srgbClr val="438086"/>
                </a:solidFill>
                <a:ea typeface="ＭＳ Ｐゴシック" pitchFamily="34" charset="-128"/>
              </a:rPr>
              <a:t>Mübahisənin tərəfləri arasında ədalətli balans olmalıdır.</a:t>
            </a:r>
          </a:p>
          <a:p>
            <a:pPr lvl="2" eaLnBrk="1" hangingPunct="1">
              <a:lnSpc>
                <a:spcPct val="80000"/>
              </a:lnSpc>
              <a:buClr>
                <a:srgbClr val="53548A"/>
              </a:buClr>
            </a:pPr>
            <a:r>
              <a:rPr lang="en-US" altLang="en-US" sz="1500" i="1" smtClean="0">
                <a:solidFill>
                  <a:srgbClr val="53548A"/>
                </a:solidFill>
                <a:ea typeface="ＭＳ Ｐゴシック" pitchFamily="34" charset="-128"/>
              </a:rPr>
              <a:t>Neumeister Avstriyaya qarşı (1968)</a:t>
            </a:r>
          </a:p>
          <a:p>
            <a:pPr eaLnBrk="1" hangingPunct="1">
              <a:lnSpc>
                <a:spcPct val="80000"/>
              </a:lnSpc>
            </a:pPr>
            <a:r>
              <a:rPr lang="en-US" altLang="en-US" sz="1800" smtClean="0">
                <a:solidFill>
                  <a:srgbClr val="000000"/>
                </a:solidFill>
                <a:ea typeface="ＭＳ Ｐゴシック" pitchFamily="34" charset="-128"/>
              </a:rPr>
              <a:t>Mülki iş: mütləq olmalıdır.</a:t>
            </a:r>
          </a:p>
          <a:p>
            <a:pPr lvl="1" eaLnBrk="1" hangingPunct="1">
              <a:lnSpc>
                <a:spcPct val="80000"/>
              </a:lnSpc>
              <a:buClr>
                <a:srgbClr val="438086"/>
              </a:buClr>
            </a:pPr>
            <a:r>
              <a:rPr lang="en-US" altLang="en-US" sz="1600" i="1" smtClean="0">
                <a:solidFill>
                  <a:srgbClr val="438086"/>
                </a:solidFill>
                <a:ea typeface="ＭＳ Ｐゴシック" pitchFamily="34" charset="-128"/>
              </a:rPr>
              <a:t>Steel &amp; Morris Birləşmiş Krallığa qarşı</a:t>
            </a:r>
            <a:r>
              <a:rPr lang="en-US" altLang="en-US" sz="1600" smtClean="0">
                <a:solidFill>
                  <a:srgbClr val="438086"/>
                </a:solidFill>
                <a:ea typeface="ＭＳ Ｐゴシック" pitchFamily="34" charset="-128"/>
              </a:rPr>
              <a:t>, 2005. </a:t>
            </a:r>
          </a:p>
          <a:p>
            <a:pPr lvl="2" eaLnBrk="1" hangingPunct="1">
              <a:lnSpc>
                <a:spcPct val="80000"/>
              </a:lnSpc>
              <a:buClr>
                <a:srgbClr val="53548A"/>
              </a:buClr>
            </a:pPr>
            <a:r>
              <a:rPr lang="en-US" altLang="en-US" sz="1500" smtClean="0">
                <a:solidFill>
                  <a:srgbClr val="53548A"/>
                </a:solidFill>
                <a:ea typeface="ＭＳ Ｐゴシック" pitchFamily="34" charset="-128"/>
              </a:rPr>
              <a:t>McLibel cavabdehlərinə hüquqi yardımın göstərilməsi. “Yüksək səviyyədə” hüquqi yardım göstərməyə ehtiyac yoxdur, lakin zəif tərəf “pis vəziyyətdə” qoyulmamalıdır. </a:t>
            </a:r>
          </a:p>
          <a:p>
            <a:pPr lvl="1" eaLnBrk="1" hangingPunct="1">
              <a:lnSpc>
                <a:spcPct val="80000"/>
              </a:lnSpc>
              <a:buClr>
                <a:srgbClr val="438086"/>
              </a:buClr>
            </a:pPr>
            <a:r>
              <a:rPr lang="en-US" altLang="en-US" sz="1600" smtClean="0">
                <a:solidFill>
                  <a:srgbClr val="438086"/>
                </a:solidFill>
                <a:ea typeface="ＭＳ Ｐゴシック" pitchFamily="34" charset="-128"/>
              </a:rPr>
              <a:t>Qarşı tərəfin qarşısında pis vəziyyətdə qalmamaqla, dəlillər daxil olmaqla, məhkəmə işi ilə bağlı əsaslı fürsət tələb olunur.</a:t>
            </a:r>
          </a:p>
          <a:p>
            <a:pPr lvl="2" eaLnBrk="1" hangingPunct="1">
              <a:lnSpc>
                <a:spcPct val="80000"/>
              </a:lnSpc>
              <a:buClr>
                <a:srgbClr val="53548A"/>
              </a:buClr>
            </a:pPr>
            <a:r>
              <a:rPr lang="en-US" altLang="en-US" sz="1500" i="1" smtClean="0">
                <a:solidFill>
                  <a:srgbClr val="53548A"/>
                </a:solidFill>
                <a:ea typeface="ＭＳ Ｐゴシック" pitchFamily="34" charset="-128"/>
              </a:rPr>
              <a:t>Dombo Beheer BV Niderlanda qarşı (1993). </a:t>
            </a:r>
            <a:r>
              <a:rPr lang="en-US" altLang="en-US" sz="1500" smtClean="0">
                <a:solidFill>
                  <a:srgbClr val="53548A"/>
                </a:solidFill>
                <a:ea typeface="ＭＳ Ｐゴシック" pitchFamily="34" charset="-128"/>
              </a:rPr>
              <a:t>Overdraft xidməti ilə bağlı mülki mübahisə.</a:t>
            </a:r>
          </a:p>
          <a:p>
            <a:pPr eaLnBrk="1" hangingPunct="1">
              <a:lnSpc>
                <a:spcPct val="80000"/>
              </a:lnSpc>
            </a:pPr>
            <a:r>
              <a:rPr lang="en-US" altLang="en-US" sz="1800" smtClean="0">
                <a:solidFill>
                  <a:srgbClr val="000000"/>
                </a:solidFill>
                <a:ea typeface="ＭＳ Ｐゴシック" pitchFamily="34" charset="-128"/>
              </a:rPr>
              <a:t>Cinayət işi: ciddi yanaşma.</a:t>
            </a:r>
          </a:p>
          <a:p>
            <a:pPr lvl="1" eaLnBrk="1" hangingPunct="1">
              <a:lnSpc>
                <a:spcPct val="80000"/>
              </a:lnSpc>
              <a:buClr>
                <a:srgbClr val="438086"/>
              </a:buClr>
            </a:pPr>
            <a:r>
              <a:rPr lang="en-US" altLang="en-US" sz="1600" smtClean="0">
                <a:solidFill>
                  <a:srgbClr val="438086"/>
                </a:solidFill>
                <a:ea typeface="ＭＳ Ｐゴシック" pitchFamily="34" charset="-128"/>
              </a:rPr>
              <a:t>İttiham üstünlüyü riski - məsələn, müdafiə vəkili olmadan məhkəmə qarşısına çıxma imkanının olub-olmaması.</a:t>
            </a:r>
          </a:p>
          <a:p>
            <a:pPr lvl="2" eaLnBrk="1" hangingPunct="1">
              <a:lnSpc>
                <a:spcPct val="80000"/>
              </a:lnSpc>
              <a:buClr>
                <a:srgbClr val="53548A"/>
              </a:buClr>
            </a:pPr>
            <a:r>
              <a:rPr lang="en-US" altLang="en-US" sz="1500" i="1" smtClean="0">
                <a:solidFill>
                  <a:srgbClr val="53548A"/>
                </a:solidFill>
                <a:ea typeface="ＭＳ Ｐゴシック" pitchFamily="34" charset="-128"/>
              </a:rPr>
              <a:t>Borgers Belçikaya qarşı, (1991)</a:t>
            </a:r>
          </a:p>
          <a:p>
            <a:pPr lvl="1" eaLnBrk="1" hangingPunct="1">
              <a:lnSpc>
                <a:spcPct val="80000"/>
              </a:lnSpc>
              <a:buClr>
                <a:srgbClr val="438086"/>
              </a:buClr>
            </a:pPr>
            <a:r>
              <a:rPr lang="en-US" altLang="en-US" sz="1600" smtClean="0">
                <a:solidFill>
                  <a:srgbClr val="438086"/>
                </a:solidFill>
                <a:ea typeface="ＭＳ Ｐゴシック" pitchFamily="34" charset="-128"/>
              </a:rPr>
              <a:t>Mənfi vəziyyət təkcə hüquqi çərçivədən deyil, praktikadan da irəli gələ bilər.</a:t>
            </a:r>
          </a:p>
          <a:p>
            <a:pPr lvl="2" eaLnBrk="1" hangingPunct="1">
              <a:lnSpc>
                <a:spcPct val="80000"/>
              </a:lnSpc>
              <a:buClr>
                <a:srgbClr val="53548A"/>
              </a:buClr>
            </a:pPr>
            <a:r>
              <a:rPr lang="en-US" altLang="en-US" sz="1500" smtClean="0">
                <a:solidFill>
                  <a:srgbClr val="53548A"/>
                </a:solidFill>
                <a:ea typeface="ＭＳ Ｐゴシック" pitchFamily="34" charset="-128"/>
              </a:rPr>
              <a:t>Məsələn, </a:t>
            </a:r>
            <a:r>
              <a:rPr lang="en-US" altLang="en-US" sz="1500" i="1" smtClean="0">
                <a:solidFill>
                  <a:srgbClr val="53548A"/>
                </a:solidFill>
                <a:ea typeface="ＭＳ Ｐゴシック" pitchFamily="34" charset="-128"/>
              </a:rPr>
              <a:t>Makhfi Fransaya qarşı (2004)</a:t>
            </a:r>
            <a:r>
              <a:rPr lang="en-US" altLang="en-US" sz="1500" smtClean="0">
                <a:solidFill>
                  <a:srgbClr val="53548A"/>
                </a:solidFill>
                <a:ea typeface="ＭＳ Ｐゴシック" pitchFamily="34" charset="-128"/>
              </a:rPr>
              <a:t>. Müdafiə vəkili 15 saat gözlədilmiş və yalnız erkən səhər saatlarında müdafiəsinə başlaya bilmişdir. </a:t>
            </a:r>
          </a:p>
        </p:txBody>
      </p:sp>
      <p:sp>
        <p:nvSpPr>
          <p:cNvPr id="10244" name="Slide Number Placeholder 3"/>
          <p:cNvSpPr>
            <a:spLocks noGrp="1"/>
          </p:cNvSpPr>
          <p:nvPr>
            <p:ph type="sldNum" sz="quarter" idx="12"/>
          </p:nvPr>
        </p:nvSpPr>
        <p:spPr bwMode="auto">
          <a:noFill/>
          <a:ln>
            <a:miter lim="800000"/>
            <a:headEnd/>
            <a:tailEnd/>
          </a:ln>
        </p:spPr>
        <p:txBody>
          <a:bodyPr/>
          <a:lstStyle/>
          <a:p>
            <a:pPr eaLnBrk="0" hangingPunct="0">
              <a:buSzPct val="100000"/>
            </a:pPr>
            <a:fld id="{1575850D-3D6F-437C-95DE-1A8962495F62}" type="slidenum">
              <a:rPr lang="en-US" altLang="en-US" smtClean="0">
                <a:latin typeface="Arial" charset="0"/>
              </a:rPr>
              <a:pPr eaLnBrk="0" hangingPunct="0">
                <a:buSzPct val="100000"/>
              </a:pPr>
              <a:t>6</a:t>
            </a:fld>
            <a:endParaRPr lang="en-US" altLang="en-US" smtClean="0">
              <a:latin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z="3200" smtClean="0">
                <a:solidFill>
                  <a:srgbClr val="424456"/>
                </a:solidFill>
                <a:ea typeface="ＭＳ Ｐゴシック" pitchFamily="34" charset="-128"/>
              </a:rPr>
              <a:t>Çəkişməli proses / sübutların açıqlanması  </a:t>
            </a:r>
          </a:p>
        </p:txBody>
      </p:sp>
      <p:sp>
        <p:nvSpPr>
          <p:cNvPr id="11267" name="Content Placeholder 2"/>
          <p:cNvSpPr>
            <a:spLocks noGrp="1"/>
          </p:cNvSpPr>
          <p:nvPr>
            <p:ph idx="1"/>
          </p:nvPr>
        </p:nvSpPr>
        <p:spPr/>
        <p:txBody>
          <a:bodyPr/>
          <a:lstStyle/>
          <a:p>
            <a:pPr eaLnBrk="1" hangingPunct="1">
              <a:lnSpc>
                <a:spcPct val="80000"/>
              </a:lnSpc>
            </a:pPr>
            <a:r>
              <a:rPr lang="en-US" altLang="en-US" sz="1500" smtClean="0">
                <a:solidFill>
                  <a:srgbClr val="000000"/>
                </a:solidFill>
                <a:ea typeface="ＭＳ Ｐゴシック" pitchFamily="34" charset="-128"/>
              </a:rPr>
              <a:t>Tərəflər üçün ziddiyyətli məsələ ilə bağlı “məlumat almaq və şərh bildirmək” imkanına sahib olmanın tələb edilməsi.</a:t>
            </a:r>
          </a:p>
          <a:p>
            <a:pPr lvl="1" eaLnBrk="1" hangingPunct="1">
              <a:lnSpc>
                <a:spcPct val="80000"/>
              </a:lnSpc>
              <a:buClr>
                <a:srgbClr val="438086"/>
              </a:buClr>
            </a:pPr>
            <a:r>
              <a:rPr lang="en-US" altLang="en-US" sz="1400" i="1" smtClean="0">
                <a:solidFill>
                  <a:srgbClr val="438086"/>
                </a:solidFill>
                <a:ea typeface="ＭＳ Ｐゴシック" pitchFamily="34" charset="-128"/>
              </a:rPr>
              <a:t>Makhfi Fransaya qarşı (2004), Ruiz-Mateos İspaniyaya qarşı</a:t>
            </a:r>
            <a:r>
              <a:rPr lang="en-US" altLang="en-US" sz="1400" smtClean="0">
                <a:solidFill>
                  <a:srgbClr val="438086"/>
                </a:solidFill>
                <a:ea typeface="ＭＳ Ｐゴシック" pitchFamily="34" charset="-128"/>
              </a:rPr>
              <a:t> (1993) </a:t>
            </a:r>
          </a:p>
          <a:p>
            <a:pPr eaLnBrk="1" hangingPunct="1">
              <a:lnSpc>
                <a:spcPct val="80000"/>
              </a:lnSpc>
            </a:pPr>
            <a:r>
              <a:rPr lang="en-US" altLang="en-US" sz="1500" smtClean="0">
                <a:solidFill>
                  <a:srgbClr val="000000"/>
                </a:solidFill>
                <a:ea typeface="ＭＳ Ｐゴシック" pitchFamily="34" charset="-128"/>
              </a:rPr>
              <a:t>Müvafiq material hər iki tərəf üçün əlçatan olmalıdır.</a:t>
            </a:r>
          </a:p>
          <a:p>
            <a:pPr lvl="1" eaLnBrk="1" hangingPunct="1">
              <a:lnSpc>
                <a:spcPct val="80000"/>
              </a:lnSpc>
              <a:buClr>
                <a:srgbClr val="438086"/>
              </a:buClr>
            </a:pPr>
            <a:r>
              <a:rPr lang="en-US" altLang="en-US" sz="1400" smtClean="0">
                <a:solidFill>
                  <a:srgbClr val="438086"/>
                </a:solidFill>
                <a:ea typeface="ＭＳ Ｐゴシック" pitchFamily="34" charset="-128"/>
              </a:rPr>
              <a:t>Prokukorluq tərəfindən “ittiham edilən şəxsin lehinə və əleyhinə olan bütün maddi sübutların” açıqlanması daxildir.</a:t>
            </a:r>
          </a:p>
          <a:p>
            <a:pPr lvl="1" eaLnBrk="1" hangingPunct="1">
              <a:lnSpc>
                <a:spcPct val="80000"/>
              </a:lnSpc>
              <a:buClr>
                <a:srgbClr val="438086"/>
              </a:buClr>
            </a:pPr>
            <a:r>
              <a:rPr lang="en-US" altLang="en-US" sz="1400" smtClean="0">
                <a:solidFill>
                  <a:srgbClr val="438086"/>
                </a:solidFill>
                <a:ea typeface="ＭＳ Ｐゴシック" pitchFamily="34" charset="-128"/>
              </a:rPr>
              <a:t>Təhlükəsizliklə bağlı mülahizələr nəzərə alına bilər, lakin onlar ədalətə xələl gətirə bilməz.</a:t>
            </a:r>
          </a:p>
          <a:p>
            <a:pPr lvl="2" eaLnBrk="1" hangingPunct="1">
              <a:lnSpc>
                <a:spcPct val="80000"/>
              </a:lnSpc>
              <a:buClr>
                <a:srgbClr val="53548A"/>
              </a:buClr>
            </a:pPr>
            <a:r>
              <a:rPr lang="en-US" altLang="en-US" sz="1300" i="1" smtClean="0">
                <a:solidFill>
                  <a:srgbClr val="53548A"/>
                </a:solidFill>
                <a:ea typeface="ＭＳ Ｐゴシック" pitchFamily="34" charset="-128"/>
              </a:rPr>
              <a:t>Dağtekin və başqaları Türkiyəyə qarşı (2008)</a:t>
            </a:r>
          </a:p>
          <a:p>
            <a:pPr lvl="1" eaLnBrk="1" hangingPunct="1">
              <a:lnSpc>
                <a:spcPct val="80000"/>
              </a:lnSpc>
              <a:buClr>
                <a:srgbClr val="438086"/>
              </a:buClr>
            </a:pPr>
            <a:r>
              <a:rPr lang="en-US" altLang="en-US" sz="1400" smtClean="0">
                <a:solidFill>
                  <a:srgbClr val="438086"/>
                </a:solidFill>
                <a:ea typeface="ＭＳ Ｐゴシック" pitchFamily="34" charset="-128"/>
              </a:rPr>
              <a:t>Məsələn, Mütləq hüquq deyil – açıqlanma qəti surətdə zəruri olan yerlərdə məhdudlaşdırıla bilər, məsələn (potensial): milli təhlükəsizlik, şahidlərin qorunması, istintaqın gizli üsulları.</a:t>
            </a:r>
          </a:p>
          <a:p>
            <a:pPr lvl="1" eaLnBrk="1" hangingPunct="1">
              <a:lnSpc>
                <a:spcPct val="80000"/>
              </a:lnSpc>
              <a:buClr>
                <a:srgbClr val="438086"/>
              </a:buClr>
            </a:pPr>
            <a:r>
              <a:rPr lang="en-US" altLang="en-US" sz="1400" smtClean="0">
                <a:solidFill>
                  <a:srgbClr val="438086"/>
                </a:solidFill>
                <a:ea typeface="ＭＳ Ｐゴシック" pitchFamily="34" charset="-128"/>
              </a:rPr>
              <a:t>Lakin məlumatların açıqlanması ilə bağlı tələblər qəti surətdə zəruri olmalıdır.</a:t>
            </a:r>
          </a:p>
          <a:p>
            <a:pPr eaLnBrk="1" hangingPunct="1">
              <a:lnSpc>
                <a:spcPct val="80000"/>
              </a:lnSpc>
            </a:pPr>
            <a:r>
              <a:rPr lang="en-US" altLang="en-US" sz="1500" smtClean="0">
                <a:solidFill>
                  <a:srgbClr val="000000"/>
                </a:solidFill>
                <a:ea typeface="ＭＳ Ｐゴシック" pitchFamily="34" charset="-128"/>
              </a:rPr>
              <a:t>Strasburq Məhkəməsi məlumatların açıqlanmasının məhdudlaşdırılması ilə bağlı faktiki əsaslandırılmalara baxmayacaq, əksinə təqsirləndirilən şəxslər üçün təkrar zəmanətlər daxil olmaqla, qərar qəbuletmə proseduruna baxacaq.</a:t>
            </a:r>
          </a:p>
          <a:p>
            <a:pPr lvl="1" eaLnBrk="1" hangingPunct="1">
              <a:lnSpc>
                <a:spcPct val="80000"/>
              </a:lnSpc>
              <a:buClr>
                <a:srgbClr val="438086"/>
              </a:buClr>
            </a:pPr>
            <a:r>
              <a:rPr lang="en-US" altLang="en-US" sz="1400" i="1" smtClean="0">
                <a:solidFill>
                  <a:srgbClr val="438086"/>
                </a:solidFill>
                <a:ea typeface="ＭＳ Ｐゴシック" pitchFamily="34" charset="-128"/>
              </a:rPr>
              <a:t>Rowe və Davis Birləşmiş Krallığa qarşı (2000)</a:t>
            </a:r>
          </a:p>
          <a:p>
            <a:pPr lvl="2" eaLnBrk="1" hangingPunct="1">
              <a:lnSpc>
                <a:spcPct val="80000"/>
              </a:lnSpc>
              <a:buClr>
                <a:srgbClr val="53548A"/>
              </a:buClr>
            </a:pPr>
            <a:r>
              <a:rPr lang="en-US" altLang="en-US" sz="1300" smtClean="0">
                <a:solidFill>
                  <a:srgbClr val="53548A"/>
                </a:solidFill>
                <a:ea typeface="ＭＳ Ｐゴシック" pitchFamily="34" charset="-128"/>
              </a:rPr>
              <a:t>Prokurorluq məhkəmədən (o cümlədən, məhkəmə hakimi) informatorun rolu və mükafatlandırılması ilə bağlı məlumatları gizlədir. İlkin məhkəmə kontekstindən kənarlaşma olduğuna görə, ikinci instansiya məhkəmə qiymətləndirməsi kifayət deyil.</a:t>
            </a:r>
          </a:p>
          <a:p>
            <a:pPr lvl="1" eaLnBrk="1" hangingPunct="1">
              <a:lnSpc>
                <a:spcPct val="80000"/>
              </a:lnSpc>
              <a:buClr>
                <a:srgbClr val="438086"/>
              </a:buClr>
            </a:pPr>
            <a:r>
              <a:rPr lang="en-US" altLang="en-US" sz="1400" i="1" smtClean="0">
                <a:solidFill>
                  <a:srgbClr val="438086"/>
                </a:solidFill>
                <a:ea typeface="ＭＳ Ｐゴシック" pitchFamily="34" charset="-128"/>
              </a:rPr>
              <a:t>Edvards və Levis Birləşmiş Krallığa qarşı (2004)</a:t>
            </a:r>
          </a:p>
          <a:p>
            <a:pPr lvl="2" eaLnBrk="1" hangingPunct="1">
              <a:lnSpc>
                <a:spcPct val="80000"/>
              </a:lnSpc>
              <a:buClr>
                <a:srgbClr val="53548A"/>
              </a:buClr>
            </a:pPr>
            <a:r>
              <a:rPr lang="en-US" altLang="en-US" sz="1300" smtClean="0">
                <a:solidFill>
                  <a:srgbClr val="53548A"/>
                </a:solidFill>
                <a:ea typeface="ＭＳ Ｐゴシック" pitchFamily="34" charset="-128"/>
              </a:rPr>
              <a:t>Hakim müdafiəyə faydalı ola biləcəyi təqdirdə açıqlanacaq gizlədilmiş sübutu gözdən keçirmişdi. Lakin qanun pozuntusuna yol verilmişdir, müdafiə tərəfi də sübutun zərərli olub-olmamasını bilmək hüququna sahib olmalıdır - bu halda o təkzib oluna bilər.</a:t>
            </a:r>
          </a:p>
          <a:p>
            <a:pPr lvl="2" eaLnBrk="1" hangingPunct="1">
              <a:lnSpc>
                <a:spcPct val="80000"/>
              </a:lnSpc>
              <a:buClr>
                <a:srgbClr val="53548A"/>
              </a:buClr>
            </a:pPr>
            <a:endParaRPr lang="en-US" altLang="en-US" sz="1300" smtClean="0">
              <a:solidFill>
                <a:srgbClr val="53548A"/>
              </a:solidFill>
              <a:ea typeface="ＭＳ Ｐゴシック" pitchFamily="34" charset="-128"/>
            </a:endParaRPr>
          </a:p>
          <a:p>
            <a:pPr eaLnBrk="1" hangingPunct="1">
              <a:lnSpc>
                <a:spcPct val="80000"/>
              </a:lnSpc>
            </a:pPr>
            <a:endParaRPr lang="en-US" altLang="en-US" sz="1300" smtClean="0">
              <a:solidFill>
                <a:srgbClr val="53548A"/>
              </a:solidFill>
              <a:ea typeface="ＭＳ Ｐゴシック" pitchFamily="34" charset="-128"/>
            </a:endParaRPr>
          </a:p>
          <a:p>
            <a:pPr eaLnBrk="1" hangingPunct="1">
              <a:lnSpc>
                <a:spcPct val="80000"/>
              </a:lnSpc>
            </a:pPr>
            <a:endParaRPr lang="en-US" altLang="en-US" sz="1300" smtClean="0">
              <a:solidFill>
                <a:srgbClr val="53548A"/>
              </a:solidFill>
              <a:ea typeface="ＭＳ Ｐゴシック" pitchFamily="34" charset="-128"/>
            </a:endParaRPr>
          </a:p>
          <a:p>
            <a:pPr lvl="1" eaLnBrk="1" hangingPunct="1">
              <a:lnSpc>
                <a:spcPct val="80000"/>
              </a:lnSpc>
              <a:buClr>
                <a:srgbClr val="438086"/>
              </a:buClr>
            </a:pPr>
            <a:endParaRPr lang="en-US" altLang="en-US" sz="1300" smtClean="0">
              <a:solidFill>
                <a:srgbClr val="53548A"/>
              </a:solidFill>
              <a:ea typeface="ＭＳ Ｐゴシック" pitchFamily="34" charset="-128"/>
            </a:endParaRPr>
          </a:p>
        </p:txBody>
      </p:sp>
      <p:sp>
        <p:nvSpPr>
          <p:cNvPr id="11268" name="Slide Number Placeholder 3"/>
          <p:cNvSpPr>
            <a:spLocks noGrp="1"/>
          </p:cNvSpPr>
          <p:nvPr>
            <p:ph type="sldNum" sz="quarter" idx="12"/>
          </p:nvPr>
        </p:nvSpPr>
        <p:spPr bwMode="auto">
          <a:noFill/>
          <a:ln>
            <a:miter lim="800000"/>
            <a:headEnd/>
            <a:tailEnd/>
          </a:ln>
        </p:spPr>
        <p:txBody>
          <a:bodyPr/>
          <a:lstStyle/>
          <a:p>
            <a:pPr eaLnBrk="0" hangingPunct="0">
              <a:buSzPct val="100000"/>
            </a:pPr>
            <a:fld id="{8D4F8312-861D-4DC7-A6ED-3B633EEAA868}" type="slidenum">
              <a:rPr lang="en-US" altLang="en-US" smtClean="0">
                <a:latin typeface="Arial" charset="0"/>
              </a:rPr>
              <a:pPr eaLnBrk="0" hangingPunct="0">
                <a:buSzPct val="100000"/>
              </a:pPr>
              <a:t>7</a:t>
            </a:fld>
            <a:endParaRPr lang="en-US" altLang="en-US" smtClean="0">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82600" y="706438"/>
            <a:ext cx="8229600" cy="1066800"/>
          </a:xfrm>
        </p:spPr>
        <p:txBody>
          <a:bodyPr/>
          <a:lstStyle/>
          <a:p>
            <a:pPr eaLnBrk="1" hangingPunct="1"/>
            <a:r>
              <a:rPr lang="en-US" altLang="en-US" smtClean="0">
                <a:solidFill>
                  <a:srgbClr val="424456"/>
                </a:solidFill>
                <a:ea typeface="ＭＳ Ｐゴシック" pitchFamily="34" charset="-128"/>
              </a:rPr>
              <a:t>Əsaslandırılmış qərar</a:t>
            </a:r>
          </a:p>
        </p:txBody>
      </p:sp>
      <p:sp>
        <p:nvSpPr>
          <p:cNvPr id="12291" name="Content Placeholder 2"/>
          <p:cNvSpPr>
            <a:spLocks noGrp="1"/>
          </p:cNvSpPr>
          <p:nvPr>
            <p:ph idx="1"/>
          </p:nvPr>
        </p:nvSpPr>
        <p:spPr>
          <a:xfrm>
            <a:off x="457200" y="1773238"/>
            <a:ext cx="8229600" cy="4324350"/>
          </a:xfrm>
        </p:spPr>
        <p:txBody>
          <a:bodyPr/>
          <a:lstStyle/>
          <a:p>
            <a:pPr eaLnBrk="1" hangingPunct="1">
              <a:lnSpc>
                <a:spcPct val="70000"/>
              </a:lnSpc>
            </a:pPr>
            <a:r>
              <a:rPr lang="en-US" altLang="en-US" sz="1800" smtClean="0">
                <a:solidFill>
                  <a:srgbClr val="000000"/>
                </a:solidFill>
                <a:ea typeface="ＭＳ Ｐゴシック" pitchFamily="34" charset="-128"/>
              </a:rPr>
              <a:t>Ədalətli məhkəmə prosesi üçün tələb edilməsi nəzərdə tutulur.</a:t>
            </a:r>
          </a:p>
          <a:p>
            <a:pPr eaLnBrk="1" hangingPunct="1">
              <a:lnSpc>
                <a:spcPct val="70000"/>
              </a:lnSpc>
            </a:pPr>
            <a:r>
              <a:rPr lang="en-US" altLang="en-US" sz="1800" smtClean="0">
                <a:solidFill>
                  <a:srgbClr val="000000"/>
                </a:solidFill>
                <a:ea typeface="ＭＳ Ｐゴシック" pitchFamily="34" charset="-128"/>
              </a:rPr>
              <a:t>Mülki işlər:</a:t>
            </a:r>
          </a:p>
          <a:p>
            <a:pPr lvl="1" eaLnBrk="1" hangingPunct="1">
              <a:lnSpc>
                <a:spcPct val="70000"/>
              </a:lnSpc>
              <a:buClr>
                <a:srgbClr val="438086"/>
              </a:buClr>
            </a:pPr>
            <a:r>
              <a:rPr lang="en-US" altLang="en-US" sz="1600" smtClean="0">
                <a:solidFill>
                  <a:srgbClr val="438086"/>
                </a:solidFill>
                <a:ea typeface="ＭＳ Ｐゴシック" pitchFamily="34" charset="-128"/>
              </a:rPr>
              <a:t>Qərar iddiaçıların maddi hesab etdikləri bütün məsələləri əhatə etmək məcburiyyətində deyil, lakin...</a:t>
            </a:r>
          </a:p>
          <a:p>
            <a:pPr lvl="1" eaLnBrk="1" hangingPunct="1">
              <a:lnSpc>
                <a:spcPct val="70000"/>
              </a:lnSpc>
              <a:buClr>
                <a:srgbClr val="438086"/>
              </a:buClr>
            </a:pPr>
            <a:r>
              <a:rPr lang="en-US" altLang="en-US" sz="1600" smtClean="0">
                <a:solidFill>
                  <a:srgbClr val="438086"/>
                </a:solidFill>
                <a:ea typeface="ＭＳ Ｐゴシック" pitchFamily="34" charset="-128"/>
              </a:rPr>
              <a:t>Məhkəmə münaqişənin nəticəsinə təsir edə biləcək “fundamental”, “inandırıcı/müvafiq” məsələləri görməzdən gələ bilməz.</a:t>
            </a:r>
          </a:p>
          <a:p>
            <a:pPr lvl="2" eaLnBrk="1" hangingPunct="1">
              <a:lnSpc>
                <a:spcPct val="70000"/>
              </a:lnSpc>
              <a:buClr>
                <a:srgbClr val="53548A"/>
              </a:buClr>
            </a:pPr>
            <a:r>
              <a:rPr lang="en-US" altLang="en-US" sz="1500" smtClean="0">
                <a:solidFill>
                  <a:srgbClr val="53548A"/>
                </a:solidFill>
                <a:ea typeface="ＭＳ Ｐゴシック" pitchFamily="34" charset="-128"/>
              </a:rPr>
              <a:t>Məsələn, </a:t>
            </a:r>
            <a:r>
              <a:rPr lang="en-US" altLang="en-US" sz="1500" i="1" smtClean="0">
                <a:solidFill>
                  <a:srgbClr val="53548A"/>
                </a:solidFill>
                <a:ea typeface="ＭＳ Ｐゴシック" pitchFamily="34" charset="-128"/>
              </a:rPr>
              <a:t>Van de Hurk Niderlanda qarşı (1994) (CAP ilə əlaqəli mübahisə)</a:t>
            </a:r>
          </a:p>
          <a:p>
            <a:pPr lvl="1" eaLnBrk="1" hangingPunct="1">
              <a:lnSpc>
                <a:spcPct val="70000"/>
              </a:lnSpc>
              <a:buClr>
                <a:srgbClr val="438086"/>
              </a:buClr>
            </a:pPr>
            <a:r>
              <a:rPr lang="en-US" altLang="en-US" sz="1600" smtClean="0">
                <a:solidFill>
                  <a:srgbClr val="438086"/>
                </a:solidFill>
                <a:ea typeface="ＭＳ Ｐゴシック" pitchFamily="34" charset="-128"/>
              </a:rPr>
              <a:t>Apelyasiya kontekstlərində eyni dərəcədə tətbiq edilir. Apelyasiya üçün əsaslar.</a:t>
            </a:r>
          </a:p>
          <a:p>
            <a:pPr lvl="2" eaLnBrk="1" hangingPunct="1">
              <a:lnSpc>
                <a:spcPct val="70000"/>
              </a:lnSpc>
              <a:buClr>
                <a:srgbClr val="53548A"/>
              </a:buClr>
            </a:pPr>
            <a:r>
              <a:rPr lang="en-US" altLang="en-US" sz="1500" i="1" smtClean="0">
                <a:solidFill>
                  <a:srgbClr val="53548A"/>
                </a:solidFill>
                <a:ea typeface="ＭＳ Ｐゴシック" pitchFamily="34" charset="-128"/>
              </a:rPr>
              <a:t>Luka Rumıniyaya qarşı (2009) (korporativ mübahisələrdə məsələlərin qaldırılması)</a:t>
            </a:r>
          </a:p>
          <a:p>
            <a:pPr eaLnBrk="1" hangingPunct="1">
              <a:lnSpc>
                <a:spcPct val="70000"/>
              </a:lnSpc>
            </a:pPr>
            <a:r>
              <a:rPr lang="en-US" altLang="en-US" sz="1800" smtClean="0">
                <a:solidFill>
                  <a:srgbClr val="000000"/>
                </a:solidFill>
                <a:ea typeface="ＭＳ Ｐゴシック" pitchFamily="34" charset="-128"/>
              </a:rPr>
              <a:t>Cinayət işləri:</a:t>
            </a:r>
          </a:p>
          <a:p>
            <a:pPr lvl="1" eaLnBrk="1" hangingPunct="1">
              <a:lnSpc>
                <a:spcPct val="70000"/>
              </a:lnSpc>
              <a:buClr>
                <a:srgbClr val="438086"/>
              </a:buClr>
            </a:pPr>
            <a:r>
              <a:rPr lang="en-US" altLang="en-US" sz="1600" smtClean="0">
                <a:solidFill>
                  <a:srgbClr val="438086"/>
                </a:solidFill>
                <a:ea typeface="ＭＳ Ｐゴシック" pitchFamily="34" charset="-128"/>
              </a:rPr>
              <a:t>Aşağı instansiya məhkəmələrinin qərarlarının effektiv şəkildə apelyasiyaya verilməsini təmin etmək cəhətdən vacibdir.</a:t>
            </a:r>
          </a:p>
          <a:p>
            <a:pPr lvl="1" eaLnBrk="1" hangingPunct="1">
              <a:lnSpc>
                <a:spcPct val="70000"/>
              </a:lnSpc>
              <a:buClr>
                <a:srgbClr val="438086"/>
              </a:buClr>
            </a:pPr>
            <a:r>
              <a:rPr lang="en-US" altLang="en-US" sz="1600" smtClean="0">
                <a:solidFill>
                  <a:srgbClr val="438086"/>
                </a:solidFill>
                <a:ea typeface="ＭＳ Ｐゴシック" pitchFamily="34" charset="-128"/>
              </a:rPr>
              <a:t>Münsiflərin əsassız qərarları əsaslı çərçivədə təyin edilməli ola bilər: məsələn, məhkəmə tərəfindən istiqamətləndirilmə, sualların cavablandırılması vasitəsilə.</a:t>
            </a:r>
          </a:p>
          <a:p>
            <a:pPr lvl="2" eaLnBrk="1" hangingPunct="1">
              <a:lnSpc>
                <a:spcPct val="70000"/>
              </a:lnSpc>
              <a:buClr>
                <a:srgbClr val="53548A"/>
              </a:buClr>
            </a:pPr>
            <a:r>
              <a:rPr lang="en-US" altLang="en-US" sz="1500" i="1" smtClean="0">
                <a:solidFill>
                  <a:srgbClr val="53548A"/>
                </a:solidFill>
                <a:ea typeface="ＭＳ Ｐゴシック" pitchFamily="34" charset="-128"/>
              </a:rPr>
              <a:t>Taxquet Belçikaya qarşı, (2010)</a:t>
            </a:r>
          </a:p>
          <a:p>
            <a:pPr eaLnBrk="1" hangingPunct="1">
              <a:lnSpc>
                <a:spcPct val="70000"/>
              </a:lnSpc>
            </a:pPr>
            <a:r>
              <a:rPr lang="en-US" altLang="en-US" sz="1800" smtClean="0">
                <a:solidFill>
                  <a:srgbClr val="000000"/>
                </a:solidFill>
                <a:ea typeface="ＭＳ Ｐゴシック" pitchFamily="34" charset="-128"/>
              </a:rPr>
              <a:t>Verilmiş səbəblər sözügedən mübahisə ilə əlaqəli olmalıdır.</a:t>
            </a:r>
          </a:p>
          <a:p>
            <a:pPr lvl="1" eaLnBrk="1" hangingPunct="1">
              <a:lnSpc>
                <a:spcPct val="70000"/>
              </a:lnSpc>
              <a:buClr>
                <a:srgbClr val="438086"/>
              </a:buClr>
            </a:pPr>
            <a:r>
              <a:rPr lang="en-US" altLang="en-US" sz="1600" i="1" smtClean="0">
                <a:solidFill>
                  <a:srgbClr val="438086"/>
                </a:solidFill>
                <a:ea typeface="ＭＳ Ｐゴシック" pitchFamily="34" charset="-128"/>
              </a:rPr>
              <a:t>Gorou Yunanıstana qarşı</a:t>
            </a:r>
            <a:r>
              <a:rPr lang="en-US" altLang="en-US" sz="1600" smtClean="0">
                <a:solidFill>
                  <a:srgbClr val="438086"/>
                </a:solidFill>
                <a:ea typeface="ＭＳ Ｐゴシック" pitchFamily="34" charset="-128"/>
              </a:rPr>
              <a:t> (No. 2) (2009)</a:t>
            </a:r>
          </a:p>
          <a:p>
            <a:pPr lvl="2" eaLnBrk="1" hangingPunct="1">
              <a:lnSpc>
                <a:spcPct val="70000"/>
              </a:lnSpc>
              <a:buClr>
                <a:srgbClr val="53548A"/>
              </a:buClr>
            </a:pPr>
            <a:r>
              <a:rPr lang="en-US" altLang="en-US" sz="1500" smtClean="0">
                <a:solidFill>
                  <a:srgbClr val="53548A"/>
                </a:solidFill>
                <a:ea typeface="ＭＳ Ｐゴシック" pitchFamily="34" charset="-128"/>
              </a:rPr>
              <a:t>Cinayət bəraətindən sonra mülki iddia ilə bağlı uğursuz apelyasiya müraciətində qərar əsaslı hesab edilmişdir. </a:t>
            </a:r>
          </a:p>
          <a:p>
            <a:pPr eaLnBrk="1" hangingPunct="1">
              <a:lnSpc>
                <a:spcPct val="70000"/>
              </a:lnSpc>
            </a:pPr>
            <a:r>
              <a:rPr lang="en-US" altLang="en-US" sz="1800" smtClean="0">
                <a:solidFill>
                  <a:srgbClr val="000000"/>
                </a:solidFill>
                <a:ea typeface="ＭＳ Ｐゴシック" pitchFamily="34" charset="-128"/>
              </a:rPr>
              <a:t>Təhlillər vəziyyətdən asılı olacaq.</a:t>
            </a:r>
          </a:p>
        </p:txBody>
      </p:sp>
      <p:sp>
        <p:nvSpPr>
          <p:cNvPr id="12292" name="Slide Number Placeholder 3"/>
          <p:cNvSpPr>
            <a:spLocks noGrp="1"/>
          </p:cNvSpPr>
          <p:nvPr>
            <p:ph type="sldNum" sz="quarter" idx="12"/>
          </p:nvPr>
        </p:nvSpPr>
        <p:spPr bwMode="auto">
          <a:noFill/>
          <a:ln>
            <a:miter lim="800000"/>
            <a:headEnd/>
            <a:tailEnd/>
          </a:ln>
        </p:spPr>
        <p:txBody>
          <a:bodyPr/>
          <a:lstStyle/>
          <a:p>
            <a:pPr eaLnBrk="0" hangingPunct="0">
              <a:buSzPct val="100000"/>
            </a:pPr>
            <a:fld id="{59EB5157-422A-4D73-96E5-6063639FB63E}" type="slidenum">
              <a:rPr lang="en-US" altLang="en-US" smtClean="0">
                <a:latin typeface="Arial" charset="0"/>
              </a:rPr>
              <a:pPr eaLnBrk="0" hangingPunct="0">
                <a:buSzPct val="100000"/>
              </a:pPr>
              <a:t>8</a:t>
            </a:fld>
            <a:endParaRPr lang="en-US" altLang="en-US" smtClean="0">
              <a:latin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mtClean="0">
                <a:solidFill>
                  <a:srgbClr val="424456"/>
                </a:solidFill>
                <a:ea typeface="ＭＳ Ｐゴシック" pitchFamily="34" charset="-128"/>
              </a:rPr>
              <a:t>Şəxsən iştirak</a:t>
            </a:r>
          </a:p>
        </p:txBody>
      </p:sp>
      <p:sp>
        <p:nvSpPr>
          <p:cNvPr id="13315" name="Content Placeholder 2"/>
          <p:cNvSpPr>
            <a:spLocks noGrp="1"/>
          </p:cNvSpPr>
          <p:nvPr>
            <p:ph idx="1"/>
          </p:nvPr>
        </p:nvSpPr>
        <p:spPr>
          <a:xfrm>
            <a:off x="457200" y="2209800"/>
            <a:ext cx="8229600" cy="4364038"/>
          </a:xfrm>
        </p:spPr>
        <p:txBody>
          <a:bodyPr/>
          <a:lstStyle/>
          <a:p>
            <a:pPr eaLnBrk="1" hangingPunct="1">
              <a:lnSpc>
                <a:spcPct val="70000"/>
              </a:lnSpc>
            </a:pPr>
            <a:r>
              <a:rPr lang="en-US" altLang="en-US" sz="2400" smtClean="0">
                <a:solidFill>
                  <a:srgbClr val="000000"/>
                </a:solidFill>
                <a:ea typeface="ＭＳ Ｐゴシック" pitchFamily="34" charset="-128"/>
              </a:rPr>
              <a:t>Ümumiyyətlə, təqsirləndirilən şəxs həmişə məhkəmə prosesi və müvafiq əhəmiyyətli məhkəmə tədbirlərində iştirak etmək hüququna malik olmalıdır: iddiaçı üçün "həlledici əhəmiyyət kəsb" edən yanaşmalar.</a:t>
            </a:r>
          </a:p>
          <a:p>
            <a:pPr lvl="1" eaLnBrk="1" hangingPunct="1">
              <a:lnSpc>
                <a:spcPct val="70000"/>
              </a:lnSpc>
              <a:buClr>
                <a:srgbClr val="438086"/>
              </a:buClr>
            </a:pPr>
            <a:r>
              <a:rPr lang="en-US" altLang="en-US" sz="2200" i="1" smtClean="0">
                <a:solidFill>
                  <a:srgbClr val="438086"/>
                </a:solidFill>
                <a:ea typeface="ＭＳ Ｐゴシック" pitchFamily="34" charset="-128"/>
              </a:rPr>
              <a:t>Kremzov Avstriyaya qarşı (1993) </a:t>
            </a:r>
          </a:p>
          <a:p>
            <a:pPr lvl="2" eaLnBrk="1" hangingPunct="1">
              <a:lnSpc>
                <a:spcPct val="70000"/>
              </a:lnSpc>
              <a:buClr>
                <a:srgbClr val="53548A"/>
              </a:buClr>
            </a:pPr>
            <a:r>
              <a:rPr lang="en-US" altLang="en-US" sz="2000" i="1" smtClean="0">
                <a:solidFill>
                  <a:srgbClr val="53548A"/>
                </a:solidFill>
                <a:ea typeface="ＭＳ Ｐゴシック" pitchFamily="34" charset="-128"/>
              </a:rPr>
              <a:t>Hökm əleyhinə apelyasiya şikayəti üzrə qiymətləndirilmədə iddiaçının iştirak etməsi. İştirakının təmin edilməsi mühümdür.</a:t>
            </a:r>
          </a:p>
          <a:p>
            <a:pPr eaLnBrk="1" hangingPunct="1">
              <a:lnSpc>
                <a:spcPct val="70000"/>
              </a:lnSpc>
            </a:pPr>
            <a:r>
              <a:rPr lang="en-US" altLang="en-US" sz="2400" smtClean="0">
                <a:solidFill>
                  <a:srgbClr val="000000"/>
                </a:solidFill>
                <a:ea typeface="ＭＳ Ｐゴシック" pitchFamily="34" charset="-128"/>
              </a:rPr>
              <a:t>Lakin proseslərin / işlərin kontekstindən və xarakterindən asılı olacaq.</a:t>
            </a:r>
          </a:p>
          <a:p>
            <a:pPr eaLnBrk="1" hangingPunct="1">
              <a:lnSpc>
                <a:spcPct val="70000"/>
              </a:lnSpc>
            </a:pPr>
            <a:r>
              <a:rPr lang="en-US" altLang="en-US" sz="2400" smtClean="0">
                <a:solidFill>
                  <a:srgbClr val="000000"/>
                </a:solidFill>
                <a:ea typeface="ＭＳ Ｐゴシック" pitchFamily="34" charset="-128"/>
              </a:rPr>
              <a:t>Eyni prinsiplər mülki işlərdə də tətbiq edilir, o cümlədən fərdin xarakterinin / sağlamlıq vəziyyətinin mübahisə üçün uyğun olduğu hallarda, məsələn</a:t>
            </a:r>
          </a:p>
          <a:p>
            <a:pPr lvl="1" eaLnBrk="1" hangingPunct="1">
              <a:lnSpc>
                <a:spcPct val="70000"/>
              </a:lnSpc>
              <a:buClr>
                <a:srgbClr val="438086"/>
              </a:buClr>
            </a:pPr>
            <a:r>
              <a:rPr lang="en-US" altLang="en-US" sz="2200" smtClean="0">
                <a:solidFill>
                  <a:srgbClr val="438086"/>
                </a:solidFill>
                <a:ea typeface="ＭＳ Ｐゴシック" pitchFamily="34" charset="-128"/>
              </a:rPr>
              <a:t>Uşaqların həbs edilməsi halları (</a:t>
            </a:r>
            <a:r>
              <a:rPr lang="en-US" altLang="en-US" sz="2200" i="1" smtClean="0">
                <a:solidFill>
                  <a:srgbClr val="438086"/>
                </a:solidFill>
                <a:ea typeface="ＭＳ Ｐゴシック" pitchFamily="34" charset="-128"/>
              </a:rPr>
              <a:t>X İsveçə qarşı</a:t>
            </a:r>
            <a:r>
              <a:rPr lang="en-US" altLang="en-US" sz="2200" smtClean="0">
                <a:solidFill>
                  <a:srgbClr val="438086"/>
                </a:solidFill>
                <a:ea typeface="ＭＳ Ｐゴシック" pitchFamily="34" charset="-128"/>
              </a:rPr>
              <a:t> (1959));</a:t>
            </a:r>
          </a:p>
          <a:p>
            <a:pPr lvl="1" eaLnBrk="1" hangingPunct="1">
              <a:lnSpc>
                <a:spcPct val="70000"/>
              </a:lnSpc>
              <a:buClr>
                <a:srgbClr val="438086"/>
              </a:buClr>
            </a:pPr>
            <a:r>
              <a:rPr lang="en-US" altLang="en-US" sz="2200" smtClean="0">
                <a:solidFill>
                  <a:srgbClr val="438086"/>
                </a:solidFill>
                <a:ea typeface="ＭＳ Ｐゴシック" pitchFamily="34" charset="-128"/>
              </a:rPr>
              <a:t>Əlillik iddiaları (</a:t>
            </a:r>
            <a:r>
              <a:rPr lang="en-US" altLang="en-US" sz="2200" i="1" smtClean="0">
                <a:solidFill>
                  <a:srgbClr val="438086"/>
                </a:solidFill>
                <a:ea typeface="ＭＳ Ｐゴシック" pitchFamily="34" charset="-128"/>
              </a:rPr>
              <a:t>Salomonsson İsveçə qarşı (2002)).</a:t>
            </a:r>
          </a:p>
        </p:txBody>
      </p:sp>
      <p:sp>
        <p:nvSpPr>
          <p:cNvPr id="13316" name="Slide Number Placeholder 3"/>
          <p:cNvSpPr>
            <a:spLocks noGrp="1"/>
          </p:cNvSpPr>
          <p:nvPr>
            <p:ph type="sldNum" sz="quarter" idx="12"/>
          </p:nvPr>
        </p:nvSpPr>
        <p:spPr bwMode="auto">
          <a:noFill/>
          <a:ln>
            <a:miter lim="800000"/>
            <a:headEnd/>
            <a:tailEnd/>
          </a:ln>
        </p:spPr>
        <p:txBody>
          <a:bodyPr/>
          <a:lstStyle/>
          <a:p>
            <a:pPr eaLnBrk="0" hangingPunct="0">
              <a:buSzPct val="100000"/>
            </a:pPr>
            <a:fld id="{83C00E10-D57C-4829-A3B5-1A861C742441}" type="slidenum">
              <a:rPr lang="en-US" altLang="en-US" smtClean="0">
                <a:latin typeface="Arial" charset="0"/>
              </a:rPr>
              <a:pPr eaLnBrk="0" hangingPunct="0">
                <a:buSzPct val="100000"/>
              </a:pPr>
              <a:t>9</a:t>
            </a:fld>
            <a:endParaRPr lang="en-US" altLang="en-US" smtClean="0">
              <a:latin typeface="Arial"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2_Urban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Urban</Template>
  <TotalTime>3014</TotalTime>
  <Words>1113</Words>
  <Application>Microsoft Macintosh PowerPoint</Application>
  <PresentationFormat>Экран (4:3)</PresentationFormat>
  <Paragraphs>113</Paragraphs>
  <Slides>10</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ＭＳ Ｐゴシック</vt:lpstr>
      <vt:lpstr>Trebuchet MS</vt:lpstr>
      <vt:lpstr>Georgia</vt:lpstr>
      <vt:lpstr>Wingdings 2</vt:lpstr>
      <vt:lpstr>Urban</vt:lpstr>
      <vt:lpstr> Maddə 6 - aşkar olmayan cəhətlər:  - Məhkəmə proseslərinin effektivliyi  - Prosedurların ədalətliliyi</vt:lpstr>
      <vt:lpstr>Giriş</vt:lpstr>
      <vt:lpstr>Maddə 6 və Strasburq Məhkəməsi</vt:lpstr>
      <vt:lpstr>Effektiv məhkəmə prosesləri</vt:lpstr>
      <vt:lpstr>Məhkəmə proseslərinin ümumilikdə ədalətliliyi</vt:lpstr>
      <vt:lpstr>Prosedurların Bərabərliyi</vt:lpstr>
      <vt:lpstr>Çəkişməli proses / sübutların açıqlanması  </vt:lpstr>
      <vt:lpstr>Əsaslandırılmış qərar</vt:lpstr>
      <vt:lpstr>Şəxsən iştirak</vt:lpstr>
      <vt:lpstr>Səmərəli iştirak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 3: procedural aspects</dc:title>
  <dc:creator>HL</dc:creator>
  <cp:lastModifiedBy>Eldar</cp:lastModifiedBy>
  <cp:revision>195</cp:revision>
  <dcterms:created xsi:type="dcterms:W3CDTF">2006-08-08T08:51:52Z</dcterms:created>
  <dcterms:modified xsi:type="dcterms:W3CDTF">2016-12-05T16:17:38Z</dcterms:modified>
</cp:coreProperties>
</file>