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  <p:sldId id="274" r:id="rId9"/>
    <p:sldId id="272" r:id="rId10"/>
    <p:sldId id="273" r:id="rId11"/>
    <p:sldId id="267" r:id="rId12"/>
    <p:sldId id="268" r:id="rId13"/>
    <p:sldId id="269" r:id="rId14"/>
    <p:sldId id="271" r:id="rId15"/>
    <p:sldId id="270" r:id="rId16"/>
    <p:sldId id="278" r:id="rId17"/>
    <p:sldId id="260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84" autoAdjust="0"/>
  </p:normalViewPr>
  <p:slideViewPr>
    <p:cSldViewPr snapToGrid="0" snapToObjects="1"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197418-1AA7-4DF8-B63B-C5B6FF2610E9}" type="datetimeFigureOut">
              <a:rPr lang="it-IT"/>
              <a:pPr>
                <a:defRPr/>
              </a:pPr>
              <a:t>28/10/2017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C5C511-24F6-4FC0-B2BD-3AED0A74A48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65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4CC70B-E77C-4896-BF1C-CDE45F83452E}" type="datetimeFigureOut">
              <a:rPr lang="it-IT"/>
              <a:pPr>
                <a:defRPr/>
              </a:pPr>
              <a:t>28/10/2017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46B075-8EB1-40D1-ABAE-7C5F9F1483E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343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DAFE4-DC2E-49B5-8151-FD7AF541E0BB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1927-1BB0-422A-8834-4B1744861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6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EEA27-EAAF-4994-A758-878C2D6B5F4F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4C839-B4EA-4BB6-8CE9-B9D5BA74B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1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2B6B8-EF2F-4FA6-BE29-F71CE47CAFDD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46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91565-1699-44AC-A351-E44F00CBC1C1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86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8988C-B7C5-442C-BF40-4C3208BB7012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0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A75B4-6A2E-495A-90F4-DFDF643643FD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CD7C0-01E4-477D-86F6-1A0A4236F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40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A9D38-908D-456D-8F85-03C07EE34380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E6996-D325-4A4E-B7E6-1FD68D17F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2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59032-B4BA-4CF2-8284-3548316EE720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74C57-D9D1-4F99-87C2-B4B24FCE2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6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4A91B-8AB2-4D89-97D1-BF035B5082D3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2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B8621-26BC-4070-8CA8-795706DB9D13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B8A6C-3FAD-4356-9AFD-1042C99F5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8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90522-F135-4E6D-9463-2CA1E779522D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354D-CE84-4635-9E2E-A3A57FC69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0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1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3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5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CEE62-7453-410F-AAAF-8A9BBF68D3A1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33BC3-1190-42FE-AEB7-0BEEB5EA0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847EC-4C77-41FA-8993-84607590C9AC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958DB-3D93-40DA-85CD-FACE89DB4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2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0D6AB-9500-46EB-84CB-BEDC8D7E71C0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EA7D9-AF86-4DB3-A9E4-78B97575E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2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AF18D-1ECA-4697-80FE-63A084663B05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BD8B-7B93-4A1C-8020-E334C009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  <a:endParaRPr 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278A57-DCE5-4371-9609-077F203A457E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676C49-4FED-4034-92E0-AF008261E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1" r:id="rId3"/>
    <p:sldLayoutId id="2147483723" r:id="rId4"/>
    <p:sldLayoutId id="2147483724" r:id="rId5"/>
    <p:sldLayoutId id="2147483732" r:id="rId6"/>
    <p:sldLayoutId id="2147483725" r:id="rId7"/>
    <p:sldLayoutId id="2147483726" r:id="rId8"/>
    <p:sldLayoutId id="2147483727" r:id="rId9"/>
    <p:sldLayoutId id="2147483728" r:id="rId10"/>
    <p:sldLayoutId id="2147483733" r:id="rId11"/>
    <p:sldLayoutId id="2147483734" r:id="rId12"/>
    <p:sldLayoutId id="2147483735" r:id="rId13"/>
    <p:sldLayoutId id="2147483729" r:id="rId14"/>
    <p:sldLayoutId id="2147483730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18" charset="2"/>
        <a:buChar char="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ctrTitle"/>
          </p:nvPr>
        </p:nvSpPr>
        <p:spPr>
          <a:xfrm>
            <a:off x="0" y="1633538"/>
            <a:ext cx="8915400" cy="1401762"/>
          </a:xfrm>
        </p:spPr>
        <p:txBody>
          <a:bodyPr/>
          <a:lstStyle/>
          <a:p>
            <a:pPr eaLnBrk="1" hangingPunct="1"/>
            <a:r>
              <a:rPr lang="az-Latn-AZ" smtClean="0"/>
              <a:t>AİHK-ə əsasən Ədalətli məhkəmə araşdırması hüququ</a:t>
            </a:r>
            <a:endParaRPr lang="en-GB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14400" y="3035300"/>
            <a:ext cx="8001000" cy="38227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2400" dirty="0" smtClean="0"/>
              <a:t>6-cı </a:t>
            </a:r>
            <a:r>
              <a:rPr lang="en-GB" sz="2400" dirty="0" err="1" smtClean="0"/>
              <a:t>Maddənin</a:t>
            </a:r>
            <a:r>
              <a:rPr lang="en-GB" sz="2400" dirty="0" smtClean="0"/>
              <a:t> </a:t>
            </a:r>
            <a:r>
              <a:rPr lang="en-GB" sz="2400" dirty="0" err="1" smtClean="0"/>
              <a:t>tətbiq</a:t>
            </a:r>
            <a:r>
              <a:rPr lang="en-GB" sz="2400" dirty="0" smtClean="0"/>
              <a:t> </a:t>
            </a:r>
            <a:r>
              <a:rPr lang="en-GB" sz="2400" dirty="0" err="1" smtClean="0"/>
              <a:t>dairəsi</a:t>
            </a:r>
            <a:r>
              <a:rPr lang="en-GB" sz="2400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dirty="0" err="1" smtClean="0"/>
              <a:t>Ivana</a:t>
            </a:r>
            <a:r>
              <a:rPr lang="en-GB" sz="2400" dirty="0" smtClean="0"/>
              <a:t> </a:t>
            </a:r>
            <a:r>
              <a:rPr lang="en-GB" sz="2400" dirty="0" err="1" smtClean="0"/>
              <a:t>Roagna</a:t>
            </a:r>
            <a:r>
              <a:rPr lang="en-GB" sz="2400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dirty="0" smtClean="0"/>
              <a:t>2017</a:t>
            </a:r>
            <a:endParaRPr lang="ru-RU" sz="2400" dirty="0" smtClean="0"/>
          </a:p>
          <a:p>
            <a:pPr fontAlgn="auto">
              <a:spcAft>
                <a:spcPts val="0"/>
              </a:spcAft>
              <a:defRPr/>
            </a:pPr>
            <a:endParaRPr lang="en-GB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45E69-B519-4106-B3AE-5819354C256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Bəzi misallar</a:t>
            </a:r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1114425" y="2038350"/>
            <a:ext cx="761047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err="1" smtClean="0"/>
              <a:t>Diffamasiyaya</a:t>
            </a:r>
            <a:r>
              <a:rPr lang="en-GB" dirty="0" smtClean="0"/>
              <a:t> g</a:t>
            </a:r>
            <a:r>
              <a:rPr lang="ru-RU" dirty="0" err="1" smtClean="0"/>
              <a:t>ö</a:t>
            </a:r>
            <a:r>
              <a:rPr lang="en-GB" dirty="0" smtClean="0"/>
              <a:t>r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x</a:t>
            </a:r>
            <a:r>
              <a:rPr lang="ru-RU" dirty="0" err="1" smtClean="0"/>
              <a:t>ü</a:t>
            </a:r>
            <a:r>
              <a:rPr lang="en-GB" dirty="0" err="1" smtClean="0"/>
              <a:t>susi</a:t>
            </a:r>
            <a:r>
              <a:rPr lang="en-GB" dirty="0" smtClean="0"/>
              <a:t> </a:t>
            </a:r>
            <a:r>
              <a:rPr lang="en-GB" dirty="0" err="1" smtClean="0"/>
              <a:t>ittiham</a:t>
            </a:r>
            <a:r>
              <a:rPr lang="en-GB" dirty="0" smtClean="0"/>
              <a:t> </a:t>
            </a:r>
            <a:r>
              <a:rPr lang="en-GB" dirty="0" err="1" smtClean="0"/>
              <a:t>qaydas</a:t>
            </a:r>
            <a:r>
              <a:rPr lang="ru-RU" dirty="0" err="1" smtClean="0"/>
              <a:t>ı</a:t>
            </a:r>
            <a:r>
              <a:rPr lang="en-GB" dirty="0" err="1" smtClean="0"/>
              <a:t>nda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ru-RU" dirty="0" err="1" smtClean="0"/>
              <a:t>ş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smtClean="0"/>
              <a:t>r </a:t>
            </a:r>
            <a:r>
              <a:rPr lang="ru-RU" dirty="0" smtClean="0"/>
              <a:t>(</a:t>
            </a:r>
            <a:r>
              <a:rPr lang="en-GB" dirty="0" err="1" smtClean="0"/>
              <a:t>Kusmierek</a:t>
            </a:r>
            <a:r>
              <a:rPr lang="en-GB" dirty="0" smtClean="0"/>
              <a:t> </a:t>
            </a:r>
            <a:r>
              <a:rPr lang="en-GB" dirty="0" err="1" smtClean="0"/>
              <a:t>Pol</a:t>
            </a:r>
            <a:r>
              <a:rPr lang="ru-RU" dirty="0" err="1" smtClean="0"/>
              <a:t>ş</a:t>
            </a:r>
            <a:r>
              <a:rPr lang="en-GB" dirty="0" err="1" smtClean="0"/>
              <a:t>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smtClean="0"/>
              <a:t>Sa</a:t>
            </a:r>
            <a:r>
              <a:rPr lang="ru-RU" dirty="0" err="1" smtClean="0"/>
              <a:t>ğ</a:t>
            </a:r>
            <a:r>
              <a:rPr lang="en-GB" dirty="0" smtClean="0"/>
              <a:t>lam </a:t>
            </a:r>
            <a:r>
              <a:rPr lang="ru-RU" dirty="0" err="1" smtClean="0"/>
              <a:t>ə</a:t>
            </a:r>
            <a:r>
              <a:rPr lang="en-GB" dirty="0" err="1" smtClean="0"/>
              <a:t>traf</a:t>
            </a:r>
            <a:r>
              <a:rPr lang="en-GB" dirty="0" smtClean="0"/>
              <a:t> m</a:t>
            </a:r>
            <a:r>
              <a:rPr lang="ru-RU" dirty="0" err="1" smtClean="0"/>
              <a:t>ü</a:t>
            </a:r>
            <a:r>
              <a:rPr lang="en-GB" dirty="0" smtClean="0"/>
              <a:t>hit h</a:t>
            </a:r>
            <a:r>
              <a:rPr lang="ru-RU" dirty="0" err="1" smtClean="0"/>
              <a:t>ü</a:t>
            </a:r>
            <a:r>
              <a:rPr lang="en-GB" dirty="0" err="1" smtClean="0"/>
              <a:t>ququnun</a:t>
            </a:r>
            <a:r>
              <a:rPr lang="en-GB" dirty="0" smtClean="0"/>
              <a:t> </a:t>
            </a:r>
            <a:r>
              <a:rPr lang="en-GB" dirty="0" err="1" smtClean="0"/>
              <a:t>pozulmas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err="1" smtClean="0"/>
              <a:t>il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err="1" smtClean="0"/>
              <a:t>ba</a:t>
            </a:r>
            <a:r>
              <a:rPr lang="ru-RU" dirty="0" err="1" smtClean="0"/>
              <a:t>ğ</a:t>
            </a:r>
            <a:r>
              <a:rPr lang="en-GB" dirty="0" smtClean="0"/>
              <a:t>l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err="1" smtClean="0"/>
              <a:t>kompensasiya</a:t>
            </a:r>
            <a:r>
              <a:rPr lang="en-GB" dirty="0" smtClean="0"/>
              <a:t> </a:t>
            </a:r>
            <a:r>
              <a:rPr lang="en-GB" dirty="0" err="1" smtClean="0"/>
              <a:t>icraat</a:t>
            </a:r>
            <a:r>
              <a:rPr lang="ru-RU" dirty="0" err="1" smtClean="0"/>
              <a:t>ı </a:t>
            </a:r>
            <a:r>
              <a:rPr lang="ru-RU" dirty="0" smtClean="0"/>
              <a:t>(</a:t>
            </a:r>
            <a:r>
              <a:rPr lang="en-GB" dirty="0" err="1" smtClean="0"/>
              <a:t>Taskin</a:t>
            </a:r>
            <a:r>
              <a:rPr lang="en-GB" dirty="0" smtClean="0"/>
              <a:t> v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ba</a:t>
            </a:r>
            <a:r>
              <a:rPr lang="ru-RU" dirty="0" err="1" smtClean="0"/>
              <a:t>ş</a:t>
            </a:r>
            <a:r>
              <a:rPr lang="en-GB" dirty="0" err="1" smtClean="0"/>
              <a:t>qalar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smtClean="0"/>
              <a:t>T</a:t>
            </a:r>
            <a:r>
              <a:rPr lang="ru-RU" dirty="0" err="1" smtClean="0"/>
              <a:t>ü</a:t>
            </a:r>
            <a:r>
              <a:rPr lang="en-GB" dirty="0" err="1" smtClean="0"/>
              <a:t>rkiy</a:t>
            </a:r>
            <a:r>
              <a:rPr lang="ru-RU" dirty="0" err="1" smtClean="0"/>
              <a:t>ə</a:t>
            </a:r>
            <a:r>
              <a:rPr lang="en-GB" dirty="0" smtClean="0"/>
              <a:t>y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smtClean="0"/>
              <a:t>H</a:t>
            </a:r>
            <a:r>
              <a:rPr lang="ru-RU" dirty="0" err="1" smtClean="0"/>
              <a:t>ə</a:t>
            </a:r>
            <a:r>
              <a:rPr lang="en-GB" dirty="0" err="1" smtClean="0"/>
              <a:t>bsxanada</a:t>
            </a:r>
            <a:r>
              <a:rPr lang="en-GB" dirty="0" smtClean="0"/>
              <a:t> g</a:t>
            </a:r>
            <a:r>
              <a:rPr lang="ru-RU" dirty="0" err="1" smtClean="0"/>
              <a:t>ö</a:t>
            </a:r>
            <a:r>
              <a:rPr lang="en-GB" dirty="0" smtClean="0"/>
              <a:t>r</a:t>
            </a:r>
            <a:r>
              <a:rPr lang="ru-RU" dirty="0" err="1" smtClean="0"/>
              <a:t>üş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err="1" smtClean="0"/>
              <a:t>rin</a:t>
            </a:r>
            <a:r>
              <a:rPr lang="en-GB" dirty="0" smtClean="0"/>
              <a:t> </a:t>
            </a:r>
            <a:r>
              <a:rPr lang="en-GB" dirty="0" err="1" smtClean="0"/>
              <a:t>qada</a:t>
            </a:r>
            <a:r>
              <a:rPr lang="ru-RU" dirty="0" err="1" smtClean="0"/>
              <a:t>ğ</a:t>
            </a:r>
            <a:r>
              <a:rPr lang="en-GB" dirty="0" smtClean="0"/>
              <a:t>an </a:t>
            </a:r>
            <a:r>
              <a:rPr lang="en-GB" dirty="0" err="1" smtClean="0"/>
              <a:t>olunmas</a:t>
            </a:r>
            <a:r>
              <a:rPr lang="ru-RU" dirty="0" err="1" smtClean="0"/>
              <a:t>ı</a:t>
            </a:r>
            <a:r>
              <a:rPr lang="en-GB" dirty="0" err="1" smtClean="0"/>
              <a:t>na</a:t>
            </a:r>
            <a:r>
              <a:rPr lang="en-GB" dirty="0" smtClean="0"/>
              <a:t> s</a:t>
            </a:r>
            <a:r>
              <a:rPr lang="ru-RU" dirty="0" err="1" smtClean="0"/>
              <a:t>ə</a:t>
            </a:r>
            <a:r>
              <a:rPr lang="en-GB" dirty="0" smtClean="0"/>
              <a:t>b</a:t>
            </a:r>
            <a:r>
              <a:rPr lang="ru-RU" dirty="0" err="1" smtClean="0"/>
              <a:t>ə</a:t>
            </a:r>
            <a:r>
              <a:rPr lang="en-GB" dirty="0" smtClean="0"/>
              <a:t>b </a:t>
            </a:r>
            <a:r>
              <a:rPr lang="en-GB" dirty="0" err="1" smtClean="0"/>
              <a:t>olan</a:t>
            </a:r>
            <a:r>
              <a:rPr lang="en-GB" dirty="0" smtClean="0"/>
              <a:t> </a:t>
            </a:r>
            <a:r>
              <a:rPr lang="en-GB" dirty="0" err="1" smtClean="0"/>
              <a:t>intizam</a:t>
            </a:r>
            <a:r>
              <a:rPr lang="en-GB" dirty="0" smtClean="0"/>
              <a:t> </a:t>
            </a:r>
            <a:r>
              <a:rPr lang="en-GB" dirty="0" err="1" smtClean="0"/>
              <a:t>prosesi</a:t>
            </a:r>
            <a:r>
              <a:rPr lang="ru-RU" dirty="0" smtClean="0"/>
              <a:t> (</a:t>
            </a:r>
            <a:r>
              <a:rPr lang="en-GB" dirty="0" smtClean="0"/>
              <a:t>G</a:t>
            </a:r>
            <a:r>
              <a:rPr lang="ru-RU" dirty="0" err="1" smtClean="0"/>
              <a:t>ü</a:t>
            </a:r>
            <a:r>
              <a:rPr lang="en-GB" dirty="0" err="1" smtClean="0"/>
              <a:t>lmez</a:t>
            </a:r>
            <a:r>
              <a:rPr lang="en-GB" dirty="0" smtClean="0"/>
              <a:t> T</a:t>
            </a:r>
            <a:r>
              <a:rPr lang="ru-RU" dirty="0" err="1" smtClean="0"/>
              <a:t>ü</a:t>
            </a:r>
            <a:r>
              <a:rPr lang="en-GB" dirty="0" err="1" smtClean="0"/>
              <a:t>rkiy</a:t>
            </a:r>
            <a:r>
              <a:rPr lang="ru-RU" dirty="0" err="1" smtClean="0"/>
              <a:t>ə</a:t>
            </a:r>
            <a:r>
              <a:rPr lang="en-GB" dirty="0" smtClean="0"/>
              <a:t>y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err="1" smtClean="0"/>
              <a:t>Xaricd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t</a:t>
            </a:r>
            <a:r>
              <a:rPr lang="ru-RU" dirty="0" err="1" smtClean="0"/>
              <a:t>ə</a:t>
            </a:r>
            <a:r>
              <a:rPr lang="en-GB" dirty="0" err="1" smtClean="0"/>
              <a:t>hsilin</a:t>
            </a:r>
            <a:r>
              <a:rPr lang="en-GB" dirty="0" smtClean="0"/>
              <a:t> </a:t>
            </a:r>
            <a:r>
              <a:rPr lang="en-GB" dirty="0" err="1" smtClean="0"/>
              <a:t>yerli</a:t>
            </a:r>
            <a:r>
              <a:rPr lang="en-GB" dirty="0" smtClean="0"/>
              <a:t> </a:t>
            </a:r>
            <a:r>
              <a:rPr lang="en-GB" dirty="0" err="1" smtClean="0"/>
              <a:t>ixtisasa</a:t>
            </a:r>
            <a:r>
              <a:rPr lang="en-GB" dirty="0" smtClean="0"/>
              <a:t> </a:t>
            </a:r>
            <a:r>
              <a:rPr lang="en-GB" dirty="0" err="1" smtClean="0"/>
              <a:t>uy</a:t>
            </a:r>
            <a:r>
              <a:rPr lang="ru-RU" dirty="0" err="1" smtClean="0"/>
              <a:t>ğ</a:t>
            </a:r>
            <a:r>
              <a:rPr lang="en-GB" dirty="0" smtClean="0"/>
              <a:t>un </a:t>
            </a:r>
            <a:r>
              <a:rPr lang="en-GB" dirty="0" err="1" smtClean="0"/>
              <a:t>olma</a:t>
            </a:r>
            <a:r>
              <a:rPr lang="en-GB" dirty="0" smtClean="0"/>
              <a:t> </a:t>
            </a:r>
            <a:r>
              <a:rPr lang="en-GB" dirty="0" err="1" smtClean="0"/>
              <a:t>ehtimal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err="1" smtClean="0"/>
              <a:t>il</a:t>
            </a:r>
            <a:r>
              <a:rPr lang="ru-RU" dirty="0" err="1" smtClean="0"/>
              <a:t>ə ə</a:t>
            </a:r>
            <a:r>
              <a:rPr lang="en-GB" dirty="0" err="1" smtClean="0"/>
              <a:t>laq</a:t>
            </a:r>
            <a:r>
              <a:rPr lang="ru-RU" dirty="0" err="1" smtClean="0"/>
              <a:t>ə</a:t>
            </a:r>
            <a:r>
              <a:rPr lang="en-GB" dirty="0" err="1" smtClean="0"/>
              <a:t>dar</a:t>
            </a:r>
            <a:r>
              <a:rPr lang="en-GB" dirty="0" smtClean="0"/>
              <a:t> m</a:t>
            </a:r>
            <a:r>
              <a:rPr lang="ru-RU" dirty="0" err="1" smtClean="0"/>
              <a:t>ü</a:t>
            </a:r>
            <a:r>
              <a:rPr lang="en-GB" dirty="0" err="1" smtClean="0"/>
              <a:t>bahis</a:t>
            </a:r>
            <a:r>
              <a:rPr lang="ru-RU" dirty="0" err="1" smtClean="0"/>
              <a:t>ə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 (</a:t>
            </a:r>
            <a:r>
              <a:rPr lang="en-GB" dirty="0" err="1" smtClean="0"/>
              <a:t>Kok</a:t>
            </a:r>
            <a:r>
              <a:rPr lang="en-GB" dirty="0" smtClean="0"/>
              <a:t> T</a:t>
            </a:r>
            <a:r>
              <a:rPr lang="ru-RU" dirty="0" err="1" smtClean="0"/>
              <a:t>ü</a:t>
            </a:r>
            <a:r>
              <a:rPr lang="en-GB" dirty="0" err="1" smtClean="0"/>
              <a:t>rkiy</a:t>
            </a:r>
            <a:r>
              <a:rPr lang="ru-RU" dirty="0" err="1" smtClean="0"/>
              <a:t>ə</a:t>
            </a:r>
            <a:r>
              <a:rPr lang="en-GB" dirty="0" smtClean="0"/>
              <a:t>y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 </a:t>
            </a:r>
          </a:p>
          <a:p>
            <a:pPr eaLnBrk="1" hangingPunct="1">
              <a:defRPr/>
            </a:pPr>
            <a:r>
              <a:rPr lang="en-GB" dirty="0" err="1" smtClean="0"/>
              <a:t>Yax</a:t>
            </a:r>
            <a:r>
              <a:rPr lang="ru-RU" dirty="0" err="1" smtClean="0"/>
              <a:t>şı</a:t>
            </a:r>
            <a:r>
              <a:rPr lang="ru-RU" dirty="0" smtClean="0"/>
              <a:t> </a:t>
            </a:r>
            <a:r>
              <a:rPr lang="en-GB" dirty="0" smtClean="0"/>
              <a:t>n</a:t>
            </a:r>
            <a:r>
              <a:rPr lang="ru-RU" dirty="0" err="1" smtClean="0"/>
              <a:t>ü</a:t>
            </a:r>
            <a:r>
              <a:rPr lang="en-GB" dirty="0" err="1" smtClean="0"/>
              <a:t>fuz</a:t>
            </a:r>
            <a:r>
              <a:rPr lang="en-GB" dirty="0" smtClean="0"/>
              <a:t> h</a:t>
            </a:r>
            <a:r>
              <a:rPr lang="ru-RU" dirty="0" err="1" smtClean="0"/>
              <a:t>ü</a:t>
            </a:r>
            <a:r>
              <a:rPr lang="en-GB" dirty="0" err="1" smtClean="0"/>
              <a:t>ququ</a:t>
            </a:r>
            <a:r>
              <a:rPr lang="en-GB" dirty="0" smtClean="0"/>
              <a:t> </a:t>
            </a:r>
            <a:r>
              <a:rPr lang="ru-RU" dirty="0" smtClean="0"/>
              <a:t>(</a:t>
            </a:r>
            <a:r>
              <a:rPr lang="en-GB" dirty="0" err="1" smtClean="0"/>
              <a:t>Qradinar</a:t>
            </a:r>
            <a:r>
              <a:rPr lang="en-GB" dirty="0" smtClean="0"/>
              <a:t>  </a:t>
            </a:r>
            <a:r>
              <a:rPr lang="en-GB" dirty="0" err="1" smtClean="0"/>
              <a:t>Moldovaya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85E45-64FF-4EC7-B38F-D1C527DEF3A3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Bəzi misallar</a:t>
            </a:r>
          </a:p>
        </p:txBody>
      </p:sp>
      <p:sp>
        <p:nvSpPr>
          <p:cNvPr id="1741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</a:t>
            </a:r>
            <a:r>
              <a:rPr lang="ru-RU" smtClean="0"/>
              <a:t>ə</a:t>
            </a:r>
            <a:r>
              <a:rPr lang="en-GB" smtClean="0"/>
              <a:t>hkumlar</a:t>
            </a:r>
            <a:r>
              <a:rPr lang="ru-RU" smtClean="0"/>
              <a:t>ı</a:t>
            </a:r>
            <a:r>
              <a:rPr lang="en-GB" smtClean="0"/>
              <a:t>n h</a:t>
            </a:r>
            <a:r>
              <a:rPr lang="ru-RU" smtClean="0"/>
              <a:t>ü</a:t>
            </a:r>
            <a:r>
              <a:rPr lang="en-GB" smtClean="0"/>
              <a:t>quqlar</a:t>
            </a:r>
            <a:r>
              <a:rPr lang="ru-RU" smtClean="0"/>
              <a:t>ı</a:t>
            </a:r>
            <a:r>
              <a:rPr lang="en-GB" smtClean="0"/>
              <a:t>ndan istifad</a:t>
            </a:r>
            <a:r>
              <a:rPr lang="ru-RU" smtClean="0"/>
              <a:t>ə </a:t>
            </a:r>
            <a:r>
              <a:rPr lang="en-GB" smtClean="0"/>
              <a:t>edilm</a:t>
            </a:r>
            <a:r>
              <a:rPr lang="ru-RU" smtClean="0"/>
              <a:t>ə</a:t>
            </a:r>
            <a:r>
              <a:rPr lang="en-GB" smtClean="0"/>
              <a:t>sinin m</a:t>
            </a:r>
            <a:r>
              <a:rPr lang="ru-RU" smtClean="0"/>
              <a:t>ə</a:t>
            </a:r>
            <a:r>
              <a:rPr lang="en-GB" smtClean="0"/>
              <a:t>hdudla</a:t>
            </a:r>
            <a:r>
              <a:rPr lang="ru-RU" smtClean="0"/>
              <a:t>ş</a:t>
            </a:r>
            <a:r>
              <a:rPr lang="en-GB" smtClean="0"/>
              <a:t>d</a:t>
            </a:r>
            <a:r>
              <a:rPr lang="ru-RU" smtClean="0"/>
              <a:t>ı</a:t>
            </a:r>
            <a:r>
              <a:rPr lang="en-GB" smtClean="0"/>
              <a:t>r</a:t>
            </a:r>
            <a:r>
              <a:rPr lang="ru-RU" smtClean="0"/>
              <a:t>ı</a:t>
            </a:r>
            <a:r>
              <a:rPr lang="en-GB" smtClean="0"/>
              <a:t>lmas</a:t>
            </a:r>
            <a:r>
              <a:rPr lang="ru-RU" smtClean="0"/>
              <a:t>ı (</a:t>
            </a:r>
            <a:r>
              <a:rPr lang="en-GB" smtClean="0"/>
              <a:t>Enea </a:t>
            </a:r>
            <a:r>
              <a:rPr lang="ru-RU" smtClean="0"/>
              <a:t>İ</a:t>
            </a:r>
            <a:r>
              <a:rPr lang="en-GB" smtClean="0"/>
              <a:t>taliyaya qar</a:t>
            </a:r>
            <a:r>
              <a:rPr lang="ru-RU" smtClean="0"/>
              <a:t>şı)</a:t>
            </a:r>
          </a:p>
          <a:p>
            <a:pPr eaLnBrk="1" hangingPunct="1"/>
            <a:r>
              <a:rPr lang="en-GB" smtClean="0"/>
              <a:t>Maliyy</a:t>
            </a:r>
            <a:r>
              <a:rPr lang="ru-RU" smtClean="0"/>
              <a:t>ə </a:t>
            </a:r>
            <a:r>
              <a:rPr lang="en-GB" smtClean="0"/>
              <a:t>axtar</a:t>
            </a:r>
            <a:r>
              <a:rPr lang="ru-RU" smtClean="0"/>
              <a:t>ışı </a:t>
            </a:r>
            <a:r>
              <a:rPr lang="en-GB" smtClean="0"/>
              <a:t>v</a:t>
            </a:r>
            <a:r>
              <a:rPr lang="ru-RU" smtClean="0"/>
              <a:t>ə </a:t>
            </a:r>
            <a:r>
              <a:rPr lang="en-GB" smtClean="0"/>
              <a:t>m</a:t>
            </a:r>
            <a:r>
              <a:rPr lang="ru-RU" smtClean="0"/>
              <a:t>ü</a:t>
            </a:r>
            <a:r>
              <a:rPr lang="en-GB" smtClean="0"/>
              <a:t>sadir</a:t>
            </a:r>
            <a:r>
              <a:rPr lang="ru-RU" smtClean="0"/>
              <a:t>ə</a:t>
            </a:r>
            <a:r>
              <a:rPr lang="en-GB" smtClean="0"/>
              <a:t>sinin qanunauy</a:t>
            </a:r>
            <a:r>
              <a:rPr lang="ru-RU" smtClean="0"/>
              <a:t>ğ</a:t>
            </a:r>
            <a:r>
              <a:rPr lang="en-GB" smtClean="0"/>
              <a:t>un olub</a:t>
            </a:r>
            <a:r>
              <a:rPr lang="ru-RU" smtClean="0"/>
              <a:t>-</a:t>
            </a:r>
            <a:r>
              <a:rPr lang="en-GB" smtClean="0"/>
              <a:t>olmad</a:t>
            </a:r>
            <a:r>
              <a:rPr lang="ru-RU" smtClean="0"/>
              <a:t>ığı</a:t>
            </a:r>
            <a:r>
              <a:rPr lang="en-GB" smtClean="0"/>
              <a:t>n</a:t>
            </a:r>
            <a:r>
              <a:rPr lang="ru-RU" smtClean="0"/>
              <a:t>ı</a:t>
            </a:r>
            <a:r>
              <a:rPr lang="en-GB" smtClean="0"/>
              <a:t>n m</a:t>
            </a:r>
            <a:r>
              <a:rPr lang="ru-RU" smtClean="0"/>
              <a:t>ü</a:t>
            </a:r>
            <a:r>
              <a:rPr lang="en-GB" smtClean="0"/>
              <a:t>bahis</a:t>
            </a:r>
            <a:r>
              <a:rPr lang="ru-RU" smtClean="0"/>
              <a:t>ə</a:t>
            </a:r>
            <a:r>
              <a:rPr lang="en-GB" smtClean="0"/>
              <a:t>l</a:t>
            </a:r>
            <a:r>
              <a:rPr lang="ru-RU" smtClean="0"/>
              <a:t>ə</a:t>
            </a:r>
            <a:r>
              <a:rPr lang="en-GB" smtClean="0"/>
              <a:t>ndirilm</a:t>
            </a:r>
            <a:r>
              <a:rPr lang="ru-RU" smtClean="0"/>
              <a:t>ə</a:t>
            </a:r>
            <a:r>
              <a:rPr lang="en-GB" smtClean="0"/>
              <a:t>si</a:t>
            </a:r>
            <a:r>
              <a:rPr lang="ru-RU" smtClean="0"/>
              <a:t> (</a:t>
            </a:r>
            <a:r>
              <a:rPr lang="en-GB" smtClean="0"/>
              <a:t>Ravon Fransaya qar</a:t>
            </a:r>
            <a:r>
              <a:rPr lang="ru-RU" smtClean="0"/>
              <a:t>şı) </a:t>
            </a:r>
          </a:p>
          <a:p>
            <a:pPr eaLnBrk="1" hangingPunct="1"/>
            <a:r>
              <a:rPr lang="en-GB" smtClean="0"/>
              <a:t>Kommunikas</a:t>
            </a:r>
            <a:r>
              <a:rPr lang="ru-RU" smtClean="0"/>
              <a:t>ı</a:t>
            </a:r>
            <a:r>
              <a:rPr lang="en-GB" smtClean="0"/>
              <a:t>yalar</a:t>
            </a:r>
            <a:r>
              <a:rPr lang="ru-RU" smtClean="0"/>
              <a:t>ı</a:t>
            </a:r>
            <a:r>
              <a:rPr lang="en-GB" smtClean="0"/>
              <a:t>n dinl</a:t>
            </a:r>
            <a:r>
              <a:rPr lang="ru-RU" smtClean="0"/>
              <a:t>ə</a:t>
            </a:r>
            <a:r>
              <a:rPr lang="en-GB" smtClean="0"/>
              <a:t>nilm</a:t>
            </a:r>
            <a:r>
              <a:rPr lang="ru-RU" smtClean="0"/>
              <a:t>ə</a:t>
            </a:r>
            <a:r>
              <a:rPr lang="en-GB" smtClean="0"/>
              <a:t>sinin qanunauy</a:t>
            </a:r>
            <a:r>
              <a:rPr lang="ru-RU" smtClean="0"/>
              <a:t>ğ</a:t>
            </a:r>
            <a:r>
              <a:rPr lang="en-GB" smtClean="0"/>
              <a:t>un olub</a:t>
            </a:r>
            <a:r>
              <a:rPr lang="ru-RU" smtClean="0"/>
              <a:t>-</a:t>
            </a:r>
            <a:r>
              <a:rPr lang="en-GB" smtClean="0"/>
              <a:t>olmamas</a:t>
            </a:r>
            <a:r>
              <a:rPr lang="ru-RU" smtClean="0"/>
              <a:t>ı</a:t>
            </a:r>
            <a:r>
              <a:rPr lang="en-GB" smtClean="0"/>
              <a:t>n</a:t>
            </a:r>
            <a:r>
              <a:rPr lang="ru-RU" smtClean="0"/>
              <a:t>ı</a:t>
            </a:r>
            <a:r>
              <a:rPr lang="en-GB" smtClean="0"/>
              <a:t>n m</a:t>
            </a:r>
            <a:r>
              <a:rPr lang="ru-RU" smtClean="0"/>
              <a:t>ü</a:t>
            </a:r>
            <a:r>
              <a:rPr lang="en-GB" smtClean="0"/>
              <a:t>bahis</a:t>
            </a:r>
            <a:r>
              <a:rPr lang="ru-RU" smtClean="0"/>
              <a:t>ə</a:t>
            </a:r>
            <a:r>
              <a:rPr lang="en-GB" smtClean="0"/>
              <a:t>l</a:t>
            </a:r>
            <a:r>
              <a:rPr lang="ru-RU" smtClean="0"/>
              <a:t>ə</a:t>
            </a:r>
            <a:r>
              <a:rPr lang="en-GB" smtClean="0"/>
              <a:t>ndirilm</a:t>
            </a:r>
            <a:r>
              <a:rPr lang="ru-RU" smtClean="0"/>
              <a:t>ə</a:t>
            </a:r>
            <a:r>
              <a:rPr lang="en-GB" smtClean="0"/>
              <a:t>si</a:t>
            </a:r>
            <a:r>
              <a:rPr lang="ru-RU" smtClean="0"/>
              <a:t> (</a:t>
            </a:r>
            <a:r>
              <a:rPr lang="en-GB" smtClean="0"/>
              <a:t>Kennedi Birl</a:t>
            </a:r>
            <a:r>
              <a:rPr lang="ru-RU" smtClean="0"/>
              <a:t>əş</a:t>
            </a:r>
            <a:r>
              <a:rPr lang="en-GB" smtClean="0"/>
              <a:t>mi</a:t>
            </a:r>
            <a:r>
              <a:rPr lang="ru-RU" smtClean="0"/>
              <a:t>ş </a:t>
            </a:r>
            <a:r>
              <a:rPr lang="en-GB" smtClean="0"/>
              <a:t>Krall</a:t>
            </a:r>
            <a:r>
              <a:rPr lang="ru-RU" smtClean="0"/>
              <a:t>ığ</a:t>
            </a:r>
            <a:r>
              <a:rPr lang="en-GB" smtClean="0"/>
              <a:t>a qar</a:t>
            </a:r>
            <a:r>
              <a:rPr lang="ru-RU" smtClean="0"/>
              <a:t>şı) </a:t>
            </a:r>
          </a:p>
          <a:p>
            <a:pPr eaLnBrk="1" hangingPunct="1"/>
            <a:r>
              <a:rPr lang="en-GB" smtClean="0"/>
              <a:t>M</a:t>
            </a:r>
            <a:r>
              <a:rPr lang="ru-RU" smtClean="0"/>
              <a:t>üə</a:t>
            </a:r>
            <a:r>
              <a:rPr lang="en-GB" smtClean="0"/>
              <a:t>yy</a:t>
            </a:r>
            <a:r>
              <a:rPr lang="ru-RU" smtClean="0"/>
              <a:t>ə</a:t>
            </a:r>
            <a:r>
              <a:rPr lang="en-GB" smtClean="0"/>
              <a:t>n Avropa</a:t>
            </a:r>
            <a:r>
              <a:rPr lang="ru-RU" smtClean="0"/>
              <a:t> İ</a:t>
            </a:r>
            <a:r>
              <a:rPr lang="en-GB" smtClean="0"/>
              <a:t>cma h</a:t>
            </a:r>
            <a:r>
              <a:rPr lang="ru-RU" smtClean="0"/>
              <a:t>ü</a:t>
            </a:r>
            <a:r>
              <a:rPr lang="en-GB" smtClean="0"/>
              <a:t>quqlar</a:t>
            </a:r>
            <a:r>
              <a:rPr lang="ru-RU" smtClean="0"/>
              <a:t>ı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00886B-B5A7-44D2-9C08-64FD4EC4F8A1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843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err="1" smtClean="0"/>
              <a:t>Publik</a:t>
            </a:r>
            <a:r>
              <a:rPr lang="en-GB" dirty="0" smtClean="0"/>
              <a:t> h</a:t>
            </a:r>
            <a:r>
              <a:rPr lang="ru-RU" dirty="0" err="1" smtClean="0"/>
              <a:t>ü</a:t>
            </a:r>
            <a:r>
              <a:rPr lang="en-GB" dirty="0" err="1" smtClean="0"/>
              <a:t>quq</a:t>
            </a:r>
            <a:r>
              <a:rPr lang="en-GB" dirty="0" smtClean="0"/>
              <a:t> </a:t>
            </a:r>
            <a:r>
              <a:rPr lang="en-GB" dirty="0" err="1" smtClean="0"/>
              <a:t>sah</a:t>
            </a:r>
            <a:r>
              <a:rPr lang="ru-RU" dirty="0" err="1" smtClean="0"/>
              <a:t>ə</a:t>
            </a:r>
            <a:r>
              <a:rPr lang="en-GB" dirty="0" smtClean="0"/>
              <a:t>sin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aid </a:t>
            </a:r>
            <a:r>
              <a:rPr lang="en-GB" dirty="0" err="1" smtClean="0"/>
              <a:t>olan</a:t>
            </a:r>
            <a:r>
              <a:rPr lang="en-GB" dirty="0" smtClean="0"/>
              <a:t> f</a:t>
            </a:r>
            <a:r>
              <a:rPr lang="ru-RU" dirty="0" err="1" smtClean="0"/>
              <a:t>ə</a:t>
            </a:r>
            <a:r>
              <a:rPr lang="en-GB" dirty="0" err="1" smtClean="0"/>
              <a:t>rdi</a:t>
            </a:r>
            <a:r>
              <a:rPr lang="ru-RU" dirty="0" smtClean="0"/>
              <a:t> </a:t>
            </a:r>
            <a:r>
              <a:rPr lang="ru-RU" dirty="0" err="1" smtClean="0"/>
              <a:t>şə</a:t>
            </a:r>
            <a:r>
              <a:rPr lang="en-GB" dirty="0" err="1" smtClean="0"/>
              <a:t>xsl</a:t>
            </a:r>
            <a:r>
              <a:rPr lang="ru-RU" dirty="0" err="1" smtClean="0"/>
              <a:t>ə</a:t>
            </a:r>
            <a:r>
              <a:rPr lang="en-GB" dirty="0" smtClean="0"/>
              <a:t>r v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d</a:t>
            </a:r>
            <a:r>
              <a:rPr lang="ru-RU" dirty="0" err="1" smtClean="0"/>
              <a:t>ö</a:t>
            </a:r>
            <a:r>
              <a:rPr lang="en-GB" dirty="0" err="1" smtClean="0"/>
              <a:t>vl</a:t>
            </a:r>
            <a:r>
              <a:rPr lang="ru-RU" dirty="0" err="1" smtClean="0"/>
              <a:t>ə</a:t>
            </a:r>
            <a:r>
              <a:rPr lang="en-GB" dirty="0" smtClean="0"/>
              <a:t>t </a:t>
            </a:r>
            <a:r>
              <a:rPr lang="en-GB" dirty="0" err="1" smtClean="0"/>
              <a:t>aras</a:t>
            </a:r>
            <a:r>
              <a:rPr lang="ru-RU" dirty="0" err="1" smtClean="0"/>
              <a:t>ı</a:t>
            </a:r>
            <a:r>
              <a:rPr lang="en-GB" dirty="0" err="1" smtClean="0"/>
              <a:t>nda</a:t>
            </a:r>
            <a:r>
              <a:rPr lang="en-GB" dirty="0" smtClean="0"/>
              <a:t> m</a:t>
            </a:r>
            <a:r>
              <a:rPr lang="ru-RU" dirty="0" err="1" smtClean="0"/>
              <a:t>ü</a:t>
            </a:r>
            <a:r>
              <a:rPr lang="en-GB" dirty="0" err="1" smtClean="0"/>
              <a:t>bahis</a:t>
            </a:r>
            <a:r>
              <a:rPr lang="ru-RU" dirty="0" err="1" smtClean="0"/>
              <a:t>ə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smtClean="0"/>
              <a:t>r </a:t>
            </a:r>
            <a:r>
              <a:rPr lang="en-GB" dirty="0" err="1" smtClean="0"/>
              <a:t>haqq</a:t>
            </a:r>
            <a:r>
              <a:rPr lang="ru-RU" dirty="0" err="1" smtClean="0"/>
              <a:t>ı</a:t>
            </a:r>
            <a:r>
              <a:rPr lang="en-GB" dirty="0" err="1" smtClean="0"/>
              <a:t>nda</a:t>
            </a:r>
            <a:r>
              <a:rPr lang="en-GB" dirty="0" smtClean="0"/>
              <a:t> n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dem</a:t>
            </a:r>
            <a:r>
              <a:rPr lang="ru-RU" dirty="0" err="1" smtClean="0"/>
              <a:t>ə</a:t>
            </a:r>
            <a:r>
              <a:rPr lang="en-GB" dirty="0" smtClean="0"/>
              <a:t>k </a:t>
            </a:r>
            <a:r>
              <a:rPr lang="en-GB" dirty="0" err="1" smtClean="0"/>
              <a:t>olar</a:t>
            </a:r>
            <a:r>
              <a:rPr lang="ru-RU" dirty="0" smtClean="0"/>
              <a:t>? </a:t>
            </a:r>
          </a:p>
          <a:p>
            <a:pPr eaLnBrk="1" hangingPunct="1">
              <a:defRPr/>
            </a:pPr>
            <a:r>
              <a:rPr lang="en-GB" dirty="0" err="1" smtClean="0"/>
              <a:t>Sosial</a:t>
            </a:r>
            <a:r>
              <a:rPr lang="en-GB" dirty="0" smtClean="0"/>
              <a:t> t</a:t>
            </a:r>
            <a:r>
              <a:rPr lang="ru-RU" dirty="0" err="1" smtClean="0"/>
              <a:t>ə</a:t>
            </a:r>
            <a:r>
              <a:rPr lang="en-GB" dirty="0" err="1" smtClean="0"/>
              <a:t>minatla</a:t>
            </a:r>
            <a:r>
              <a:rPr lang="en-GB" dirty="0" smtClean="0"/>
              <a:t> </a:t>
            </a:r>
            <a:r>
              <a:rPr lang="en-GB" dirty="0" err="1" smtClean="0"/>
              <a:t>ba</a:t>
            </a:r>
            <a:r>
              <a:rPr lang="ru-RU" dirty="0" err="1" smtClean="0"/>
              <a:t>ğ</a:t>
            </a:r>
            <a:r>
              <a:rPr lang="en-GB" dirty="0" smtClean="0"/>
              <a:t>l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smtClean="0"/>
              <a:t>m</a:t>
            </a:r>
            <a:r>
              <a:rPr lang="ru-RU" dirty="0" err="1" smtClean="0"/>
              <a:t>ə</a:t>
            </a:r>
            <a:r>
              <a:rPr lang="en-GB" dirty="0" smtClean="0"/>
              <a:t>s</a:t>
            </a:r>
            <a:r>
              <a:rPr lang="ru-RU" dirty="0" err="1" smtClean="0"/>
              <a:t>ə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err="1" smtClean="0"/>
              <a:t>rin</a:t>
            </a:r>
            <a:r>
              <a:rPr lang="en-GB" dirty="0" smtClean="0"/>
              <a:t> t</a:t>
            </a:r>
            <a:r>
              <a:rPr lang="ru-RU" dirty="0" err="1" smtClean="0"/>
              <a:t>ə</a:t>
            </a:r>
            <a:r>
              <a:rPr lang="en-GB" dirty="0" err="1" smtClean="0"/>
              <a:t>drici</a:t>
            </a:r>
            <a:r>
              <a:rPr lang="en-GB" dirty="0" smtClean="0"/>
              <a:t> </a:t>
            </a:r>
            <a:r>
              <a:rPr lang="en-GB" dirty="0" err="1" smtClean="0"/>
              <a:t>inki</a:t>
            </a:r>
            <a:r>
              <a:rPr lang="ru-RU" dirty="0" err="1" smtClean="0"/>
              <a:t>ş</a:t>
            </a:r>
            <a:r>
              <a:rPr lang="en-GB" dirty="0" err="1" smtClean="0"/>
              <a:t>af</a:t>
            </a:r>
            <a:r>
              <a:rPr lang="ru-RU" dirty="0" err="1" smtClean="0"/>
              <a:t>ı </a:t>
            </a:r>
            <a:r>
              <a:rPr lang="ru-RU" dirty="0" smtClean="0"/>
              <a:t>(</a:t>
            </a:r>
            <a:r>
              <a:rPr lang="en-GB" dirty="0" err="1" smtClean="0"/>
              <a:t>pensiyalar</a:t>
            </a:r>
            <a:r>
              <a:rPr lang="en-GB" dirty="0" smtClean="0"/>
              <a:t> v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dig</a:t>
            </a:r>
            <a:r>
              <a:rPr lang="ru-RU" dirty="0" err="1" smtClean="0"/>
              <a:t>ə</a:t>
            </a:r>
            <a:r>
              <a:rPr lang="en-GB" dirty="0" smtClean="0"/>
              <a:t>r </a:t>
            </a:r>
            <a:r>
              <a:rPr lang="en-GB" dirty="0" err="1" smtClean="0"/>
              <a:t>sosial</a:t>
            </a:r>
            <a:r>
              <a:rPr lang="ru-RU" dirty="0" smtClean="0"/>
              <a:t> </a:t>
            </a:r>
            <a:r>
              <a:rPr lang="ru-RU" dirty="0" err="1" smtClean="0"/>
              <a:t>ö</a:t>
            </a:r>
            <a:r>
              <a:rPr lang="en-GB" dirty="0" smtClean="0"/>
              <a:t>d</a:t>
            </a:r>
            <a:r>
              <a:rPr lang="ru-RU" dirty="0" err="1" smtClean="0"/>
              <a:t>ə</a:t>
            </a:r>
            <a:r>
              <a:rPr lang="en-GB" dirty="0" smtClean="0"/>
              <a:t>m</a:t>
            </a:r>
            <a:r>
              <a:rPr lang="ru-RU" dirty="0" err="1" smtClean="0"/>
              <a:t>ə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smtClean="0"/>
              <a:t>r</a:t>
            </a:r>
            <a:r>
              <a:rPr lang="ru-RU" dirty="0" smtClean="0"/>
              <a:t>) </a:t>
            </a:r>
          </a:p>
          <a:p>
            <a:pPr eaLnBrk="1" hangingPunct="1">
              <a:defRPr/>
            </a:pPr>
            <a:r>
              <a:rPr lang="en-GB" dirty="0" smtClean="0"/>
              <a:t>D</a:t>
            </a:r>
            <a:r>
              <a:rPr lang="ru-RU" dirty="0" err="1" smtClean="0"/>
              <a:t>ö</a:t>
            </a:r>
            <a:r>
              <a:rPr lang="en-GB" dirty="0" err="1" smtClean="0"/>
              <a:t>vl</a:t>
            </a:r>
            <a:r>
              <a:rPr lang="ru-RU" dirty="0" err="1" smtClean="0"/>
              <a:t>ə</a:t>
            </a:r>
            <a:r>
              <a:rPr lang="en-GB" dirty="0" smtClean="0"/>
              <a:t>t </a:t>
            </a:r>
            <a:r>
              <a:rPr lang="en-GB" dirty="0" err="1" smtClean="0"/>
              <a:t>qullu</a:t>
            </a:r>
            <a:r>
              <a:rPr lang="ru-RU" dirty="0" err="1" smtClean="0"/>
              <a:t>ğ</a:t>
            </a:r>
            <a:r>
              <a:rPr lang="en-GB" dirty="0" smtClean="0"/>
              <a:t>u </a:t>
            </a:r>
            <a:r>
              <a:rPr lang="en-GB" dirty="0" err="1" smtClean="0"/>
              <a:t>il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ba</a:t>
            </a:r>
            <a:r>
              <a:rPr lang="ru-RU" dirty="0" err="1" smtClean="0"/>
              <a:t>ğ</a:t>
            </a:r>
            <a:r>
              <a:rPr lang="en-GB" dirty="0" smtClean="0"/>
              <a:t>l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smtClean="0"/>
              <a:t>m</a:t>
            </a:r>
            <a:r>
              <a:rPr lang="ru-RU" dirty="0" err="1" smtClean="0"/>
              <a:t>ü</a:t>
            </a:r>
            <a:r>
              <a:rPr lang="en-GB" dirty="0" err="1" smtClean="0"/>
              <a:t>bahis</a:t>
            </a:r>
            <a:r>
              <a:rPr lang="ru-RU" dirty="0" err="1" smtClean="0"/>
              <a:t>ə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smtClean="0"/>
              <a:t>r</a:t>
            </a:r>
            <a:r>
              <a:rPr lang="ru-RU" dirty="0" smtClean="0"/>
              <a:t> – 1999-</a:t>
            </a:r>
            <a:r>
              <a:rPr lang="en-GB" dirty="0" smtClean="0"/>
              <a:t>cu </a:t>
            </a:r>
            <a:r>
              <a:rPr lang="en-GB" dirty="0" err="1" smtClean="0"/>
              <a:t>ild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Pellegrin</a:t>
            </a:r>
            <a:r>
              <a:rPr lang="en-GB" dirty="0" smtClean="0"/>
              <a:t> </a:t>
            </a:r>
            <a:r>
              <a:rPr lang="en-GB" dirty="0" err="1" smtClean="0"/>
              <a:t>Fransaya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 </a:t>
            </a:r>
            <a:r>
              <a:rPr lang="en-GB" dirty="0" err="1" smtClean="0"/>
              <a:t>i</a:t>
            </a:r>
            <a:r>
              <a:rPr lang="ru-RU" dirty="0" err="1" smtClean="0"/>
              <a:t>ş</a:t>
            </a:r>
            <a:r>
              <a:rPr lang="en-GB" dirty="0" err="1" smtClean="0"/>
              <a:t>ind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t</a:t>
            </a:r>
            <a:r>
              <a:rPr lang="ru-RU" dirty="0" err="1" smtClean="0"/>
              <a:t>ə</a:t>
            </a:r>
            <a:r>
              <a:rPr lang="en-GB" dirty="0" err="1" smtClean="0"/>
              <a:t>tbiq</a:t>
            </a:r>
            <a:r>
              <a:rPr lang="en-GB" dirty="0" smtClean="0"/>
              <a:t> </a:t>
            </a:r>
            <a:r>
              <a:rPr lang="en-GB" dirty="0" err="1" smtClean="0"/>
              <a:t>edilmi</a:t>
            </a:r>
            <a:r>
              <a:rPr lang="ru-RU" dirty="0" err="1" smtClean="0"/>
              <a:t>ş</a:t>
            </a:r>
            <a:r>
              <a:rPr lang="ru-RU" dirty="0" smtClean="0"/>
              <a:t>, </a:t>
            </a:r>
            <a:r>
              <a:rPr lang="en-GB" dirty="0" err="1" smtClean="0"/>
              <a:t>daha</a:t>
            </a:r>
            <a:r>
              <a:rPr lang="en-GB" dirty="0" smtClean="0"/>
              <a:t> </a:t>
            </a:r>
            <a:r>
              <a:rPr lang="en-GB" dirty="0" err="1" smtClean="0"/>
              <a:t>sonra</a:t>
            </a:r>
            <a:r>
              <a:rPr lang="ru-RU" dirty="0" smtClean="0"/>
              <a:t> 2007-</a:t>
            </a:r>
            <a:r>
              <a:rPr lang="en-GB" dirty="0" err="1" smtClean="0"/>
              <a:t>ci</a:t>
            </a:r>
            <a:r>
              <a:rPr lang="en-GB" dirty="0" smtClean="0"/>
              <a:t> </a:t>
            </a:r>
            <a:r>
              <a:rPr lang="en-GB" dirty="0" err="1" smtClean="0"/>
              <a:t>ild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Eskelinen</a:t>
            </a:r>
            <a:r>
              <a:rPr lang="en-GB" dirty="0" smtClean="0"/>
              <a:t> </a:t>
            </a:r>
            <a:r>
              <a:rPr lang="en-GB" dirty="0" err="1" smtClean="0"/>
              <a:t>Finlandiyaya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 </a:t>
            </a:r>
            <a:r>
              <a:rPr lang="en-GB" dirty="0" err="1" smtClean="0"/>
              <a:t>i</a:t>
            </a:r>
            <a:r>
              <a:rPr lang="ru-RU" dirty="0" err="1" smtClean="0"/>
              <a:t>ş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inki</a:t>
            </a:r>
            <a:r>
              <a:rPr lang="ru-RU" dirty="0" err="1" smtClean="0"/>
              <a:t>ş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etdirilmi</a:t>
            </a:r>
            <a:r>
              <a:rPr lang="ru-RU" dirty="0" err="1" smtClean="0"/>
              <a:t>ş</a:t>
            </a:r>
            <a:r>
              <a:rPr lang="ru-RU" dirty="0" smtClean="0"/>
              <a:t> </a:t>
            </a:r>
            <a:r>
              <a:rPr lang="en-GB" dirty="0" err="1" smtClean="0"/>
              <a:t>funksional</a:t>
            </a:r>
            <a:r>
              <a:rPr lang="en-GB" dirty="0" smtClean="0"/>
              <a:t> </a:t>
            </a:r>
            <a:r>
              <a:rPr lang="en-GB" dirty="0" err="1" smtClean="0"/>
              <a:t>kriteriya</a:t>
            </a:r>
            <a:r>
              <a:rPr lang="en-GB" dirty="0" smtClean="0"/>
              <a:t> </a:t>
            </a:r>
            <a:r>
              <a:rPr lang="en-GB" dirty="0" err="1" smtClean="0"/>
              <a:t>testi</a:t>
            </a:r>
            <a:r>
              <a:rPr lang="en-GB" dirty="0" smtClean="0"/>
              <a:t> </a:t>
            </a:r>
            <a:endParaRPr lang="ru-RU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GB" dirty="0" smtClean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49D29-4CFC-498F-B5D5-095943D2242E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İstisna olunmayıb </a:t>
            </a:r>
            <a:endParaRPr lang="ru-RU" smtClean="0"/>
          </a:p>
        </p:txBody>
      </p:sp>
      <p:sp>
        <p:nvSpPr>
          <p:cNvPr id="19459" name="Segnaposto contenuto 2"/>
          <p:cNvSpPr>
            <a:spLocks noGrp="1"/>
          </p:cNvSpPr>
          <p:nvPr>
            <p:ph idx="1"/>
          </p:nvPr>
        </p:nvSpPr>
        <p:spPr>
          <a:xfrm>
            <a:off x="1114425" y="2259013"/>
            <a:ext cx="7610475" cy="400685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M</a:t>
            </a:r>
            <a:r>
              <a:rPr lang="ru-RU" dirty="0" err="1" smtClean="0"/>
              <a:t>ə</a:t>
            </a:r>
            <a:r>
              <a:rPr lang="en-GB" dirty="0" err="1" smtClean="0"/>
              <a:t>kt</a:t>
            </a:r>
            <a:r>
              <a:rPr lang="ru-RU" dirty="0" err="1" smtClean="0"/>
              <a:t>ə</a:t>
            </a:r>
            <a:r>
              <a:rPr lang="en-GB" dirty="0" smtClean="0"/>
              <a:t>b</a:t>
            </a:r>
            <a:r>
              <a:rPr lang="ru-RU" dirty="0" err="1" smtClean="0"/>
              <a:t>ə</a:t>
            </a:r>
            <a:r>
              <a:rPr lang="en-GB" dirty="0" smtClean="0"/>
              <a:t>q</a:t>
            </a:r>
            <a:r>
              <a:rPr lang="ru-RU" dirty="0" err="1" smtClean="0"/>
              <a:t>ə</a:t>
            </a:r>
            <a:r>
              <a:rPr lang="en-GB" dirty="0" smtClean="0"/>
              <a:t>d</a:t>
            </a:r>
            <a:r>
              <a:rPr lang="ru-RU" dirty="0" err="1" smtClean="0"/>
              <a:t>ə</a:t>
            </a:r>
            <a:r>
              <a:rPr lang="en-GB" dirty="0" smtClean="0"/>
              <a:t>r m</a:t>
            </a:r>
            <a:r>
              <a:rPr lang="ru-RU" dirty="0" err="1" smtClean="0"/>
              <a:t>üə</a:t>
            </a:r>
            <a:r>
              <a:rPr lang="en-GB" dirty="0" err="1" smtClean="0"/>
              <a:t>ssis</a:t>
            </a:r>
            <a:r>
              <a:rPr lang="ru-RU" dirty="0" err="1" smtClean="0"/>
              <a:t>ə,</a:t>
            </a:r>
            <a:r>
              <a:rPr lang="ru-RU" dirty="0" smtClean="0"/>
              <a:t> </a:t>
            </a:r>
            <a:r>
              <a:rPr lang="en-GB" dirty="0" err="1" smtClean="0"/>
              <a:t>orta</a:t>
            </a:r>
            <a:r>
              <a:rPr lang="en-GB" dirty="0" smtClean="0"/>
              <a:t> m</a:t>
            </a:r>
            <a:r>
              <a:rPr lang="ru-RU" dirty="0" err="1" smtClean="0"/>
              <a:t>ə</a:t>
            </a:r>
            <a:r>
              <a:rPr lang="en-GB" dirty="0" err="1" smtClean="0"/>
              <a:t>kt</a:t>
            </a:r>
            <a:r>
              <a:rPr lang="ru-RU" dirty="0" err="1" smtClean="0"/>
              <a:t>ə</a:t>
            </a:r>
            <a:r>
              <a:rPr lang="en-GB" dirty="0" smtClean="0"/>
              <a:t>b v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universitet</a:t>
            </a:r>
            <a:r>
              <a:rPr lang="en-GB" dirty="0" smtClean="0"/>
              <a:t> m</a:t>
            </a:r>
            <a:r>
              <a:rPr lang="ru-RU" dirty="0" err="1" smtClean="0"/>
              <a:t>üə</a:t>
            </a:r>
            <a:r>
              <a:rPr lang="en-GB" dirty="0" err="1" smtClean="0"/>
              <a:t>lliml</a:t>
            </a:r>
            <a:r>
              <a:rPr lang="ru-RU" dirty="0" err="1" smtClean="0"/>
              <a:t>ə</a:t>
            </a:r>
            <a:r>
              <a:rPr lang="en-GB" dirty="0" err="1" smtClean="0"/>
              <a:t>ri</a:t>
            </a:r>
            <a:r>
              <a:rPr lang="en-GB" dirty="0" smtClean="0"/>
              <a:t> </a:t>
            </a:r>
            <a:r>
              <a:rPr lang="ru-RU" dirty="0" smtClean="0"/>
              <a:t>(</a:t>
            </a:r>
            <a:r>
              <a:rPr lang="en-GB" dirty="0" err="1" smtClean="0"/>
              <a:t>Volkmer</a:t>
            </a:r>
            <a:r>
              <a:rPr lang="en-GB" dirty="0" smtClean="0"/>
              <a:t> </a:t>
            </a:r>
            <a:r>
              <a:rPr lang="en-GB" dirty="0" err="1" smtClean="0"/>
              <a:t>Almaniyaya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smtClean="0"/>
              <a:t>A</a:t>
            </a:r>
            <a:r>
              <a:rPr lang="ru-RU" dirty="0" err="1" smtClean="0"/>
              <a:t>ş</a:t>
            </a:r>
            <a:r>
              <a:rPr lang="en-GB" dirty="0" smtClean="0"/>
              <a:t>a</a:t>
            </a:r>
            <a:r>
              <a:rPr lang="ru-RU" dirty="0" err="1" smtClean="0"/>
              <a:t>ğı</a:t>
            </a:r>
            <a:r>
              <a:rPr lang="ru-RU" dirty="0" smtClean="0"/>
              <a:t> </a:t>
            </a:r>
            <a:r>
              <a:rPr lang="en-GB" dirty="0" smtClean="0"/>
              <a:t>t</a:t>
            </a:r>
            <a:r>
              <a:rPr lang="ru-RU" dirty="0" err="1" smtClean="0"/>
              <a:t>ə</a:t>
            </a:r>
            <a:r>
              <a:rPr lang="en-GB" dirty="0" smtClean="0"/>
              <a:t>b</a:t>
            </a:r>
            <a:r>
              <a:rPr lang="ru-RU" dirty="0" err="1" smtClean="0"/>
              <a:t>ə</a:t>
            </a:r>
            <a:r>
              <a:rPr lang="en-GB" dirty="0" smtClean="0"/>
              <a:t>q</a:t>
            </a:r>
            <a:r>
              <a:rPr lang="ru-RU" dirty="0" err="1" smtClean="0"/>
              <a:t>ə</a:t>
            </a:r>
            <a:r>
              <a:rPr lang="en-GB" dirty="0" err="1" smtClean="0"/>
              <a:t>li</a:t>
            </a:r>
            <a:r>
              <a:rPr lang="en-GB" dirty="0" smtClean="0"/>
              <a:t> d</a:t>
            </a:r>
            <a:r>
              <a:rPr lang="ru-RU" dirty="0" err="1" smtClean="0"/>
              <a:t>ö</a:t>
            </a:r>
            <a:r>
              <a:rPr lang="en-GB" dirty="0" err="1" smtClean="0"/>
              <a:t>vl</a:t>
            </a:r>
            <a:r>
              <a:rPr lang="ru-RU" dirty="0" err="1" smtClean="0"/>
              <a:t>ə</a:t>
            </a:r>
            <a:r>
              <a:rPr lang="en-GB" dirty="0" smtClean="0"/>
              <a:t>t </a:t>
            </a:r>
            <a:r>
              <a:rPr lang="en-GB" dirty="0" err="1" smtClean="0"/>
              <a:t>qulluq</a:t>
            </a:r>
            <a:r>
              <a:rPr lang="ru-RU" dirty="0" err="1" smtClean="0"/>
              <a:t>ç</a:t>
            </a:r>
            <a:r>
              <a:rPr lang="en-GB" dirty="0" err="1" smtClean="0"/>
              <a:t>ular</a:t>
            </a:r>
            <a:r>
              <a:rPr lang="ru-RU" dirty="0" err="1" smtClean="0"/>
              <a:t>ı </a:t>
            </a:r>
            <a:r>
              <a:rPr lang="ru-RU" dirty="0" smtClean="0"/>
              <a:t>(</a:t>
            </a:r>
            <a:r>
              <a:rPr lang="en-GB" dirty="0" smtClean="0"/>
              <a:t>Devlin </a:t>
            </a:r>
            <a:r>
              <a:rPr lang="en-GB" dirty="0" err="1" smtClean="0"/>
              <a:t>Birl</a:t>
            </a:r>
            <a:r>
              <a:rPr lang="ru-RU" dirty="0" err="1" smtClean="0"/>
              <a:t>əş</a:t>
            </a:r>
            <a:r>
              <a:rPr lang="en-GB" dirty="0" smtClean="0"/>
              <a:t>mi</a:t>
            </a:r>
            <a:r>
              <a:rPr lang="ru-RU" dirty="0" err="1" smtClean="0"/>
              <a:t>ş</a:t>
            </a:r>
            <a:r>
              <a:rPr lang="ru-RU" dirty="0" smtClean="0"/>
              <a:t> </a:t>
            </a:r>
            <a:r>
              <a:rPr lang="en-GB" dirty="0" err="1" smtClean="0"/>
              <a:t>Krall</a:t>
            </a:r>
            <a:r>
              <a:rPr lang="ru-RU" dirty="0" err="1" smtClean="0"/>
              <a:t>ığ</a:t>
            </a:r>
            <a:r>
              <a:rPr lang="en-GB" dirty="0" smtClean="0"/>
              <a:t>a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smtClean="0"/>
              <a:t>M</a:t>
            </a:r>
            <a:r>
              <a:rPr lang="ru-RU" dirty="0" err="1" smtClean="0"/>
              <a:t>ə</a:t>
            </a:r>
            <a:r>
              <a:rPr lang="en-GB" dirty="0" err="1" smtClean="0"/>
              <a:t>kt</a:t>
            </a:r>
            <a:r>
              <a:rPr lang="ru-RU" dirty="0" err="1" smtClean="0"/>
              <a:t>ə</a:t>
            </a:r>
            <a:r>
              <a:rPr lang="en-GB" dirty="0" smtClean="0"/>
              <a:t>b g</a:t>
            </a:r>
            <a:r>
              <a:rPr lang="ru-RU" dirty="0" err="1" smtClean="0"/>
              <a:t>ö</a:t>
            </a:r>
            <a:r>
              <a:rPr lang="en-GB" dirty="0" smtClean="0"/>
              <a:t>z</a:t>
            </a:r>
            <a:r>
              <a:rPr lang="ru-RU" dirty="0" err="1" smtClean="0"/>
              <a:t>ə</a:t>
            </a:r>
            <a:r>
              <a:rPr lang="en-GB" dirty="0" smtClean="0"/>
              <a:t>t</a:t>
            </a:r>
            <a:r>
              <a:rPr lang="ru-RU" dirty="0" err="1" smtClean="0"/>
              <a:t>ç</a:t>
            </a:r>
            <a:r>
              <a:rPr lang="en-GB" dirty="0" err="1" smtClean="0"/>
              <a:t>il</a:t>
            </a:r>
            <a:r>
              <a:rPr lang="ru-RU" dirty="0" err="1" smtClean="0"/>
              <a:t>ə</a:t>
            </a:r>
            <a:r>
              <a:rPr lang="en-GB" dirty="0" err="1" smtClean="0"/>
              <a:t>ri</a:t>
            </a:r>
            <a:r>
              <a:rPr lang="ru-RU" dirty="0" smtClean="0"/>
              <a:t> (</a:t>
            </a:r>
            <a:r>
              <a:rPr lang="en-GB" dirty="0" err="1" smtClean="0"/>
              <a:t>Procaccini</a:t>
            </a:r>
            <a:r>
              <a:rPr lang="en-GB" dirty="0" smtClean="0"/>
              <a:t> </a:t>
            </a:r>
            <a:r>
              <a:rPr lang="ru-RU" dirty="0" smtClean="0"/>
              <a:t>İ</a:t>
            </a:r>
            <a:r>
              <a:rPr lang="en-GB" dirty="0" err="1" smtClean="0"/>
              <a:t>taliyaya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	</a:t>
            </a:r>
          </a:p>
          <a:p>
            <a:pPr eaLnBrk="1" hangingPunct="1">
              <a:defRPr/>
            </a:pPr>
            <a:r>
              <a:rPr lang="en-GB" dirty="0" smtClean="0"/>
              <a:t>Rayon </a:t>
            </a:r>
            <a:r>
              <a:rPr lang="en-GB" dirty="0" err="1" smtClean="0"/>
              <a:t>tibbi-pedaqogika</a:t>
            </a:r>
            <a:r>
              <a:rPr lang="en-GB" dirty="0" smtClean="0"/>
              <a:t> </a:t>
            </a:r>
            <a:r>
              <a:rPr lang="en-GB" dirty="0" err="1" smtClean="0"/>
              <a:t>mərkəzinin</a:t>
            </a:r>
            <a:r>
              <a:rPr lang="en-GB" dirty="0" smtClean="0"/>
              <a:t> </a:t>
            </a:r>
            <a:r>
              <a:rPr lang="en-GB" dirty="0" err="1" smtClean="0"/>
              <a:t>direktoru</a:t>
            </a:r>
            <a:r>
              <a:rPr lang="en-GB" dirty="0" smtClean="0"/>
              <a:t> (</a:t>
            </a:r>
            <a:r>
              <a:rPr lang="en-GB" dirty="0" err="1" smtClean="0"/>
              <a:t>Satonnet</a:t>
            </a:r>
            <a:r>
              <a:rPr lang="en-GB" dirty="0" smtClean="0"/>
              <a:t> </a:t>
            </a:r>
            <a:r>
              <a:rPr lang="en-GB" dirty="0" err="1" smtClean="0"/>
              <a:t>Fransaya</a:t>
            </a:r>
            <a:r>
              <a:rPr lang="en-GB" dirty="0" smtClean="0"/>
              <a:t> </a:t>
            </a:r>
            <a:r>
              <a:rPr lang="en-GB" dirty="0" err="1" smtClean="0"/>
              <a:t>qarşı</a:t>
            </a:r>
            <a:r>
              <a:rPr lang="en-GB" dirty="0" smtClean="0"/>
              <a:t>) 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err="1" smtClean="0"/>
              <a:t>Nazirliyin</a:t>
            </a:r>
            <a:r>
              <a:rPr lang="en-GB" dirty="0" smtClean="0"/>
              <a:t> </a:t>
            </a:r>
            <a:r>
              <a:rPr lang="en-GB" dirty="0" err="1" smtClean="0"/>
              <a:t>texniki</a:t>
            </a:r>
            <a:r>
              <a:rPr lang="en-GB" dirty="0" smtClean="0"/>
              <a:t> </a:t>
            </a:r>
            <a:r>
              <a:rPr lang="en-GB" dirty="0" err="1" smtClean="0"/>
              <a:t>məsləhətçisi</a:t>
            </a:r>
            <a:r>
              <a:rPr lang="en-GB" dirty="0" smtClean="0"/>
              <a:t> </a:t>
            </a:r>
            <a:r>
              <a:rPr lang="en-GB" dirty="0" err="1" smtClean="0"/>
              <a:t>müqavilə</a:t>
            </a:r>
            <a:r>
              <a:rPr lang="en-GB" dirty="0" smtClean="0"/>
              <a:t> </a:t>
            </a:r>
            <a:r>
              <a:rPr lang="en-GB" dirty="0" err="1" smtClean="0"/>
              <a:t>əsasında</a:t>
            </a:r>
            <a:r>
              <a:rPr lang="en-GB" dirty="0" smtClean="0"/>
              <a:t> </a:t>
            </a:r>
            <a:r>
              <a:rPr lang="en-GB" dirty="0" err="1" smtClean="0"/>
              <a:t>xaricə</a:t>
            </a:r>
            <a:r>
              <a:rPr lang="en-GB" dirty="0" smtClean="0"/>
              <a:t> </a:t>
            </a:r>
            <a:r>
              <a:rPr lang="en-GB" dirty="0" err="1" smtClean="0"/>
              <a:t>işləməyə</a:t>
            </a:r>
            <a:r>
              <a:rPr lang="en-GB" dirty="0" smtClean="0"/>
              <a:t> </a:t>
            </a:r>
            <a:r>
              <a:rPr lang="en-GB" dirty="0" err="1" smtClean="0"/>
              <a:t>göndərilib</a:t>
            </a:r>
            <a:r>
              <a:rPr lang="en-GB" dirty="0" smtClean="0"/>
              <a:t> (</a:t>
            </a:r>
            <a:r>
              <a:rPr lang="en-GB" dirty="0" err="1" smtClean="0"/>
              <a:t>Fraylander</a:t>
            </a:r>
            <a:r>
              <a:rPr lang="en-GB" dirty="0" smtClean="0"/>
              <a:t> </a:t>
            </a:r>
            <a:r>
              <a:rPr lang="en-GB" dirty="0" err="1" smtClean="0"/>
              <a:t>Fransaya</a:t>
            </a:r>
            <a:r>
              <a:rPr lang="en-GB" dirty="0" smtClean="0"/>
              <a:t> </a:t>
            </a:r>
            <a:r>
              <a:rPr lang="en-GB" dirty="0" err="1" smtClean="0"/>
              <a:t>qarşı</a:t>
            </a:r>
            <a:r>
              <a:rPr lang="en-GB" dirty="0" smtClean="0"/>
              <a:t>) </a:t>
            </a:r>
            <a:endParaRPr lang="ru-RU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90555-9628-45A6-823A-3D89DAD02FC2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İstisna olunub </a:t>
            </a:r>
            <a:endParaRPr lang="ru-RU" smtClean="0"/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>
          <a:xfrm>
            <a:off x="1114425" y="2595563"/>
            <a:ext cx="7610475" cy="2808287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err="1" smtClean="0"/>
              <a:t>Silahl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smtClean="0"/>
              <a:t>q</a:t>
            </a:r>
            <a:r>
              <a:rPr lang="ru-RU" dirty="0" err="1" smtClean="0"/>
              <a:t>ü</a:t>
            </a:r>
            <a:r>
              <a:rPr lang="en-GB" dirty="0" smtClean="0"/>
              <a:t>vv</a:t>
            </a:r>
            <a:r>
              <a:rPr lang="ru-RU" dirty="0" err="1" smtClean="0"/>
              <a:t>ə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smtClean="0"/>
              <a:t>r v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polis </a:t>
            </a:r>
            <a:r>
              <a:rPr lang="ru-RU" dirty="0" smtClean="0"/>
              <a:t>(</a:t>
            </a:r>
            <a:r>
              <a:rPr lang="en-GB" dirty="0" err="1" smtClean="0"/>
              <a:t>Batur</a:t>
            </a:r>
            <a:r>
              <a:rPr lang="en-GB" dirty="0" smtClean="0"/>
              <a:t> T</a:t>
            </a:r>
            <a:r>
              <a:rPr lang="ru-RU" dirty="0" err="1" smtClean="0"/>
              <a:t>ü</a:t>
            </a:r>
            <a:r>
              <a:rPr lang="en-GB" dirty="0" err="1" smtClean="0"/>
              <a:t>rkiy</a:t>
            </a:r>
            <a:r>
              <a:rPr lang="ru-RU" dirty="0" err="1" smtClean="0"/>
              <a:t>ə</a:t>
            </a:r>
            <a:r>
              <a:rPr lang="en-GB" dirty="0" smtClean="0"/>
              <a:t>y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err="1" smtClean="0"/>
              <a:t>Ba</a:t>
            </a:r>
            <a:r>
              <a:rPr lang="ru-RU" dirty="0" err="1" smtClean="0"/>
              <a:t>ş</a:t>
            </a:r>
            <a:r>
              <a:rPr lang="ru-RU" dirty="0" smtClean="0"/>
              <a:t> </a:t>
            </a:r>
            <a:r>
              <a:rPr lang="en-GB" dirty="0" err="1" smtClean="0"/>
              <a:t>hakiml</a:t>
            </a:r>
            <a:r>
              <a:rPr lang="ru-RU" dirty="0" err="1" smtClean="0"/>
              <a:t>ə</a:t>
            </a:r>
            <a:r>
              <a:rPr lang="en-GB" dirty="0" smtClean="0"/>
              <a:t>r</a:t>
            </a:r>
            <a:r>
              <a:rPr lang="ru-RU" dirty="0" smtClean="0"/>
              <a:t> (</a:t>
            </a:r>
            <a:r>
              <a:rPr lang="en-GB" dirty="0" err="1" smtClean="0"/>
              <a:t>Pitkevi</a:t>
            </a:r>
            <a:r>
              <a:rPr lang="ru-RU" dirty="0" err="1" smtClean="0"/>
              <a:t>ç</a:t>
            </a:r>
            <a:r>
              <a:rPr lang="ru-RU" dirty="0" smtClean="0"/>
              <a:t> </a:t>
            </a:r>
            <a:r>
              <a:rPr lang="en-GB" dirty="0" err="1" smtClean="0"/>
              <a:t>Rusiyaya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smtClean="0"/>
              <a:t>Y</a:t>
            </a:r>
            <a:r>
              <a:rPr lang="ru-RU" dirty="0" err="1" smtClean="0"/>
              <a:t>ü</a:t>
            </a:r>
            <a:r>
              <a:rPr lang="en-GB" dirty="0" err="1" smtClean="0"/>
              <a:t>ks</a:t>
            </a:r>
            <a:r>
              <a:rPr lang="ru-RU" dirty="0" err="1" smtClean="0"/>
              <a:t>ə</a:t>
            </a:r>
            <a:r>
              <a:rPr lang="en-GB" dirty="0" smtClean="0"/>
              <a:t>k r</a:t>
            </a:r>
            <a:r>
              <a:rPr lang="ru-RU" dirty="0" err="1" smtClean="0"/>
              <a:t>ü</a:t>
            </a:r>
            <a:r>
              <a:rPr lang="en-GB" dirty="0" err="1" smtClean="0"/>
              <a:t>tb</a:t>
            </a:r>
            <a:r>
              <a:rPr lang="ru-RU" dirty="0" err="1" smtClean="0"/>
              <a:t>ə</a:t>
            </a:r>
            <a:r>
              <a:rPr lang="en-GB" dirty="0" err="1" smtClean="0"/>
              <a:t>li</a:t>
            </a:r>
            <a:r>
              <a:rPr lang="en-GB" dirty="0" smtClean="0"/>
              <a:t> </a:t>
            </a:r>
            <a:r>
              <a:rPr lang="en-GB" dirty="0" err="1" smtClean="0"/>
              <a:t>diplomatlar</a:t>
            </a:r>
            <a:r>
              <a:rPr lang="en-GB" dirty="0" smtClean="0"/>
              <a:t> v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Xarici</a:t>
            </a:r>
            <a:r>
              <a:rPr lang="ru-RU" dirty="0" smtClean="0"/>
              <a:t> </a:t>
            </a:r>
            <a:r>
              <a:rPr lang="ru-RU" dirty="0" err="1" smtClean="0"/>
              <a:t>İş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smtClean="0"/>
              <a:t>r </a:t>
            </a:r>
            <a:r>
              <a:rPr lang="en-GB" dirty="0" err="1" smtClean="0"/>
              <a:t>Nazirliyi</a:t>
            </a:r>
            <a:r>
              <a:rPr lang="en-GB" dirty="0" smtClean="0"/>
              <a:t> </a:t>
            </a:r>
            <a:r>
              <a:rPr lang="ru-RU" dirty="0" err="1" smtClean="0"/>
              <a:t>ə</a:t>
            </a:r>
            <a:r>
              <a:rPr lang="en-GB" dirty="0" smtClean="0"/>
              <a:t>m</a:t>
            </a:r>
            <a:r>
              <a:rPr lang="ru-RU" dirty="0" err="1" smtClean="0"/>
              <a:t>ə</a:t>
            </a:r>
            <a:r>
              <a:rPr lang="en-GB" dirty="0" err="1" smtClean="0"/>
              <a:t>kda</a:t>
            </a:r>
            <a:r>
              <a:rPr lang="ru-RU" dirty="0" err="1" smtClean="0"/>
              <a:t>ş</a:t>
            </a:r>
            <a:r>
              <a:rPr lang="en-GB" dirty="0" err="1" smtClean="0"/>
              <a:t>lar</a:t>
            </a:r>
            <a:r>
              <a:rPr lang="ru-RU" dirty="0" err="1" smtClean="0"/>
              <a:t>ı </a:t>
            </a:r>
            <a:r>
              <a:rPr lang="ru-RU" dirty="0" smtClean="0"/>
              <a:t>(</a:t>
            </a:r>
            <a:r>
              <a:rPr lang="en-GB" dirty="0" err="1" smtClean="0"/>
              <a:t>Pellegrin</a:t>
            </a:r>
            <a:r>
              <a:rPr lang="en-GB" dirty="0" smtClean="0"/>
              <a:t> </a:t>
            </a:r>
            <a:r>
              <a:rPr lang="en-GB" dirty="0" err="1" smtClean="0"/>
              <a:t>Fransaya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46E71-1AF5-4DB7-8789-B9566F447798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İstisna edilib </a:t>
            </a:r>
            <a:endParaRPr lang="ru-RU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4425" y="2216150"/>
            <a:ext cx="7610475" cy="4049713"/>
          </a:xfrm>
        </p:spPr>
        <p:txBody>
          <a:bodyPr rtlCol="0">
            <a:normAutofit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Vergil</a:t>
            </a:r>
            <a:r>
              <a:rPr lang="ru-RU" dirty="0" err="1" smtClean="0"/>
              <a:t>ə</a:t>
            </a:r>
            <a:r>
              <a:rPr lang="en-GB" dirty="0" err="1" smtClean="0"/>
              <a:t>ri</a:t>
            </a:r>
            <a:r>
              <a:rPr lang="ru-RU" dirty="0" smtClean="0"/>
              <a:t> </a:t>
            </a:r>
            <a:r>
              <a:rPr lang="ru-RU" dirty="0" err="1" smtClean="0"/>
              <a:t>ö</a:t>
            </a:r>
            <a:r>
              <a:rPr lang="en-GB" dirty="0" smtClean="0"/>
              <a:t>d</a:t>
            </a:r>
            <a:r>
              <a:rPr lang="ru-RU" dirty="0" err="1" smtClean="0"/>
              <a:t>ə</a:t>
            </a:r>
            <a:r>
              <a:rPr lang="en-GB" dirty="0" smtClean="0"/>
              <a:t>m</a:t>
            </a:r>
            <a:r>
              <a:rPr lang="ru-RU" dirty="0" err="1" smtClean="0"/>
              <a:t>ə ö</a:t>
            </a:r>
            <a:r>
              <a:rPr lang="en-GB" dirty="0" err="1" smtClean="0"/>
              <a:t>hd</a:t>
            </a:r>
            <a:r>
              <a:rPr lang="ru-RU" dirty="0" err="1" smtClean="0"/>
              <a:t>ə</a:t>
            </a:r>
            <a:r>
              <a:rPr lang="en-GB" dirty="0" err="1" smtClean="0"/>
              <a:t>liyi</a:t>
            </a:r>
            <a:r>
              <a:rPr lang="en-GB" dirty="0" smtClean="0"/>
              <a:t> </a:t>
            </a:r>
            <a:r>
              <a:rPr lang="ru-RU" dirty="0" smtClean="0"/>
              <a:t>(</a:t>
            </a:r>
            <a:r>
              <a:rPr lang="en-GB" dirty="0" err="1" smtClean="0"/>
              <a:t>Ferrazzini</a:t>
            </a:r>
            <a:r>
              <a:rPr lang="en-GB" dirty="0" smtClean="0"/>
              <a:t> </a:t>
            </a:r>
            <a:r>
              <a:rPr lang="en-GB" dirty="0" err="1" smtClean="0"/>
              <a:t>Italiyaya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smtClean="0"/>
              <a:t>Se</a:t>
            </a:r>
            <a:r>
              <a:rPr lang="ru-RU" dirty="0" err="1" smtClean="0"/>
              <a:t>ç</a:t>
            </a:r>
            <a:r>
              <a:rPr lang="en-GB" dirty="0" err="1" smtClean="0"/>
              <a:t>ki</a:t>
            </a:r>
            <a:r>
              <a:rPr lang="en-GB" dirty="0" smtClean="0"/>
              <a:t> h</a:t>
            </a:r>
            <a:r>
              <a:rPr lang="ru-RU" dirty="0" err="1" smtClean="0"/>
              <a:t>ü</a:t>
            </a:r>
            <a:r>
              <a:rPr lang="en-GB" dirty="0" err="1" smtClean="0"/>
              <a:t>ququ</a:t>
            </a:r>
            <a:r>
              <a:rPr lang="en-GB" dirty="0" smtClean="0"/>
              <a:t> v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siyasi</a:t>
            </a:r>
            <a:r>
              <a:rPr lang="en-GB" dirty="0" smtClean="0"/>
              <a:t> h</a:t>
            </a:r>
            <a:r>
              <a:rPr lang="ru-RU" dirty="0" err="1" smtClean="0"/>
              <a:t>ü</a:t>
            </a:r>
            <a:r>
              <a:rPr lang="en-GB" dirty="0" err="1" smtClean="0"/>
              <a:t>quqlarla</a:t>
            </a:r>
            <a:r>
              <a:rPr lang="en-GB" dirty="0" smtClean="0"/>
              <a:t> </a:t>
            </a:r>
            <a:r>
              <a:rPr lang="en-GB" dirty="0" err="1" smtClean="0"/>
              <a:t>ba</a:t>
            </a:r>
            <a:r>
              <a:rPr lang="ru-RU" dirty="0" err="1" smtClean="0"/>
              <a:t>ğ</a:t>
            </a:r>
            <a:r>
              <a:rPr lang="en-GB" dirty="0" smtClean="0"/>
              <a:t>l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err="1" smtClean="0"/>
              <a:t>iddialar</a:t>
            </a:r>
            <a:r>
              <a:rPr lang="ru-RU" dirty="0" smtClean="0"/>
              <a:t> </a:t>
            </a:r>
          </a:p>
          <a:p>
            <a:pPr eaLnBrk="1" hangingPunct="1">
              <a:defRPr/>
            </a:pPr>
            <a:r>
              <a:rPr lang="en-GB" dirty="0" smtClean="0"/>
              <a:t>M</a:t>
            </a:r>
            <a:r>
              <a:rPr lang="ru-RU" dirty="0" err="1" smtClean="0"/>
              <a:t>ü</a:t>
            </a:r>
            <a:r>
              <a:rPr lang="en-GB" dirty="0" smtClean="0"/>
              <a:t>hakim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v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istintaq</a:t>
            </a:r>
            <a:r>
              <a:rPr lang="ru-RU" dirty="0" err="1" smtClean="0"/>
              <a:t>ı</a:t>
            </a:r>
            <a:r>
              <a:rPr lang="en-GB" dirty="0" smtClean="0"/>
              <a:t>n s</a:t>
            </a:r>
            <a:r>
              <a:rPr lang="ru-RU" dirty="0" err="1" smtClean="0"/>
              <a:t>ö</a:t>
            </a:r>
            <a:r>
              <a:rPr lang="en-GB" dirty="0" err="1" smtClean="0"/>
              <a:t>vd</a:t>
            </a:r>
            <a:r>
              <a:rPr lang="ru-RU" dirty="0" err="1" smtClean="0"/>
              <a:t>ə</a:t>
            </a:r>
            <a:r>
              <a:rPr lang="en-GB" dirty="0" smtClean="0"/>
              <a:t>l</a:t>
            </a:r>
            <a:r>
              <a:rPr lang="ru-RU" dirty="0" err="1" smtClean="0"/>
              <a:t>əş</a:t>
            </a:r>
            <a:r>
              <a:rPr lang="en-GB" dirty="0" smtClean="0"/>
              <a:t>m</a:t>
            </a:r>
            <a:r>
              <a:rPr lang="ru-RU" dirty="0" err="1" smtClean="0"/>
              <a:t>ə</a:t>
            </a:r>
            <a:r>
              <a:rPr lang="en-GB" dirty="0" err="1" smtClean="0"/>
              <a:t>si</a:t>
            </a:r>
            <a:r>
              <a:rPr lang="en-GB" dirty="0" smtClean="0"/>
              <a:t> h</a:t>
            </a:r>
            <a:r>
              <a:rPr lang="ru-RU" dirty="0" err="1" smtClean="0"/>
              <a:t>ü</a:t>
            </a:r>
            <a:r>
              <a:rPr lang="en-GB" dirty="0" err="1" smtClean="0"/>
              <a:t>ququ</a:t>
            </a:r>
            <a:r>
              <a:rPr lang="en-GB" dirty="0" smtClean="0"/>
              <a:t> </a:t>
            </a:r>
            <a:r>
              <a:rPr lang="ru-RU" dirty="0" smtClean="0"/>
              <a:t>(</a:t>
            </a:r>
            <a:r>
              <a:rPr lang="en-GB" dirty="0" err="1" smtClean="0"/>
              <a:t>Mihova</a:t>
            </a:r>
            <a:r>
              <a:rPr lang="en-GB" dirty="0" smtClean="0"/>
              <a:t> </a:t>
            </a:r>
            <a:r>
              <a:rPr lang="ru-RU" dirty="0" smtClean="0"/>
              <a:t>İ</a:t>
            </a:r>
            <a:r>
              <a:rPr lang="en-GB" dirty="0" err="1" smtClean="0"/>
              <a:t>taliyaya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 </a:t>
            </a:r>
          </a:p>
          <a:p>
            <a:pPr eaLnBrk="1" hangingPunct="1">
              <a:defRPr/>
            </a:pPr>
            <a:r>
              <a:rPr lang="en-GB" dirty="0" err="1" smtClean="0"/>
              <a:t>Azadl</a:t>
            </a:r>
            <a:r>
              <a:rPr lang="ru-RU" dirty="0" err="1" smtClean="0"/>
              <a:t>ı</a:t>
            </a:r>
            <a:r>
              <a:rPr lang="en-GB" dirty="0" err="1" smtClean="0"/>
              <a:t>qdan</a:t>
            </a:r>
            <a:r>
              <a:rPr lang="en-GB" dirty="0" smtClean="0"/>
              <a:t> m</a:t>
            </a:r>
            <a:r>
              <a:rPr lang="ru-RU" dirty="0" err="1" smtClean="0"/>
              <a:t>ə</a:t>
            </a:r>
            <a:r>
              <a:rPr lang="en-GB" dirty="0" err="1" smtClean="0"/>
              <a:t>hrumetm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</a:p>
          <a:p>
            <a:pPr eaLnBrk="1" hangingPunct="1">
              <a:defRPr/>
            </a:pPr>
            <a:r>
              <a:rPr lang="en-GB" dirty="0" smtClean="0"/>
              <a:t>S</a:t>
            </a:r>
            <a:r>
              <a:rPr lang="ru-RU" dirty="0" err="1" smtClean="0"/>
              <a:t>ığı</a:t>
            </a:r>
            <a:r>
              <a:rPr lang="en-GB" dirty="0" err="1" smtClean="0"/>
              <a:t>nacaq</a:t>
            </a:r>
            <a:r>
              <a:rPr lang="ru-RU" dirty="0" smtClean="0"/>
              <a:t>, </a:t>
            </a:r>
            <a:r>
              <a:rPr lang="ru-RU" dirty="0" err="1" smtClean="0"/>
              <a:t>çı</a:t>
            </a:r>
            <a:r>
              <a:rPr lang="en-GB" dirty="0" err="1" smtClean="0"/>
              <a:t>xar</a:t>
            </a:r>
            <a:r>
              <a:rPr lang="ru-RU" dirty="0" err="1" smtClean="0"/>
              <a:t>ı</a:t>
            </a:r>
            <a:r>
              <a:rPr lang="en-GB" dirty="0" err="1" smtClean="0"/>
              <a:t>lma</a:t>
            </a:r>
            <a:r>
              <a:rPr lang="en-GB" dirty="0" smtClean="0"/>
              <a:t> v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v</a:t>
            </a:r>
            <a:r>
              <a:rPr lang="ru-RU" dirty="0" err="1" smtClean="0"/>
              <a:t>ə</a:t>
            </a:r>
            <a:r>
              <a:rPr lang="en-GB" dirty="0" smtClean="0"/>
              <a:t>t</a:t>
            </a:r>
            <a:r>
              <a:rPr lang="ru-RU" dirty="0" err="1" smtClean="0"/>
              <a:t>ə</a:t>
            </a:r>
            <a:r>
              <a:rPr lang="en-GB" dirty="0" err="1" smtClean="0"/>
              <a:t>nda</a:t>
            </a:r>
            <a:r>
              <a:rPr lang="ru-RU" dirty="0" err="1" smtClean="0"/>
              <a:t>ş</a:t>
            </a:r>
            <a:r>
              <a:rPr lang="en-GB" dirty="0" smtClean="0"/>
              <a:t>l</a:t>
            </a:r>
            <a:r>
              <a:rPr lang="ru-RU" dirty="0" err="1" smtClean="0"/>
              <a:t>ı</a:t>
            </a:r>
            <a:r>
              <a:rPr lang="en-GB" dirty="0" smtClean="0"/>
              <a:t>q 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err="1" smtClean="0"/>
              <a:t>Ekstradisiya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err="1" smtClean="0"/>
              <a:t>Şengen</a:t>
            </a:r>
            <a:r>
              <a:rPr lang="en-GB" dirty="0" smtClean="0"/>
              <a:t> </a:t>
            </a:r>
            <a:r>
              <a:rPr lang="en-GB" dirty="0" err="1" smtClean="0"/>
              <a:t>məlumat</a:t>
            </a:r>
            <a:r>
              <a:rPr lang="en-GB" dirty="0" smtClean="0"/>
              <a:t> </a:t>
            </a:r>
            <a:r>
              <a:rPr lang="en-GB" dirty="0" err="1" smtClean="0"/>
              <a:t>bazasına</a:t>
            </a:r>
            <a:r>
              <a:rPr lang="en-GB" dirty="0" smtClean="0"/>
              <a:t> </a:t>
            </a:r>
            <a:r>
              <a:rPr lang="en-GB" dirty="0" err="1" smtClean="0"/>
              <a:t>giriş</a:t>
            </a:r>
            <a:r>
              <a:rPr lang="en-GB" dirty="0" smtClean="0"/>
              <a:t> 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E96F9-4D87-4D97-9CAA-C3F1635A6A63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>
          <a:xfrm>
            <a:off x="0" y="3267075"/>
            <a:ext cx="8913813" cy="914400"/>
          </a:xfrm>
        </p:spPr>
        <p:txBody>
          <a:bodyPr/>
          <a:lstStyle/>
          <a:p>
            <a:pPr eaLnBrk="1" hangingPunct="1"/>
            <a:r>
              <a:rPr lang="az-Latn-AZ" smtClean="0"/>
              <a:t>Cinayət itt</a:t>
            </a:r>
            <a:r>
              <a:rPr lang="it-IT" smtClean="0"/>
              <a:t>i</a:t>
            </a:r>
            <a:r>
              <a:rPr lang="az-Latn-AZ" smtClean="0"/>
              <a:t>hamı nədir? </a:t>
            </a:r>
            <a:endParaRPr lang="it-IT" smtClean="0"/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F8D64-CA09-4EC7-B14E-D6EDDB74766A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Cinayət ittihamının mövcudluğu </a:t>
            </a:r>
            <a:endParaRPr lang="ru-RU" smtClean="0"/>
          </a:p>
        </p:txBody>
      </p:sp>
      <p:sp>
        <p:nvSpPr>
          <p:cNvPr id="2355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Engel </a:t>
            </a:r>
            <a:r>
              <a:rPr lang="en-GB" dirty="0" err="1" smtClean="0"/>
              <a:t>kriteriyası</a:t>
            </a:r>
            <a:r>
              <a:rPr lang="en-GB" dirty="0" smtClean="0"/>
              <a:t> (</a:t>
            </a:r>
            <a:r>
              <a:rPr lang="en-GB" dirty="0" err="1" smtClean="0"/>
              <a:t>həm</a:t>
            </a:r>
            <a:r>
              <a:rPr lang="en-GB" dirty="0" smtClean="0"/>
              <a:t> </a:t>
            </a:r>
            <a:r>
              <a:rPr lang="en-GB" dirty="0" err="1" smtClean="0"/>
              <a:t>də</a:t>
            </a:r>
            <a:r>
              <a:rPr lang="en-GB" dirty="0" smtClean="0"/>
              <a:t> </a:t>
            </a:r>
            <a:r>
              <a:rPr lang="en-GB" dirty="0" err="1" smtClean="0"/>
              <a:t>kumulyativ</a:t>
            </a:r>
            <a:r>
              <a:rPr lang="en-GB" dirty="0" smtClean="0"/>
              <a:t>): 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err="1" smtClean="0"/>
              <a:t>Cinayət</a:t>
            </a:r>
            <a:r>
              <a:rPr lang="en-GB" dirty="0" smtClean="0"/>
              <a:t> </a:t>
            </a:r>
            <a:r>
              <a:rPr lang="en-GB" dirty="0" err="1" smtClean="0"/>
              <a:t>əməlinin</a:t>
            </a:r>
            <a:r>
              <a:rPr lang="en-GB" dirty="0" smtClean="0"/>
              <a:t> </a:t>
            </a:r>
            <a:r>
              <a:rPr lang="en-GB" dirty="0" err="1" smtClean="0"/>
              <a:t>milli</a:t>
            </a:r>
            <a:r>
              <a:rPr lang="en-GB" dirty="0" smtClean="0"/>
              <a:t> </a:t>
            </a:r>
            <a:r>
              <a:rPr lang="en-GB" dirty="0" err="1" smtClean="0"/>
              <a:t>qanunvericilikdə</a:t>
            </a:r>
            <a:r>
              <a:rPr lang="en-GB" dirty="0" smtClean="0"/>
              <a:t> </a:t>
            </a:r>
            <a:r>
              <a:rPr lang="en-GB" dirty="0" err="1" smtClean="0"/>
              <a:t>təsnifatı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err="1" smtClean="0"/>
              <a:t>əməlin</a:t>
            </a:r>
            <a:r>
              <a:rPr lang="en-GB" dirty="0" smtClean="0"/>
              <a:t> </a:t>
            </a:r>
            <a:r>
              <a:rPr lang="en-GB" dirty="0" err="1" smtClean="0"/>
              <a:t>xarakteri</a:t>
            </a:r>
            <a:r>
              <a:rPr lang="en-GB" dirty="0" smtClean="0"/>
              <a:t> 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err="1" smtClean="0"/>
              <a:t>cəzanın</a:t>
            </a:r>
            <a:r>
              <a:rPr lang="en-GB" dirty="0" smtClean="0"/>
              <a:t> </a:t>
            </a:r>
            <a:r>
              <a:rPr lang="en-GB" dirty="0" err="1" smtClean="0"/>
              <a:t>xarakteri</a:t>
            </a:r>
            <a:r>
              <a:rPr lang="en-GB" dirty="0" smtClean="0"/>
              <a:t>, </a:t>
            </a:r>
            <a:r>
              <a:rPr lang="en-GB" dirty="0" err="1" smtClean="0"/>
              <a:t>məqsədi</a:t>
            </a:r>
            <a:r>
              <a:rPr lang="en-GB" dirty="0" smtClean="0"/>
              <a:t> </a:t>
            </a:r>
            <a:r>
              <a:rPr lang="en-GB" dirty="0" err="1" smtClean="0"/>
              <a:t>və</a:t>
            </a:r>
            <a:r>
              <a:rPr lang="en-GB" dirty="0" smtClean="0"/>
              <a:t> </a:t>
            </a:r>
            <a:r>
              <a:rPr lang="en-GB" dirty="0" err="1" smtClean="0"/>
              <a:t>ağırlıq</a:t>
            </a:r>
            <a:r>
              <a:rPr lang="en-GB" dirty="0" smtClean="0"/>
              <a:t> </a:t>
            </a:r>
            <a:r>
              <a:rPr lang="en-GB" dirty="0" err="1" smtClean="0"/>
              <a:t>dərəcəsi</a:t>
            </a:r>
            <a:r>
              <a:rPr lang="en-GB" dirty="0" smtClean="0"/>
              <a:t> </a:t>
            </a:r>
            <a:endParaRPr lang="az-Latn-AZ" dirty="0" smtClean="0"/>
          </a:p>
          <a:p>
            <a:pPr eaLnBrk="1" hangingPunct="1">
              <a:defRPr/>
            </a:pPr>
            <a:r>
              <a:rPr lang="en-GB" dirty="0" err="1" smtClean="0"/>
              <a:t>Cinayət</a:t>
            </a:r>
            <a:r>
              <a:rPr lang="en-GB" dirty="0" smtClean="0"/>
              <a:t> </a:t>
            </a:r>
            <a:r>
              <a:rPr lang="en-GB" dirty="0" err="1" smtClean="0"/>
              <a:t>hüququnun</a:t>
            </a:r>
            <a:r>
              <a:rPr lang="en-GB" dirty="0" smtClean="0"/>
              <a:t> </a:t>
            </a:r>
            <a:r>
              <a:rPr lang="en-GB" dirty="0" err="1" smtClean="0"/>
              <a:t>özülünə</a:t>
            </a:r>
            <a:r>
              <a:rPr lang="en-GB" dirty="0" smtClean="0"/>
              <a:t> aid </a:t>
            </a:r>
            <a:r>
              <a:rPr lang="en-GB" dirty="0" err="1" smtClean="0"/>
              <a:t>olan</a:t>
            </a:r>
            <a:r>
              <a:rPr lang="en-GB" dirty="0" smtClean="0"/>
              <a:t> </a:t>
            </a:r>
            <a:r>
              <a:rPr lang="en-GB" dirty="0" err="1" smtClean="0"/>
              <a:t>və</a:t>
            </a:r>
            <a:r>
              <a:rPr lang="en-GB" dirty="0" smtClean="0"/>
              <a:t> </a:t>
            </a:r>
            <a:r>
              <a:rPr lang="en-GB" dirty="0" err="1" smtClean="0"/>
              <a:t>olmayan</a:t>
            </a:r>
            <a:r>
              <a:rPr lang="en-GB" dirty="0" smtClean="0"/>
              <a:t> (</a:t>
            </a:r>
            <a:r>
              <a:rPr lang="en-GB" dirty="0" err="1" smtClean="0"/>
              <a:t>məsələn</a:t>
            </a:r>
            <a:r>
              <a:rPr lang="en-GB" dirty="0" smtClean="0"/>
              <a:t> </a:t>
            </a:r>
            <a:r>
              <a:rPr lang="en-GB" dirty="0" err="1" smtClean="0"/>
              <a:t>vergiyə</a:t>
            </a:r>
            <a:r>
              <a:rPr lang="en-GB" dirty="0" smtClean="0"/>
              <a:t> </a:t>
            </a:r>
            <a:r>
              <a:rPr lang="en-GB" dirty="0" err="1" smtClean="0"/>
              <a:t>əlavə</a:t>
            </a:r>
            <a:r>
              <a:rPr lang="en-GB" dirty="0" smtClean="0"/>
              <a:t>) </a:t>
            </a:r>
            <a:r>
              <a:rPr lang="en-GB" dirty="0" err="1" smtClean="0"/>
              <a:t>ittihamlar</a:t>
            </a:r>
            <a:r>
              <a:rPr lang="en-GB" dirty="0" smtClean="0"/>
              <a:t> </a:t>
            </a:r>
            <a:r>
              <a:rPr lang="en-GB" dirty="0" err="1" smtClean="0"/>
              <a:t>arasında</a:t>
            </a:r>
            <a:r>
              <a:rPr lang="en-GB" dirty="0" smtClean="0"/>
              <a:t> </a:t>
            </a:r>
            <a:r>
              <a:rPr lang="en-GB" dirty="0" err="1" smtClean="0"/>
              <a:t>fərq</a:t>
            </a:r>
            <a:r>
              <a:rPr lang="en-GB" dirty="0" smtClean="0"/>
              <a:t> </a:t>
            </a: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EA613-6E10-460F-AD73-52A71A8CFD48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İstisnalar </a:t>
            </a:r>
            <a:endParaRPr lang="ru-RU" smtClean="0"/>
          </a:p>
        </p:txBody>
      </p:sp>
      <p:sp>
        <p:nvSpPr>
          <p:cNvPr id="2457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5-</a:t>
            </a:r>
            <a:r>
              <a:rPr lang="en-GB" dirty="0" err="1" smtClean="0"/>
              <a:t>ci</a:t>
            </a:r>
            <a:r>
              <a:rPr lang="en-GB" dirty="0" smtClean="0"/>
              <a:t> </a:t>
            </a:r>
            <a:r>
              <a:rPr lang="en-GB" dirty="0" err="1" smtClean="0"/>
              <a:t>Madd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alt</a:t>
            </a:r>
            <a:r>
              <a:rPr lang="ru-RU" dirty="0" err="1" smtClean="0"/>
              <a:t>ı</a:t>
            </a:r>
            <a:r>
              <a:rPr lang="en-GB" dirty="0" err="1" smtClean="0"/>
              <a:t>nda</a:t>
            </a:r>
            <a:r>
              <a:rPr lang="en-GB" dirty="0" smtClean="0"/>
              <a:t> h</a:t>
            </a:r>
            <a:r>
              <a:rPr lang="ru-RU" dirty="0" err="1" smtClean="0"/>
              <a:t>ə</a:t>
            </a:r>
            <a:r>
              <a:rPr lang="en-GB" dirty="0" err="1" smtClean="0"/>
              <a:t>bsin</a:t>
            </a:r>
            <a:r>
              <a:rPr lang="en-GB" dirty="0" smtClean="0"/>
              <a:t> </a:t>
            </a:r>
            <a:r>
              <a:rPr lang="en-GB" dirty="0" err="1" smtClean="0"/>
              <a:t>qanuniliyi</a:t>
            </a:r>
            <a:r>
              <a:rPr lang="en-GB" dirty="0" smtClean="0"/>
              <a:t> </a:t>
            </a:r>
            <a:r>
              <a:rPr lang="ru-RU" dirty="0" smtClean="0"/>
              <a:t>(</a:t>
            </a:r>
            <a:r>
              <a:rPr lang="en-GB" dirty="0" err="1" smtClean="0"/>
              <a:t>Reynprext</a:t>
            </a:r>
            <a:r>
              <a:rPr lang="ru-RU" dirty="0" smtClean="0"/>
              <a:t> (</a:t>
            </a:r>
            <a:r>
              <a:rPr lang="en-GB" dirty="0" err="1" smtClean="0"/>
              <a:t>Reinprecht</a:t>
            </a:r>
            <a:r>
              <a:rPr lang="ru-RU" dirty="0" smtClean="0"/>
              <a:t>) </a:t>
            </a:r>
            <a:r>
              <a:rPr lang="en-GB" dirty="0" err="1" smtClean="0"/>
              <a:t>Avstriyaya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smtClean="0"/>
              <a:t>C</a:t>
            </a:r>
            <a:r>
              <a:rPr lang="ru-RU" dirty="0" err="1" smtClean="0"/>
              <a:t>ə</a:t>
            </a:r>
            <a:r>
              <a:rPr lang="en-GB" dirty="0" err="1" smtClean="0"/>
              <a:t>zalar</a:t>
            </a:r>
            <a:r>
              <a:rPr lang="ru-RU" dirty="0" err="1" smtClean="0"/>
              <a:t>ı</a:t>
            </a:r>
            <a:r>
              <a:rPr lang="en-GB" dirty="0" smtClean="0"/>
              <a:t>n </a:t>
            </a:r>
            <a:r>
              <a:rPr lang="en-GB" dirty="0" err="1" smtClean="0"/>
              <a:t>icras</a:t>
            </a:r>
            <a:r>
              <a:rPr lang="ru-RU" dirty="0" err="1" smtClean="0"/>
              <a:t>ı </a:t>
            </a:r>
            <a:r>
              <a:rPr lang="ru-RU" dirty="0" smtClean="0"/>
              <a:t>(</a:t>
            </a:r>
            <a:r>
              <a:rPr lang="en-GB" dirty="0" err="1" smtClean="0"/>
              <a:t>Aydin</a:t>
            </a:r>
            <a:r>
              <a:rPr lang="en-GB" dirty="0" smtClean="0"/>
              <a:t> </a:t>
            </a:r>
            <a:r>
              <a:rPr lang="en-GB" dirty="0" err="1" smtClean="0"/>
              <a:t>Turkiy</a:t>
            </a:r>
            <a:r>
              <a:rPr lang="ru-RU" dirty="0" err="1" smtClean="0"/>
              <a:t>ə</a:t>
            </a:r>
            <a:r>
              <a:rPr lang="en-GB" dirty="0" smtClean="0"/>
              <a:t>y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err="1" smtClean="0"/>
              <a:t>Deportasiya</a:t>
            </a:r>
            <a:r>
              <a:rPr lang="ru-RU" dirty="0" smtClean="0"/>
              <a:t> (</a:t>
            </a:r>
            <a:r>
              <a:rPr lang="en-GB" dirty="0" smtClean="0"/>
              <a:t>h</a:t>
            </a:r>
            <a:r>
              <a:rPr lang="ru-RU" dirty="0" err="1" smtClean="0"/>
              <a:t>ə</a:t>
            </a:r>
            <a:r>
              <a:rPr lang="en-GB" dirty="0" err="1" smtClean="0"/>
              <a:t>tta</a:t>
            </a:r>
            <a:r>
              <a:rPr lang="en-GB" dirty="0" smtClean="0"/>
              <a:t> </a:t>
            </a:r>
            <a:r>
              <a:rPr lang="en-GB" dirty="0" err="1" smtClean="0"/>
              <a:t>cinay</a:t>
            </a:r>
            <a:r>
              <a:rPr lang="ru-RU" dirty="0" err="1" smtClean="0"/>
              <a:t>ə</a:t>
            </a:r>
            <a:r>
              <a:rPr lang="en-GB" dirty="0" smtClean="0"/>
              <a:t>t </a:t>
            </a:r>
            <a:r>
              <a:rPr lang="en-GB" dirty="0" err="1" smtClean="0"/>
              <a:t>i</a:t>
            </a:r>
            <a:r>
              <a:rPr lang="ru-RU" dirty="0" err="1" smtClean="0"/>
              <a:t>ş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kontekstind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bel</a:t>
            </a:r>
            <a:r>
              <a:rPr lang="ru-RU" dirty="0" err="1" smtClean="0"/>
              <a:t>ə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err="1" smtClean="0"/>
              <a:t>Ekstradisiya</a:t>
            </a:r>
            <a:r>
              <a:rPr lang="en-GB" dirty="0" smtClean="0"/>
              <a:t> </a:t>
            </a:r>
            <a:r>
              <a:rPr lang="en-GB" dirty="0" err="1" smtClean="0"/>
              <a:t>icraatı</a:t>
            </a:r>
            <a:r>
              <a:rPr lang="en-GB" dirty="0" smtClean="0"/>
              <a:t> (Al-</a:t>
            </a:r>
            <a:r>
              <a:rPr lang="en-GB" dirty="0" err="1" smtClean="0"/>
              <a:t>Moayad</a:t>
            </a:r>
            <a:r>
              <a:rPr lang="en-GB" dirty="0" smtClean="0"/>
              <a:t> </a:t>
            </a:r>
            <a:r>
              <a:rPr lang="en-GB" dirty="0" err="1" smtClean="0"/>
              <a:t>Almaniyaya</a:t>
            </a:r>
            <a:r>
              <a:rPr lang="en-GB" dirty="0" smtClean="0"/>
              <a:t> </a:t>
            </a:r>
            <a:r>
              <a:rPr lang="en-GB" dirty="0" err="1" smtClean="0"/>
              <a:t>qarşı</a:t>
            </a:r>
            <a:r>
              <a:rPr lang="en-GB" dirty="0" smtClean="0"/>
              <a:t>)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err="1" smtClean="0"/>
              <a:t>Avropa</a:t>
            </a:r>
            <a:r>
              <a:rPr lang="en-GB" dirty="0" smtClean="0"/>
              <a:t> </a:t>
            </a:r>
            <a:r>
              <a:rPr lang="en-GB" dirty="0" err="1" smtClean="0"/>
              <a:t>Həbs</a:t>
            </a:r>
            <a:r>
              <a:rPr lang="en-GB" dirty="0" smtClean="0"/>
              <a:t> </a:t>
            </a:r>
            <a:r>
              <a:rPr lang="en-GB" dirty="0" err="1" smtClean="0"/>
              <a:t>Orderinin</a:t>
            </a:r>
            <a:r>
              <a:rPr lang="en-GB" dirty="0" smtClean="0"/>
              <a:t> </a:t>
            </a:r>
            <a:r>
              <a:rPr lang="en-GB" dirty="0" err="1" smtClean="0"/>
              <a:t>icrası</a:t>
            </a:r>
            <a:r>
              <a:rPr lang="en-GB" dirty="0" smtClean="0"/>
              <a:t> </a:t>
            </a:r>
            <a:r>
              <a:rPr lang="en-GB" dirty="0" err="1" smtClean="0"/>
              <a:t>ilə</a:t>
            </a:r>
            <a:r>
              <a:rPr lang="en-GB" dirty="0" smtClean="0"/>
              <a:t> </a:t>
            </a:r>
            <a:r>
              <a:rPr lang="en-GB" dirty="0" err="1" smtClean="0"/>
              <a:t>bağlı</a:t>
            </a:r>
            <a:r>
              <a:rPr lang="en-GB" dirty="0" smtClean="0"/>
              <a:t> </a:t>
            </a:r>
            <a:r>
              <a:rPr lang="en-GB" dirty="0" err="1" smtClean="0"/>
              <a:t>icraatda</a:t>
            </a:r>
            <a:r>
              <a:rPr lang="en-GB" dirty="0" smtClean="0"/>
              <a:t> </a:t>
            </a:r>
            <a:r>
              <a:rPr lang="en-GB" dirty="0" err="1" smtClean="0"/>
              <a:t>olan</a:t>
            </a:r>
            <a:r>
              <a:rPr lang="en-GB" dirty="0" smtClean="0"/>
              <a:t> </a:t>
            </a:r>
            <a:r>
              <a:rPr lang="en-GB" dirty="0" err="1" smtClean="0"/>
              <a:t>işlər</a:t>
            </a:r>
            <a:r>
              <a:rPr lang="en-GB" dirty="0" smtClean="0"/>
              <a:t> (</a:t>
            </a:r>
            <a:r>
              <a:rPr lang="en-GB" dirty="0" err="1" smtClean="0"/>
              <a:t>Monedero</a:t>
            </a:r>
            <a:r>
              <a:rPr lang="en-GB" dirty="0" smtClean="0"/>
              <a:t> Angora </a:t>
            </a:r>
            <a:r>
              <a:rPr lang="en-GB" dirty="0" err="1" smtClean="0"/>
              <a:t>İspaniyaya</a:t>
            </a:r>
            <a:r>
              <a:rPr lang="en-GB" dirty="0" smtClean="0"/>
              <a:t> </a:t>
            </a:r>
            <a:r>
              <a:rPr lang="en-GB" dirty="0" err="1" smtClean="0"/>
              <a:t>qarşı</a:t>
            </a:r>
            <a:r>
              <a:rPr lang="en-GB" dirty="0" smtClean="0"/>
              <a:t>) </a:t>
            </a:r>
            <a:endParaRPr lang="ru-RU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78295-B888-442F-A9A5-80622FEBE583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İstisnalar </a:t>
            </a:r>
          </a:p>
        </p:txBody>
      </p:sp>
      <p:sp>
        <p:nvSpPr>
          <p:cNvPr id="2560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M</a:t>
            </a:r>
            <a:r>
              <a:rPr lang="ru-RU" dirty="0" err="1" smtClean="0"/>
              <a:t>ə</a:t>
            </a:r>
            <a:r>
              <a:rPr lang="en-GB" dirty="0" err="1" smtClean="0"/>
              <a:t>hkumlar</a:t>
            </a:r>
            <a:r>
              <a:rPr lang="ru-RU" dirty="0" err="1" smtClean="0"/>
              <a:t>ı</a:t>
            </a:r>
            <a:r>
              <a:rPr lang="en-GB" dirty="0" smtClean="0"/>
              <a:t>n </a:t>
            </a:r>
            <a:r>
              <a:rPr lang="en-GB" dirty="0" err="1" smtClean="0"/>
              <a:t>beyn</a:t>
            </a:r>
            <a:r>
              <a:rPr lang="ru-RU" dirty="0" err="1" smtClean="0"/>
              <a:t>ə</a:t>
            </a:r>
            <a:r>
              <a:rPr lang="en-GB" dirty="0" err="1" smtClean="0"/>
              <a:t>lxalq</a:t>
            </a:r>
            <a:r>
              <a:rPr lang="en-GB" dirty="0" smtClean="0"/>
              <a:t> k</a:t>
            </a:r>
            <a:r>
              <a:rPr lang="ru-RU" dirty="0" err="1" smtClean="0"/>
              <a:t>öçü</a:t>
            </a:r>
            <a:r>
              <a:rPr lang="en-GB" dirty="0" smtClean="0"/>
              <a:t>r</a:t>
            </a:r>
            <a:r>
              <a:rPr lang="ru-RU" dirty="0" err="1" smtClean="0"/>
              <a:t>ü</a:t>
            </a:r>
            <a:r>
              <a:rPr lang="en-GB" dirty="0" smtClean="0"/>
              <a:t>lm</a:t>
            </a:r>
            <a:r>
              <a:rPr lang="ru-RU" dirty="0" err="1" smtClean="0"/>
              <a:t>ə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ru-RU" dirty="0" smtClean="0"/>
              <a:t>(</a:t>
            </a:r>
            <a:r>
              <a:rPr lang="en-GB" dirty="0" err="1" smtClean="0"/>
              <a:t>Erno</a:t>
            </a:r>
            <a:r>
              <a:rPr lang="en-GB" dirty="0" smtClean="0"/>
              <a:t> </a:t>
            </a:r>
            <a:r>
              <a:rPr lang="en-GB" dirty="0" err="1" smtClean="0"/>
              <a:t>Szabo</a:t>
            </a:r>
            <a:r>
              <a:rPr lang="en-GB" dirty="0" smtClean="0"/>
              <a:t> </a:t>
            </a:r>
            <a:r>
              <a:rPr lang="ru-RU" dirty="0" smtClean="0"/>
              <a:t>İ</a:t>
            </a:r>
            <a:r>
              <a:rPr lang="en-GB" dirty="0" err="1" smtClean="0"/>
              <a:t>sve</a:t>
            </a:r>
            <a:r>
              <a:rPr lang="ru-RU" dirty="0" err="1" smtClean="0"/>
              <a:t>çə</a:t>
            </a:r>
            <a:r>
              <a:rPr lang="ru-RU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az-Latn-AZ" dirty="0" smtClean="0"/>
              <a:t> </a:t>
            </a:r>
            <a:r>
              <a:rPr lang="ru-RU" dirty="0" smtClean="0"/>
              <a:t>– </a:t>
            </a:r>
            <a:r>
              <a:rPr lang="en-GB" dirty="0" err="1" smtClean="0"/>
              <a:t>lakin</a:t>
            </a:r>
            <a:r>
              <a:rPr lang="en-GB" dirty="0" smtClean="0"/>
              <a:t> </a:t>
            </a:r>
            <a:r>
              <a:rPr lang="en-GB" dirty="0" err="1" smtClean="0"/>
              <a:t>bax</a:t>
            </a:r>
            <a:r>
              <a:rPr lang="en-GB" dirty="0" smtClean="0"/>
              <a:t> </a:t>
            </a:r>
            <a:r>
              <a:rPr lang="en-GB" dirty="0" err="1" smtClean="0"/>
              <a:t>Buijen</a:t>
            </a:r>
            <a:r>
              <a:rPr lang="en-GB" dirty="0" smtClean="0"/>
              <a:t> </a:t>
            </a:r>
            <a:r>
              <a:rPr lang="en-GB" dirty="0" err="1" smtClean="0"/>
              <a:t>Almaniyaya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err="1" smtClean="0"/>
              <a:t>Cinay</a:t>
            </a:r>
            <a:r>
              <a:rPr lang="ru-RU" dirty="0" err="1" smtClean="0"/>
              <a:t>ə</a:t>
            </a:r>
            <a:r>
              <a:rPr lang="en-GB" dirty="0" smtClean="0"/>
              <a:t>t </a:t>
            </a:r>
            <a:r>
              <a:rPr lang="en-GB" dirty="0" err="1" smtClean="0"/>
              <a:t>ittiham</a:t>
            </a:r>
            <a:r>
              <a:rPr lang="ru-RU" dirty="0" err="1" smtClean="0"/>
              <a:t>ı</a:t>
            </a:r>
            <a:r>
              <a:rPr lang="en-GB" dirty="0" smtClean="0"/>
              <a:t>n</a:t>
            </a:r>
            <a:r>
              <a:rPr lang="ru-RU" dirty="0" err="1" smtClean="0"/>
              <a:t>ı</a:t>
            </a:r>
            <a:r>
              <a:rPr lang="en-GB" dirty="0" smtClean="0"/>
              <a:t>n m</a:t>
            </a:r>
            <a:r>
              <a:rPr lang="ru-RU" dirty="0" err="1" smtClean="0"/>
              <a:t>üə</a:t>
            </a:r>
            <a:r>
              <a:rPr lang="en-GB" dirty="0" err="1" smtClean="0"/>
              <a:t>yy</a:t>
            </a:r>
            <a:r>
              <a:rPr lang="ru-RU" dirty="0" err="1" smtClean="0"/>
              <a:t>ə</a:t>
            </a:r>
            <a:r>
              <a:rPr lang="en-GB" dirty="0" smtClean="0"/>
              <a:t>n </a:t>
            </a:r>
            <a:r>
              <a:rPr lang="en-GB" dirty="0" err="1" smtClean="0"/>
              <a:t>edilm</a:t>
            </a:r>
            <a:r>
              <a:rPr lang="ru-RU" dirty="0" err="1" smtClean="0"/>
              <a:t>ə</a:t>
            </a:r>
            <a:r>
              <a:rPr lang="en-GB" dirty="0" err="1" smtClean="0"/>
              <a:t>si</a:t>
            </a:r>
            <a:r>
              <a:rPr lang="ru-RU" dirty="0" smtClean="0"/>
              <a:t> </a:t>
            </a:r>
            <a:r>
              <a:rPr lang="ru-RU" dirty="0" err="1" smtClean="0"/>
              <a:t>üçü</a:t>
            </a:r>
            <a:r>
              <a:rPr lang="en-GB" dirty="0" smtClean="0"/>
              <a:t>n h</a:t>
            </a:r>
            <a:r>
              <a:rPr lang="ru-RU" dirty="0" err="1" smtClean="0"/>
              <a:t>ə</a:t>
            </a:r>
            <a:r>
              <a:rPr lang="en-GB" dirty="0" err="1" smtClean="0"/>
              <a:t>lledici</a:t>
            </a:r>
            <a:r>
              <a:rPr lang="en-GB" dirty="0" smtClean="0"/>
              <a:t> </a:t>
            </a:r>
            <a:r>
              <a:rPr lang="en-GB" dirty="0" err="1" smtClean="0"/>
              <a:t>olmayan</a:t>
            </a:r>
            <a:r>
              <a:rPr lang="en-GB" dirty="0" smtClean="0"/>
              <a:t> </a:t>
            </a:r>
            <a:r>
              <a:rPr lang="en-GB" dirty="0" err="1" smtClean="0"/>
              <a:t>cinay</a:t>
            </a:r>
            <a:r>
              <a:rPr lang="ru-RU" dirty="0" err="1" smtClean="0"/>
              <a:t>ə</a:t>
            </a:r>
            <a:r>
              <a:rPr lang="en-GB" dirty="0" smtClean="0"/>
              <a:t>t </a:t>
            </a:r>
            <a:r>
              <a:rPr lang="en-GB" dirty="0" err="1" smtClean="0"/>
              <a:t>i</a:t>
            </a:r>
            <a:r>
              <a:rPr lang="ru-RU" dirty="0" err="1" smtClean="0"/>
              <a:t>ş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err="1" smtClean="0"/>
              <a:t>ri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assosiasiya</a:t>
            </a:r>
            <a:r>
              <a:rPr lang="en-GB" dirty="0" smtClean="0"/>
              <a:t> </a:t>
            </a:r>
            <a:r>
              <a:rPr lang="en-GB" dirty="0" err="1" smtClean="0"/>
              <a:t>edil</a:t>
            </a:r>
            <a:r>
              <a:rPr lang="ru-RU" dirty="0" err="1" smtClean="0"/>
              <a:t>ə</a:t>
            </a:r>
            <a:r>
              <a:rPr lang="en-GB" dirty="0" smtClean="0"/>
              <a:t>n </a:t>
            </a:r>
            <a:r>
              <a:rPr lang="en-GB" dirty="0" err="1" smtClean="0"/>
              <a:t>prosesl</a:t>
            </a:r>
            <a:r>
              <a:rPr lang="ru-RU" dirty="0" err="1" smtClean="0"/>
              <a:t>ə</a:t>
            </a:r>
            <a:r>
              <a:rPr lang="en-GB" dirty="0" smtClean="0"/>
              <a:t>r </a:t>
            </a:r>
            <a:r>
              <a:rPr lang="ru-RU" dirty="0" smtClean="0"/>
              <a:t>(</a:t>
            </a:r>
            <a:r>
              <a:rPr lang="en-GB" dirty="0" err="1" smtClean="0"/>
              <a:t>Gutfreund</a:t>
            </a:r>
            <a:r>
              <a:rPr lang="en-GB" dirty="0" smtClean="0"/>
              <a:t> </a:t>
            </a:r>
            <a:r>
              <a:rPr lang="en-GB" dirty="0" err="1" smtClean="0"/>
              <a:t>Almaniyaya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şı,</a:t>
            </a:r>
            <a:r>
              <a:rPr lang="ru-RU" dirty="0" smtClean="0"/>
              <a:t> </a:t>
            </a:r>
            <a:r>
              <a:rPr lang="en-GB" dirty="0" err="1" smtClean="0"/>
              <a:t>Gast</a:t>
            </a:r>
            <a:r>
              <a:rPr lang="en-GB" dirty="0" smtClean="0"/>
              <a:t> v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Popp </a:t>
            </a:r>
            <a:r>
              <a:rPr lang="en-GB" dirty="0" err="1" smtClean="0"/>
              <a:t>Almaniyaya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ru-RU" dirty="0" err="1" smtClean="0"/>
              <a:t>İş</a:t>
            </a:r>
            <a:r>
              <a:rPr lang="en-GB" dirty="0" smtClean="0"/>
              <a:t>in </a:t>
            </a:r>
            <a:r>
              <a:rPr lang="en-GB" dirty="0" err="1" smtClean="0"/>
              <a:t>yenid</a:t>
            </a:r>
            <a:r>
              <a:rPr lang="ru-RU" dirty="0" err="1" smtClean="0"/>
              <a:t>ə</a:t>
            </a:r>
            <a:r>
              <a:rPr lang="en-GB" dirty="0" smtClean="0"/>
              <a:t>n a</a:t>
            </a:r>
            <a:r>
              <a:rPr lang="ru-RU" dirty="0" err="1" smtClean="0"/>
              <a:t>çı</a:t>
            </a:r>
            <a:r>
              <a:rPr lang="en-GB" dirty="0" err="1" smtClean="0"/>
              <a:t>lmasl</a:t>
            </a:r>
            <a:r>
              <a:rPr lang="ru-RU" dirty="0" smtClean="0"/>
              <a:t>, </a:t>
            </a:r>
            <a:r>
              <a:rPr lang="en-GB" dirty="0" err="1" smtClean="0"/>
              <a:t>yenid</a:t>
            </a:r>
            <a:r>
              <a:rPr lang="ru-RU" dirty="0" err="1" smtClean="0"/>
              <a:t>ə</a:t>
            </a:r>
            <a:r>
              <a:rPr lang="en-GB" dirty="0" smtClean="0"/>
              <a:t>n m</a:t>
            </a:r>
            <a:r>
              <a:rPr lang="ru-RU" dirty="0" err="1" smtClean="0"/>
              <a:t>ə</a:t>
            </a:r>
            <a:r>
              <a:rPr lang="en-GB" dirty="0" err="1" smtClean="0"/>
              <a:t>hk</a:t>
            </a:r>
            <a:r>
              <a:rPr lang="ru-RU" dirty="0" err="1" smtClean="0"/>
              <a:t>ə</a:t>
            </a:r>
            <a:r>
              <a:rPr lang="en-GB" dirty="0" smtClean="0"/>
              <a:t>m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bax</a:t>
            </a:r>
            <a:r>
              <a:rPr lang="ru-RU" dirty="0" err="1" smtClean="0"/>
              <a:t>ışı</a:t>
            </a:r>
            <a:r>
              <a:rPr lang="en-GB" dirty="0" smtClean="0"/>
              <a:t>n</a:t>
            </a:r>
            <a:r>
              <a:rPr lang="ru-RU" dirty="0" err="1" smtClean="0"/>
              <a:t>ı</a:t>
            </a:r>
            <a:r>
              <a:rPr lang="en-GB" dirty="0" smtClean="0"/>
              <a:t>n </a:t>
            </a:r>
            <a:r>
              <a:rPr lang="en-GB" dirty="0" err="1" smtClean="0"/>
              <a:t>ke</a:t>
            </a:r>
            <a:r>
              <a:rPr lang="ru-RU" dirty="0" err="1" smtClean="0"/>
              <a:t>ç</a:t>
            </a:r>
            <a:r>
              <a:rPr lang="en-GB" dirty="0" err="1" smtClean="0"/>
              <a:t>irilm</a:t>
            </a:r>
            <a:r>
              <a:rPr lang="ru-RU" dirty="0" err="1" smtClean="0"/>
              <a:t>ə</a:t>
            </a:r>
            <a:r>
              <a:rPr lang="en-GB" dirty="0" err="1" smtClean="0"/>
              <a:t>si</a:t>
            </a:r>
            <a:r>
              <a:rPr lang="ru-RU" dirty="0" smtClean="0"/>
              <a:t>, </a:t>
            </a:r>
            <a:r>
              <a:rPr lang="en-GB" dirty="0" smtClean="0"/>
              <a:t>l</a:t>
            </a:r>
            <a:r>
              <a:rPr lang="ru-RU" dirty="0" err="1" smtClean="0"/>
              <a:t>əğ</a:t>
            </a:r>
            <a:r>
              <a:rPr lang="en-GB" dirty="0" smtClean="0"/>
              <a:t>v </a:t>
            </a:r>
            <a:r>
              <a:rPr lang="en-GB" dirty="0" err="1" smtClean="0"/>
              <a:t>edilm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v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amnestiya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ba</a:t>
            </a:r>
            <a:r>
              <a:rPr lang="ru-RU" dirty="0" err="1" smtClean="0"/>
              <a:t>ğ</a:t>
            </a:r>
            <a:r>
              <a:rPr lang="en-GB" dirty="0" smtClean="0"/>
              <a:t>l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smtClean="0"/>
              <a:t>m</a:t>
            </a:r>
            <a:r>
              <a:rPr lang="ru-RU" dirty="0" err="1" smtClean="0"/>
              <a:t>ü</a:t>
            </a:r>
            <a:r>
              <a:rPr lang="en-GB" dirty="0" err="1" smtClean="0"/>
              <a:t>raci</a:t>
            </a:r>
            <a:r>
              <a:rPr lang="ru-RU" dirty="0" err="1" smtClean="0"/>
              <a:t>ə</a:t>
            </a:r>
            <a:r>
              <a:rPr lang="en-GB" dirty="0" err="1" smtClean="0"/>
              <a:t>tl</a:t>
            </a:r>
            <a:r>
              <a:rPr lang="ru-RU" dirty="0" err="1" smtClean="0"/>
              <a:t>ə</a:t>
            </a:r>
            <a:r>
              <a:rPr lang="en-GB" dirty="0" smtClean="0"/>
              <a:t>r </a:t>
            </a:r>
            <a:r>
              <a:rPr lang="ru-RU" dirty="0" smtClean="0"/>
              <a:t>(</a:t>
            </a:r>
            <a:r>
              <a:rPr lang="az-Latn-AZ" dirty="0" err="1" smtClean="0"/>
              <a:t>Ö</a:t>
            </a:r>
            <a:r>
              <a:rPr lang="en-GB" dirty="0" err="1" smtClean="0"/>
              <a:t>calan</a:t>
            </a:r>
            <a:r>
              <a:rPr lang="en-GB" dirty="0" smtClean="0"/>
              <a:t> T</a:t>
            </a:r>
            <a:r>
              <a:rPr lang="ru-RU" dirty="0" err="1" smtClean="0"/>
              <a:t>ü</a:t>
            </a:r>
            <a:r>
              <a:rPr lang="en-GB" dirty="0" err="1" smtClean="0"/>
              <a:t>rkiy</a:t>
            </a:r>
            <a:r>
              <a:rPr lang="ru-RU" dirty="0" err="1" smtClean="0"/>
              <a:t>ə</a:t>
            </a:r>
            <a:r>
              <a:rPr lang="en-GB" dirty="0" smtClean="0"/>
              <a:t>y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B214C-0931-4C1B-AA79-43155A5BA608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smtClean="0"/>
              <a:t/>
            </a:r>
            <a:br>
              <a:rPr lang="az-Latn-AZ" smtClean="0"/>
            </a:br>
            <a:r>
              <a:rPr lang="en-GB" smtClean="0"/>
              <a:t>AİHK-nın 6-cı Maddəsi </a:t>
            </a:r>
            <a:r>
              <a:rPr lang="ru-RU" smtClean="0"/>
              <a:t/>
            </a:r>
            <a:br>
              <a:rPr lang="ru-RU" smtClean="0"/>
            </a:br>
            <a:r>
              <a:rPr lang="en-GB" smtClean="0"/>
              <a:t> 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19100" y="2595563"/>
            <a:ext cx="8305800" cy="4033837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400" smtClean="0"/>
              <a:t>1. </a:t>
            </a:r>
            <a:r>
              <a:rPr lang="en-GB" sz="2400" smtClean="0"/>
              <a:t>H</a:t>
            </a:r>
            <a:r>
              <a:rPr lang="ru-RU" sz="2400" smtClean="0"/>
              <a:t>ə</a:t>
            </a:r>
            <a:r>
              <a:rPr lang="en-GB" sz="2400" smtClean="0"/>
              <a:t>r k</a:t>
            </a:r>
            <a:r>
              <a:rPr lang="ru-RU" sz="2400" smtClean="0"/>
              <a:t>ə</a:t>
            </a:r>
            <a:r>
              <a:rPr lang="en-GB" sz="2400" smtClean="0"/>
              <a:t>s</a:t>
            </a:r>
            <a:r>
              <a:rPr lang="ru-RU" sz="2400" smtClean="0"/>
              <a:t>, </a:t>
            </a:r>
            <a:r>
              <a:rPr lang="en-GB" sz="2400" smtClean="0"/>
              <a:t>onun </a:t>
            </a:r>
            <a:r>
              <a:rPr lang="en-GB" sz="2400" b="1" smtClean="0"/>
              <a:t>m</a:t>
            </a:r>
            <a:r>
              <a:rPr lang="ru-RU" sz="2400" b="1" smtClean="0"/>
              <a:t>ü</a:t>
            </a:r>
            <a:r>
              <a:rPr lang="en-GB" sz="2400" b="1" smtClean="0"/>
              <a:t>lki h</a:t>
            </a:r>
            <a:r>
              <a:rPr lang="ru-RU" sz="2400" b="1" smtClean="0"/>
              <a:t>ü</a:t>
            </a:r>
            <a:r>
              <a:rPr lang="en-GB" sz="2400" b="1" smtClean="0"/>
              <a:t>quq v</a:t>
            </a:r>
            <a:r>
              <a:rPr lang="ru-RU" sz="2400" b="1" smtClean="0"/>
              <a:t>ə </a:t>
            </a:r>
            <a:r>
              <a:rPr lang="en-GB" sz="2400" b="1" smtClean="0"/>
              <a:t>v</a:t>
            </a:r>
            <a:r>
              <a:rPr lang="ru-RU" sz="2400" b="1" smtClean="0"/>
              <a:t>ə</a:t>
            </a:r>
            <a:r>
              <a:rPr lang="en-GB" sz="2400" b="1" smtClean="0"/>
              <a:t>zif</a:t>
            </a:r>
            <a:r>
              <a:rPr lang="ru-RU" sz="2400" b="1" smtClean="0"/>
              <a:t>ə</a:t>
            </a:r>
            <a:r>
              <a:rPr lang="en-GB" sz="2400" b="1" smtClean="0"/>
              <a:t>l</a:t>
            </a:r>
            <a:r>
              <a:rPr lang="ru-RU" sz="2400" b="1" smtClean="0"/>
              <a:t>ə</a:t>
            </a:r>
            <a:r>
              <a:rPr lang="en-GB" sz="2400" b="1" smtClean="0"/>
              <a:t>ri m</a:t>
            </a:r>
            <a:r>
              <a:rPr lang="ru-RU" sz="2400" b="1" smtClean="0"/>
              <a:t>üə</a:t>
            </a:r>
            <a:r>
              <a:rPr lang="en-GB" sz="2400" b="1" smtClean="0"/>
              <a:t>yy</a:t>
            </a:r>
            <a:r>
              <a:rPr lang="ru-RU" sz="2400" b="1" smtClean="0"/>
              <a:t>ə</a:t>
            </a:r>
            <a:r>
              <a:rPr lang="en-GB" sz="2400" b="1" smtClean="0"/>
              <a:t>n edil</a:t>
            </a:r>
            <a:r>
              <a:rPr lang="ru-RU" sz="2400" b="1" smtClean="0"/>
              <a:t>ə</a:t>
            </a:r>
            <a:r>
              <a:rPr lang="en-GB" sz="2400" b="1" smtClean="0"/>
              <a:t>rk</a:t>
            </a:r>
            <a:r>
              <a:rPr lang="ru-RU" sz="2400" b="1" smtClean="0"/>
              <a:t>ə</a:t>
            </a:r>
            <a:r>
              <a:rPr lang="en-GB" sz="2400" b="1" smtClean="0"/>
              <a:t>n</a:t>
            </a:r>
            <a:r>
              <a:rPr lang="en-GB" sz="2400" smtClean="0"/>
              <a:t> v</a:t>
            </a:r>
            <a:r>
              <a:rPr lang="ru-RU" sz="2400" smtClean="0"/>
              <a:t>ə </a:t>
            </a:r>
            <a:r>
              <a:rPr lang="en-GB" sz="2400" smtClean="0"/>
              <a:t>ya ona qar</a:t>
            </a:r>
            <a:r>
              <a:rPr lang="ru-RU" sz="2400" smtClean="0"/>
              <a:t>şı </a:t>
            </a:r>
            <a:r>
              <a:rPr lang="en-GB" sz="2400" smtClean="0"/>
              <a:t>h</a:t>
            </a:r>
            <a:r>
              <a:rPr lang="ru-RU" sz="2400" smtClean="0"/>
              <a:t>ə</a:t>
            </a:r>
            <a:r>
              <a:rPr lang="en-GB" sz="2400" smtClean="0"/>
              <a:t>r hans</a:t>
            </a:r>
            <a:r>
              <a:rPr lang="ru-RU" sz="2400" smtClean="0"/>
              <a:t>ı </a:t>
            </a:r>
            <a:r>
              <a:rPr lang="en-GB" sz="2400" b="1" smtClean="0"/>
              <a:t>cinay</a:t>
            </a:r>
            <a:r>
              <a:rPr lang="ru-RU" sz="2400" b="1" smtClean="0"/>
              <a:t>ə</a:t>
            </a:r>
            <a:r>
              <a:rPr lang="en-GB" sz="2400" b="1" smtClean="0"/>
              <a:t>t ittiham</a:t>
            </a:r>
            <a:r>
              <a:rPr lang="ru-RU" sz="2400" b="1" smtClean="0"/>
              <a:t>ı </a:t>
            </a:r>
            <a:r>
              <a:rPr lang="en-GB" sz="2400" b="1" smtClean="0"/>
              <a:t>ir</a:t>
            </a:r>
            <a:r>
              <a:rPr lang="ru-RU" sz="2400" b="1" smtClean="0"/>
              <a:t>ə</a:t>
            </a:r>
            <a:r>
              <a:rPr lang="en-GB" sz="2400" b="1" smtClean="0"/>
              <a:t>li s</a:t>
            </a:r>
            <a:r>
              <a:rPr lang="ru-RU" sz="2400" b="1" smtClean="0"/>
              <a:t>ü</a:t>
            </a:r>
            <a:r>
              <a:rPr lang="en-GB" sz="2400" b="1" smtClean="0"/>
              <a:t>r</a:t>
            </a:r>
            <a:r>
              <a:rPr lang="ru-RU" sz="2400" b="1" smtClean="0"/>
              <a:t>ü</a:t>
            </a:r>
            <a:r>
              <a:rPr lang="en-GB" sz="2400" b="1" smtClean="0"/>
              <a:t>l</a:t>
            </a:r>
            <a:r>
              <a:rPr lang="ru-RU" sz="2400" b="1" smtClean="0"/>
              <a:t>ə</a:t>
            </a:r>
            <a:r>
              <a:rPr lang="en-GB" sz="2400" b="1" smtClean="0"/>
              <a:t>rk</a:t>
            </a:r>
            <a:r>
              <a:rPr lang="ru-RU" sz="2400" b="1" smtClean="0"/>
              <a:t>ə</a:t>
            </a:r>
            <a:r>
              <a:rPr lang="en-GB" sz="2400" b="1" smtClean="0"/>
              <a:t>n</a:t>
            </a:r>
            <a:r>
              <a:rPr lang="ru-RU" sz="2400" smtClean="0"/>
              <a:t>, </a:t>
            </a:r>
            <a:r>
              <a:rPr lang="en-GB" sz="2400" smtClean="0"/>
              <a:t>qanun </a:t>
            </a:r>
            <a:r>
              <a:rPr lang="ru-RU" sz="2400" smtClean="0"/>
              <a:t>ə</a:t>
            </a:r>
            <a:r>
              <a:rPr lang="en-GB" sz="2400" smtClean="0"/>
              <a:t>sas</a:t>
            </a:r>
            <a:r>
              <a:rPr lang="ru-RU" sz="2400" smtClean="0"/>
              <a:t>ı</a:t>
            </a:r>
            <a:r>
              <a:rPr lang="en-GB" sz="2400" smtClean="0"/>
              <a:t>nda yarad</a:t>
            </a:r>
            <a:r>
              <a:rPr lang="ru-RU" sz="2400" smtClean="0"/>
              <a:t>ı</a:t>
            </a:r>
            <a:r>
              <a:rPr lang="en-GB" sz="2400" smtClean="0"/>
              <a:t>lm</a:t>
            </a:r>
            <a:r>
              <a:rPr lang="ru-RU" sz="2400" smtClean="0"/>
              <a:t>ış </a:t>
            </a:r>
            <a:r>
              <a:rPr lang="en-GB" sz="2400" smtClean="0"/>
              <a:t>m</a:t>
            </a:r>
            <a:r>
              <a:rPr lang="ru-RU" sz="2400" smtClean="0"/>
              <a:t>ü</a:t>
            </a:r>
            <a:r>
              <a:rPr lang="en-GB" sz="2400" smtClean="0"/>
              <a:t>st</a:t>
            </a:r>
            <a:r>
              <a:rPr lang="ru-RU" sz="2400" smtClean="0"/>
              <a:t>ə</a:t>
            </a:r>
            <a:r>
              <a:rPr lang="en-GB" sz="2400" smtClean="0"/>
              <a:t>qil v</a:t>
            </a:r>
            <a:r>
              <a:rPr lang="ru-RU" sz="2400" smtClean="0"/>
              <a:t>ə </a:t>
            </a:r>
            <a:r>
              <a:rPr lang="en-GB" sz="2400" smtClean="0"/>
              <a:t>q</a:t>
            </a:r>
            <a:r>
              <a:rPr lang="ru-RU" sz="2400" smtClean="0"/>
              <a:t>ə</a:t>
            </a:r>
            <a:r>
              <a:rPr lang="en-GB" sz="2400" smtClean="0"/>
              <a:t>r</a:t>
            </a:r>
            <a:r>
              <a:rPr lang="ru-RU" sz="2400" smtClean="0"/>
              <a:t>ə</a:t>
            </a:r>
            <a:r>
              <a:rPr lang="en-GB" sz="2400" smtClean="0"/>
              <a:t>zsiz m</a:t>
            </a:r>
            <a:r>
              <a:rPr lang="ru-RU" sz="2400" smtClean="0"/>
              <a:t>ə</a:t>
            </a:r>
            <a:r>
              <a:rPr lang="en-GB" sz="2400" smtClean="0"/>
              <a:t>hk</a:t>
            </a:r>
            <a:r>
              <a:rPr lang="ru-RU" sz="2400" smtClean="0"/>
              <a:t>ə</a:t>
            </a:r>
            <a:r>
              <a:rPr lang="en-GB" sz="2400" smtClean="0"/>
              <a:t>m</a:t>
            </a:r>
            <a:r>
              <a:rPr lang="ru-RU" sz="2400" smtClean="0"/>
              <a:t>ə </a:t>
            </a:r>
            <a:r>
              <a:rPr lang="en-GB" sz="2400" smtClean="0"/>
              <a:t>vasit</a:t>
            </a:r>
            <a:r>
              <a:rPr lang="ru-RU" sz="2400" smtClean="0"/>
              <a:t>ə</a:t>
            </a:r>
            <a:r>
              <a:rPr lang="en-GB" sz="2400" smtClean="0"/>
              <a:t>si il</a:t>
            </a:r>
            <a:r>
              <a:rPr lang="ru-RU" sz="2400" smtClean="0"/>
              <a:t>ə, </a:t>
            </a:r>
            <a:r>
              <a:rPr lang="en-GB" sz="2400" smtClean="0"/>
              <a:t>a</a:t>
            </a:r>
            <a:r>
              <a:rPr lang="ru-RU" sz="2400" smtClean="0"/>
              <a:t>ğ</a:t>
            </a:r>
            <a:r>
              <a:rPr lang="en-GB" sz="2400" smtClean="0"/>
              <a:t>labatan m</a:t>
            </a:r>
            <a:r>
              <a:rPr lang="ru-RU" sz="2400" smtClean="0"/>
              <a:t>ü</a:t>
            </a:r>
            <a:r>
              <a:rPr lang="en-GB" sz="2400" smtClean="0"/>
              <a:t>dd</a:t>
            </a:r>
            <a:r>
              <a:rPr lang="ru-RU" sz="2400" smtClean="0"/>
              <a:t>ə</a:t>
            </a:r>
            <a:r>
              <a:rPr lang="en-GB" sz="2400" smtClean="0"/>
              <a:t>td</a:t>
            </a:r>
            <a:r>
              <a:rPr lang="ru-RU" sz="2400" smtClean="0"/>
              <a:t>ə </a:t>
            </a:r>
            <a:r>
              <a:rPr lang="en-GB" sz="2400" smtClean="0"/>
              <a:t>i</a:t>
            </a:r>
            <a:r>
              <a:rPr lang="ru-RU" sz="2400" smtClean="0"/>
              <a:t>ş</a:t>
            </a:r>
            <a:r>
              <a:rPr lang="en-GB" sz="2400" smtClean="0"/>
              <a:t>inin </a:t>
            </a:r>
            <a:r>
              <a:rPr lang="ru-RU" sz="2400" smtClean="0"/>
              <a:t>ə</a:t>
            </a:r>
            <a:r>
              <a:rPr lang="en-GB" sz="2400" smtClean="0"/>
              <a:t>dal</a:t>
            </a:r>
            <a:r>
              <a:rPr lang="ru-RU" sz="2400" smtClean="0"/>
              <a:t>ə</a:t>
            </a:r>
            <a:r>
              <a:rPr lang="en-GB" sz="2400" smtClean="0"/>
              <a:t>tli v</a:t>
            </a:r>
            <a:r>
              <a:rPr lang="ru-RU" sz="2400" smtClean="0"/>
              <a:t>ə </a:t>
            </a:r>
            <a:r>
              <a:rPr lang="en-GB" sz="2400" smtClean="0"/>
              <a:t>a</a:t>
            </a:r>
            <a:r>
              <a:rPr lang="ru-RU" sz="2400" smtClean="0"/>
              <a:t>çı</a:t>
            </a:r>
            <a:r>
              <a:rPr lang="en-GB" sz="2400" smtClean="0"/>
              <a:t>q ara</a:t>
            </a:r>
            <a:r>
              <a:rPr lang="ru-RU" sz="2400" smtClean="0"/>
              <a:t>ş</a:t>
            </a:r>
            <a:r>
              <a:rPr lang="en-GB" sz="2400" smtClean="0"/>
              <a:t>d</a:t>
            </a:r>
            <a:r>
              <a:rPr lang="ru-RU" sz="2400" smtClean="0"/>
              <a:t>ı</a:t>
            </a:r>
            <a:r>
              <a:rPr lang="en-GB" sz="2400" smtClean="0"/>
              <a:t>r</a:t>
            </a:r>
            <a:r>
              <a:rPr lang="ru-RU" sz="2400" smtClean="0"/>
              <a:t>ı</a:t>
            </a:r>
            <a:r>
              <a:rPr lang="en-GB" sz="2400" smtClean="0"/>
              <a:t>lmas</a:t>
            </a:r>
            <a:r>
              <a:rPr lang="ru-RU" sz="2400" smtClean="0"/>
              <a:t>ı </a:t>
            </a:r>
            <a:r>
              <a:rPr lang="en-GB" sz="2400" smtClean="0"/>
              <a:t>h</a:t>
            </a:r>
            <a:r>
              <a:rPr lang="ru-RU" sz="2400" smtClean="0"/>
              <a:t>ü</a:t>
            </a:r>
            <a:r>
              <a:rPr lang="en-GB" sz="2400" smtClean="0"/>
              <a:t>ququna malikdir</a:t>
            </a:r>
            <a:r>
              <a:rPr lang="ru-RU" sz="2400" smtClean="0"/>
              <a:t>. </a:t>
            </a:r>
            <a:r>
              <a:rPr lang="en-GB" sz="2400" smtClean="0"/>
              <a:t>[…] </a:t>
            </a:r>
            <a:endParaRPr lang="ru-RU" sz="2400" smtClean="0"/>
          </a:p>
          <a:p>
            <a:pPr marL="0" indent="0" algn="just" eaLnBrk="1" hangingPunct="1">
              <a:buFont typeface="Wingdings 2" pitchFamily="18" charset="2"/>
              <a:buNone/>
            </a:pPr>
            <a:endParaRPr lang="en-GB" sz="240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D90F3-6B60-48BE-B00E-601ED398A897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İstisnalar </a:t>
            </a:r>
          </a:p>
        </p:txBody>
      </p:sp>
      <p:sp>
        <p:nvSpPr>
          <p:cNvPr id="26627" name="Segnaposto contenuto 2"/>
          <p:cNvSpPr>
            <a:spLocks noGrp="1"/>
          </p:cNvSpPr>
          <p:nvPr>
            <p:ph idx="1"/>
          </p:nvPr>
        </p:nvSpPr>
        <p:spPr>
          <a:xfrm>
            <a:off x="1114425" y="2038350"/>
            <a:ext cx="7610475" cy="4227513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err="1" smtClean="0"/>
              <a:t>Yeniyetm</a:t>
            </a:r>
            <a:r>
              <a:rPr lang="ru-RU" dirty="0" err="1" smtClean="0"/>
              <a:t>ə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smtClean="0"/>
              <a:t>r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x</a:t>
            </a:r>
            <a:r>
              <a:rPr lang="ru-RU" dirty="0" err="1" smtClean="0"/>
              <a:t>ə</a:t>
            </a:r>
            <a:r>
              <a:rPr lang="en-GB" dirty="0" smtClean="0"/>
              <a:t>b</a:t>
            </a:r>
            <a:r>
              <a:rPr lang="ru-RU" dirty="0" err="1" smtClean="0"/>
              <a:t>ə</a:t>
            </a:r>
            <a:r>
              <a:rPr lang="en-GB" dirty="0" err="1" smtClean="0"/>
              <a:t>rdarl</a:t>
            </a:r>
            <a:r>
              <a:rPr lang="ru-RU" dirty="0" err="1" smtClean="0"/>
              <a:t>ı</a:t>
            </a:r>
            <a:r>
              <a:rPr lang="en-GB" dirty="0" smtClean="0"/>
              <a:t>q </a:t>
            </a:r>
            <a:r>
              <a:rPr lang="en-GB" dirty="0" err="1" smtClean="0"/>
              <a:t>edilm</a:t>
            </a:r>
            <a:r>
              <a:rPr lang="ru-RU" dirty="0" err="1" smtClean="0"/>
              <a:t>ə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ru-RU" dirty="0" smtClean="0"/>
              <a:t>(</a:t>
            </a:r>
            <a:r>
              <a:rPr lang="en-GB" dirty="0" smtClean="0"/>
              <a:t>R</a:t>
            </a:r>
            <a:r>
              <a:rPr lang="ru-RU" dirty="0" smtClean="0"/>
              <a:t>. </a:t>
            </a:r>
            <a:r>
              <a:rPr lang="en-GB" dirty="0" err="1" smtClean="0"/>
              <a:t>Birl</a:t>
            </a:r>
            <a:r>
              <a:rPr lang="ru-RU" dirty="0" err="1" smtClean="0"/>
              <a:t>əş</a:t>
            </a:r>
            <a:r>
              <a:rPr lang="en-GB" dirty="0" smtClean="0"/>
              <a:t>mi</a:t>
            </a:r>
            <a:r>
              <a:rPr lang="ru-RU" dirty="0" err="1" smtClean="0"/>
              <a:t>ş</a:t>
            </a:r>
            <a:r>
              <a:rPr lang="ru-RU" dirty="0" smtClean="0"/>
              <a:t> </a:t>
            </a:r>
            <a:r>
              <a:rPr lang="en-GB" dirty="0" err="1" smtClean="0"/>
              <a:t>Krall</a:t>
            </a:r>
            <a:r>
              <a:rPr lang="ru-RU" dirty="0" err="1" smtClean="0"/>
              <a:t>ığ</a:t>
            </a:r>
            <a:r>
              <a:rPr lang="en-GB" dirty="0" smtClean="0"/>
              <a:t>a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smtClean="0"/>
              <a:t>Vergil</a:t>
            </a:r>
            <a:r>
              <a:rPr lang="ru-RU" dirty="0" err="1" smtClean="0"/>
              <a:t>ə</a:t>
            </a:r>
            <a:r>
              <a:rPr lang="en-GB" dirty="0" err="1" smtClean="0"/>
              <a:t>rin</a:t>
            </a:r>
            <a:r>
              <a:rPr lang="en-GB" dirty="0" smtClean="0"/>
              <a:t> </a:t>
            </a:r>
            <a:r>
              <a:rPr lang="en-GB" dirty="0" err="1" smtClean="0"/>
              <a:t>gec</a:t>
            </a:r>
            <a:r>
              <a:rPr lang="ru-RU" dirty="0" smtClean="0"/>
              <a:t> </a:t>
            </a:r>
            <a:r>
              <a:rPr lang="ru-RU" dirty="0" err="1" smtClean="0"/>
              <a:t>ö</a:t>
            </a:r>
            <a:r>
              <a:rPr lang="en-GB" dirty="0" smtClean="0"/>
              <a:t>d</a:t>
            </a:r>
            <a:r>
              <a:rPr lang="ru-RU" dirty="0" err="1" smtClean="0"/>
              <a:t>ə</a:t>
            </a:r>
            <a:r>
              <a:rPr lang="en-GB" dirty="0" smtClean="0"/>
              <a:t>nm</a:t>
            </a:r>
            <a:r>
              <a:rPr lang="ru-RU" dirty="0" err="1" smtClean="0"/>
              <a:t>ə</a:t>
            </a:r>
            <a:r>
              <a:rPr lang="en-GB" dirty="0" smtClean="0"/>
              <a:t>sin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g</a:t>
            </a:r>
            <a:r>
              <a:rPr lang="ru-RU" dirty="0" err="1" smtClean="0"/>
              <a:t>ö</a:t>
            </a:r>
            <a:r>
              <a:rPr lang="en-GB" dirty="0" smtClean="0"/>
              <a:t>r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faiz</a:t>
            </a:r>
            <a:r>
              <a:rPr lang="en-GB" dirty="0" smtClean="0"/>
              <a:t> </a:t>
            </a:r>
            <a:r>
              <a:rPr lang="en-GB" dirty="0" err="1" smtClean="0"/>
              <a:t>hesablanmas</a:t>
            </a:r>
            <a:r>
              <a:rPr lang="ru-RU" dirty="0" err="1" smtClean="0"/>
              <a:t>ı </a:t>
            </a:r>
            <a:r>
              <a:rPr lang="ru-RU" dirty="0" smtClean="0"/>
              <a:t>(</a:t>
            </a:r>
            <a:r>
              <a:rPr lang="en-GB" dirty="0" err="1" smtClean="0"/>
              <a:t>Boofzheim</a:t>
            </a:r>
            <a:r>
              <a:rPr lang="en-GB" dirty="0" smtClean="0"/>
              <a:t> </a:t>
            </a:r>
            <a:r>
              <a:rPr lang="en-GB" dirty="0" err="1" smtClean="0"/>
              <a:t>Fransaya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err="1" smtClean="0"/>
              <a:t>Planlanm</a:t>
            </a:r>
            <a:r>
              <a:rPr lang="ru-RU" dirty="0" err="1" smtClean="0"/>
              <a:t>ış</a:t>
            </a:r>
            <a:r>
              <a:rPr lang="ru-RU" dirty="0" smtClean="0"/>
              <a:t> </a:t>
            </a:r>
            <a:r>
              <a:rPr lang="en-GB" dirty="0" err="1" smtClean="0"/>
              <a:t>icaz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olmadan</a:t>
            </a:r>
            <a:r>
              <a:rPr lang="en-GB" dirty="0" smtClean="0"/>
              <a:t> </a:t>
            </a:r>
            <a:r>
              <a:rPr lang="en-GB" dirty="0" err="1" smtClean="0"/>
              <a:t>tikinti</a:t>
            </a:r>
            <a:r>
              <a:rPr lang="en-GB" dirty="0" smtClean="0"/>
              <a:t> </a:t>
            </a:r>
            <a:r>
              <a:rPr lang="en-GB" dirty="0" err="1" smtClean="0"/>
              <a:t>apar</a:t>
            </a:r>
            <a:r>
              <a:rPr lang="ru-RU" dirty="0" err="1" smtClean="0"/>
              <a:t>ı</a:t>
            </a:r>
            <a:r>
              <a:rPr lang="en-GB" dirty="0" err="1" smtClean="0"/>
              <a:t>lmas</a:t>
            </a:r>
            <a:r>
              <a:rPr lang="ru-RU" dirty="0" err="1" smtClean="0"/>
              <a:t>ı</a:t>
            </a:r>
            <a:r>
              <a:rPr lang="en-GB" dirty="0" err="1" smtClean="0"/>
              <a:t>na</a:t>
            </a:r>
            <a:r>
              <a:rPr lang="en-GB" dirty="0" smtClean="0"/>
              <a:t> g</a:t>
            </a:r>
            <a:r>
              <a:rPr lang="ru-RU" dirty="0" err="1" smtClean="0"/>
              <a:t>ö</a:t>
            </a:r>
            <a:r>
              <a:rPr lang="en-GB" dirty="0" smtClean="0"/>
              <a:t>r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inzibati</a:t>
            </a:r>
            <a:r>
              <a:rPr lang="en-GB" dirty="0" smtClean="0"/>
              <a:t> c</a:t>
            </a:r>
            <a:r>
              <a:rPr lang="ru-RU" dirty="0" err="1" smtClean="0"/>
              <a:t>ə</a:t>
            </a:r>
            <a:r>
              <a:rPr lang="en-GB" dirty="0" err="1" smtClean="0"/>
              <a:t>zalar</a:t>
            </a:r>
            <a:r>
              <a:rPr lang="en-GB" dirty="0" smtClean="0"/>
              <a:t> </a:t>
            </a:r>
            <a:r>
              <a:rPr lang="ru-RU" dirty="0" smtClean="0"/>
              <a:t>(</a:t>
            </a:r>
            <a:r>
              <a:rPr lang="en-GB" dirty="0" err="1" smtClean="0"/>
              <a:t>Inocencio</a:t>
            </a:r>
            <a:r>
              <a:rPr lang="en-GB" dirty="0" smtClean="0"/>
              <a:t> </a:t>
            </a:r>
            <a:r>
              <a:rPr lang="en-GB" dirty="0" err="1" smtClean="0"/>
              <a:t>Portuqaliyaya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 </a:t>
            </a:r>
            <a:r>
              <a:rPr lang="en-GB" dirty="0" err="1" smtClean="0"/>
              <a:t>lakin</a:t>
            </a:r>
            <a:r>
              <a:rPr lang="en-GB" dirty="0" smtClean="0"/>
              <a:t> </a:t>
            </a:r>
            <a:r>
              <a:rPr lang="en-GB" dirty="0" err="1" smtClean="0"/>
              <a:t>bax</a:t>
            </a:r>
            <a:r>
              <a:rPr lang="en-GB" dirty="0" smtClean="0"/>
              <a:t> </a:t>
            </a:r>
            <a:r>
              <a:rPr lang="en-GB" dirty="0" err="1" smtClean="0"/>
              <a:t>Hamer</a:t>
            </a:r>
            <a:r>
              <a:rPr lang="en-GB" dirty="0" smtClean="0"/>
              <a:t> </a:t>
            </a:r>
            <a:r>
              <a:rPr lang="en-GB" dirty="0" err="1" smtClean="0"/>
              <a:t>Bel</a:t>
            </a:r>
            <a:r>
              <a:rPr lang="ru-RU" dirty="0" err="1" smtClean="0"/>
              <a:t>ç</a:t>
            </a:r>
            <a:r>
              <a:rPr lang="en-GB" dirty="0" err="1" smtClean="0"/>
              <a:t>ikaya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 </a:t>
            </a:r>
          </a:p>
          <a:p>
            <a:pPr eaLnBrk="1" hangingPunct="1">
              <a:defRPr/>
            </a:pPr>
            <a:r>
              <a:rPr lang="en-GB" dirty="0" smtClean="0"/>
              <a:t>Q</a:t>
            </a:r>
            <a:r>
              <a:rPr lang="ru-RU" dirty="0" err="1" smtClean="0"/>
              <a:t>ə</a:t>
            </a:r>
            <a:r>
              <a:rPr lang="en-GB" dirty="0" err="1" smtClean="0"/>
              <a:t>tl</a:t>
            </a:r>
            <a:r>
              <a:rPr lang="en-GB" dirty="0" smtClean="0"/>
              <a:t> </a:t>
            </a:r>
            <a:r>
              <a:rPr lang="en-GB" dirty="0" err="1" smtClean="0"/>
              <a:t>hadis</a:t>
            </a:r>
            <a:r>
              <a:rPr lang="ru-RU" dirty="0" err="1" smtClean="0"/>
              <a:t>ə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ba</a:t>
            </a:r>
            <a:r>
              <a:rPr lang="ru-RU" dirty="0" err="1" smtClean="0"/>
              <a:t>ğ</a:t>
            </a:r>
            <a:r>
              <a:rPr lang="en-GB" dirty="0" smtClean="0"/>
              <a:t>l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err="1" smtClean="0"/>
              <a:t>apar</a:t>
            </a:r>
            <a:r>
              <a:rPr lang="ru-RU" dirty="0" err="1" smtClean="0"/>
              <a:t>ı</a:t>
            </a:r>
            <a:r>
              <a:rPr lang="en-GB" dirty="0" err="1" smtClean="0"/>
              <a:t>lan</a:t>
            </a:r>
            <a:r>
              <a:rPr lang="en-GB" dirty="0" smtClean="0"/>
              <a:t> </a:t>
            </a:r>
            <a:r>
              <a:rPr lang="en-GB" dirty="0" err="1" smtClean="0"/>
              <a:t>istintaqda</a:t>
            </a:r>
            <a:r>
              <a:rPr lang="en-GB" dirty="0" smtClean="0"/>
              <a:t> </a:t>
            </a:r>
            <a:r>
              <a:rPr lang="ru-RU" dirty="0" err="1" smtClean="0"/>
              <a:t>şü</a:t>
            </a:r>
            <a:r>
              <a:rPr lang="en-GB" dirty="0" err="1" smtClean="0"/>
              <a:t>bh</a:t>
            </a:r>
            <a:r>
              <a:rPr lang="ru-RU" dirty="0" err="1" smtClean="0"/>
              <a:t>ə</a:t>
            </a:r>
            <a:r>
              <a:rPr lang="en-GB" dirty="0" err="1" smtClean="0"/>
              <a:t>li</a:t>
            </a:r>
            <a:r>
              <a:rPr lang="en-GB" dirty="0" smtClean="0"/>
              <a:t> </a:t>
            </a:r>
            <a:r>
              <a:rPr lang="en-GB" dirty="0" err="1" smtClean="0"/>
              <a:t>statusuna</a:t>
            </a:r>
            <a:r>
              <a:rPr lang="en-GB" dirty="0" smtClean="0"/>
              <a:t> </a:t>
            </a:r>
            <a:r>
              <a:rPr lang="en-GB" dirty="0" err="1" smtClean="0"/>
              <a:t>malik</a:t>
            </a:r>
            <a:r>
              <a:rPr lang="en-GB" dirty="0" smtClean="0"/>
              <a:t> </a:t>
            </a:r>
            <a:r>
              <a:rPr lang="en-GB" dirty="0" err="1" smtClean="0"/>
              <a:t>olan</a:t>
            </a:r>
            <a:r>
              <a:rPr lang="ru-RU" dirty="0" smtClean="0"/>
              <a:t> </a:t>
            </a:r>
            <a:r>
              <a:rPr lang="ru-RU" dirty="0" err="1" smtClean="0"/>
              <a:t>şə</a:t>
            </a:r>
            <a:r>
              <a:rPr lang="en-GB" dirty="0" err="1" smtClean="0"/>
              <a:t>xs</a:t>
            </a:r>
            <a:r>
              <a:rPr lang="en-GB" dirty="0" smtClean="0"/>
              <a:t> bar</a:t>
            </a:r>
            <a:r>
              <a:rPr lang="ru-RU" dirty="0" err="1" smtClean="0"/>
              <a:t>ə</a:t>
            </a:r>
            <a:r>
              <a:rPr lang="en-GB" dirty="0" smtClean="0"/>
              <a:t>d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polis t</a:t>
            </a:r>
            <a:r>
              <a:rPr lang="ru-RU" dirty="0" err="1" smtClean="0"/>
              <a:t>ə</a:t>
            </a:r>
            <a:r>
              <a:rPr lang="en-GB" dirty="0" smtClean="0"/>
              <a:t>r</a:t>
            </a:r>
            <a:r>
              <a:rPr lang="ru-RU" dirty="0" err="1" smtClean="0"/>
              <a:t>ə</a:t>
            </a:r>
            <a:r>
              <a:rPr lang="en-GB" dirty="0" smtClean="0"/>
              <a:t>find</a:t>
            </a:r>
            <a:r>
              <a:rPr lang="ru-RU" dirty="0" err="1" smtClean="0"/>
              <a:t>ə</a:t>
            </a:r>
            <a:r>
              <a:rPr lang="en-GB" dirty="0" smtClean="0"/>
              <a:t>n </a:t>
            </a:r>
            <a:r>
              <a:rPr lang="en-GB" dirty="0" err="1" smtClean="0"/>
              <a:t>veril</a:t>
            </a:r>
            <a:r>
              <a:rPr lang="ru-RU" dirty="0" err="1" smtClean="0"/>
              <a:t>ə</a:t>
            </a:r>
            <a:r>
              <a:rPr lang="en-GB" dirty="0" smtClean="0"/>
              <a:t>n m</a:t>
            </a:r>
            <a:r>
              <a:rPr lang="ru-RU" dirty="0" err="1" smtClean="0"/>
              <a:t>ə</a:t>
            </a:r>
            <a:r>
              <a:rPr lang="en-GB" dirty="0" err="1" smtClean="0"/>
              <a:t>lumat</a:t>
            </a:r>
            <a:r>
              <a:rPr lang="ru-RU" dirty="0" err="1" smtClean="0"/>
              <a:t>ı</a:t>
            </a:r>
            <a:r>
              <a:rPr lang="en-GB" dirty="0" smtClean="0"/>
              <a:t>n k</a:t>
            </a:r>
            <a:r>
              <a:rPr lang="ru-RU" dirty="0" err="1" smtClean="0"/>
              <a:t>ü</a:t>
            </a:r>
            <a:r>
              <a:rPr lang="en-GB" dirty="0" err="1" smtClean="0"/>
              <a:t>tl</a:t>
            </a:r>
            <a:r>
              <a:rPr lang="ru-RU" dirty="0" err="1" smtClean="0"/>
              <a:t>ə</a:t>
            </a:r>
            <a:r>
              <a:rPr lang="en-GB" dirty="0" smtClean="0"/>
              <a:t>vi </a:t>
            </a:r>
            <a:r>
              <a:rPr lang="en-GB" dirty="0" err="1" smtClean="0"/>
              <a:t>informasiya</a:t>
            </a:r>
            <a:r>
              <a:rPr lang="en-GB" dirty="0" smtClean="0"/>
              <a:t> </a:t>
            </a:r>
            <a:r>
              <a:rPr lang="en-GB" dirty="0" err="1" smtClean="0"/>
              <a:t>vasit</a:t>
            </a:r>
            <a:r>
              <a:rPr lang="ru-RU" dirty="0" err="1" smtClean="0"/>
              <a:t>ə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smtClean="0"/>
              <a:t>rind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d</a:t>
            </a:r>
            <a:r>
              <a:rPr lang="ru-RU" dirty="0" err="1" smtClean="0"/>
              <a:t>ə</a:t>
            </a:r>
            <a:r>
              <a:rPr lang="en-GB" dirty="0" err="1" smtClean="0"/>
              <a:t>rc</a:t>
            </a:r>
            <a:r>
              <a:rPr lang="en-GB" dirty="0" smtClean="0"/>
              <a:t> </a:t>
            </a:r>
            <a:r>
              <a:rPr lang="en-GB" dirty="0" err="1" smtClean="0"/>
              <a:t>edilm</a:t>
            </a:r>
            <a:r>
              <a:rPr lang="ru-RU" dirty="0" err="1" smtClean="0"/>
              <a:t>ə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ru-RU" dirty="0" smtClean="0"/>
              <a:t>(</a:t>
            </a:r>
            <a:r>
              <a:rPr lang="en-GB" dirty="0" smtClean="0"/>
              <a:t>A</a:t>
            </a:r>
            <a:r>
              <a:rPr lang="ru-RU" dirty="0" smtClean="0"/>
              <a:t>. </a:t>
            </a:r>
            <a:r>
              <a:rPr lang="en-GB" dirty="0" err="1" smtClean="0"/>
              <a:t>Norve</a:t>
            </a:r>
            <a:r>
              <a:rPr lang="ru-RU" dirty="0" err="1" smtClean="0"/>
              <a:t>çə</a:t>
            </a:r>
            <a:r>
              <a:rPr lang="ru-RU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417C8-DD8F-485C-849C-F00CFC346D50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Maddənin tətbiq dairəsi </a:t>
            </a:r>
            <a:endParaRPr lang="ru-RU" smtClean="0"/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1114425" y="2595563"/>
            <a:ext cx="7610475" cy="2586037"/>
          </a:xfrm>
        </p:spPr>
        <p:txBody>
          <a:bodyPr/>
          <a:lstStyle/>
          <a:p>
            <a:pPr eaLnBrk="1" hangingPunct="1"/>
            <a:r>
              <a:rPr lang="en-GB" smtClean="0"/>
              <a:t>M</a:t>
            </a:r>
            <a:r>
              <a:rPr lang="ru-RU" smtClean="0"/>
              <a:t>ü</a:t>
            </a:r>
            <a:r>
              <a:rPr lang="en-GB" smtClean="0"/>
              <a:t>st</a:t>
            </a:r>
            <a:r>
              <a:rPr lang="ru-RU" smtClean="0"/>
              <a:t>ə</a:t>
            </a:r>
            <a:r>
              <a:rPr lang="en-GB" smtClean="0"/>
              <a:t>qil m</a:t>
            </a:r>
            <a:r>
              <a:rPr lang="ru-RU" smtClean="0"/>
              <a:t>ə</a:t>
            </a:r>
            <a:r>
              <a:rPr lang="en-GB" smtClean="0"/>
              <a:t>nas</a:t>
            </a:r>
            <a:r>
              <a:rPr lang="ru-RU" smtClean="0"/>
              <a:t>ı:  </a:t>
            </a:r>
            <a:r>
              <a:rPr lang="en-GB" smtClean="0"/>
              <a:t>istinad edil</a:t>
            </a:r>
            <a:r>
              <a:rPr lang="ru-RU" smtClean="0"/>
              <a:t>ə</a:t>
            </a:r>
            <a:r>
              <a:rPr lang="en-GB" smtClean="0"/>
              <a:t>n anlay</a:t>
            </a:r>
            <a:r>
              <a:rPr lang="ru-RU" smtClean="0"/>
              <a:t>ış</a:t>
            </a:r>
            <a:r>
              <a:rPr lang="en-GB" smtClean="0"/>
              <a:t>lar</a:t>
            </a:r>
            <a:r>
              <a:rPr lang="ru-RU" smtClean="0"/>
              <a:t>ı</a:t>
            </a:r>
            <a:r>
              <a:rPr lang="en-GB" smtClean="0"/>
              <a:t>n m</a:t>
            </a:r>
            <a:r>
              <a:rPr lang="ru-RU" smtClean="0"/>
              <a:t>ə</a:t>
            </a:r>
            <a:r>
              <a:rPr lang="en-GB" smtClean="0"/>
              <a:t>zmunu milli qanunvericilikd</a:t>
            </a:r>
            <a:r>
              <a:rPr lang="ru-RU" smtClean="0"/>
              <a:t>ə </a:t>
            </a:r>
            <a:r>
              <a:rPr lang="en-GB" smtClean="0"/>
              <a:t>n</a:t>
            </a:r>
            <a:r>
              <a:rPr lang="ru-RU" smtClean="0"/>
              <a:t>ə</a:t>
            </a:r>
            <a:r>
              <a:rPr lang="en-GB" smtClean="0"/>
              <a:t>z</a:t>
            </a:r>
            <a:r>
              <a:rPr lang="ru-RU" smtClean="0"/>
              <a:t>ə</a:t>
            </a:r>
            <a:r>
              <a:rPr lang="en-GB" smtClean="0"/>
              <a:t>rd</a:t>
            </a:r>
            <a:r>
              <a:rPr lang="ru-RU" smtClean="0"/>
              <a:t>ə </a:t>
            </a:r>
            <a:r>
              <a:rPr lang="en-GB" smtClean="0"/>
              <a:t>tutulmu</a:t>
            </a:r>
            <a:r>
              <a:rPr lang="ru-RU" smtClean="0"/>
              <a:t>ş </a:t>
            </a:r>
            <a:r>
              <a:rPr lang="en-GB" smtClean="0"/>
              <a:t>anlay</a:t>
            </a:r>
            <a:r>
              <a:rPr lang="ru-RU" smtClean="0"/>
              <a:t>ış</a:t>
            </a:r>
            <a:r>
              <a:rPr lang="en-GB" smtClean="0"/>
              <a:t>dan f</a:t>
            </a:r>
            <a:r>
              <a:rPr lang="ru-RU" smtClean="0"/>
              <a:t>ə</a:t>
            </a:r>
            <a:r>
              <a:rPr lang="en-GB" smtClean="0"/>
              <a:t>rqli ola bil</a:t>
            </a:r>
            <a:r>
              <a:rPr lang="ru-RU" smtClean="0"/>
              <a:t>ə</a:t>
            </a:r>
            <a:r>
              <a:rPr lang="en-GB" smtClean="0"/>
              <a:t>r </a:t>
            </a:r>
            <a:endParaRPr lang="ru-RU" smtClean="0"/>
          </a:p>
          <a:p>
            <a:pPr eaLnBrk="1" hangingPunct="1"/>
            <a:r>
              <a:rPr lang="ru-RU" smtClean="0"/>
              <a:t>İ</a:t>
            </a:r>
            <a:r>
              <a:rPr lang="en-GB" smtClean="0"/>
              <a:t>st</a:t>
            </a:r>
            <a:r>
              <a:rPr lang="ru-RU" smtClean="0"/>
              <a:t>ə</a:t>
            </a:r>
            <a:r>
              <a:rPr lang="en-GB" smtClean="0"/>
              <a:t>nil</a:t>
            </a:r>
            <a:r>
              <a:rPr lang="ru-RU" smtClean="0"/>
              <a:t>ə</a:t>
            </a:r>
            <a:r>
              <a:rPr lang="en-GB" smtClean="0"/>
              <a:t>n n</a:t>
            </a:r>
            <a:r>
              <a:rPr lang="ru-RU" smtClean="0"/>
              <a:t>ö</a:t>
            </a:r>
            <a:r>
              <a:rPr lang="en-GB" smtClean="0"/>
              <a:t>v m</a:t>
            </a:r>
            <a:r>
              <a:rPr lang="ru-RU" smtClean="0"/>
              <a:t>ü</a:t>
            </a:r>
            <a:r>
              <a:rPr lang="en-GB" smtClean="0"/>
              <a:t>bahis</a:t>
            </a:r>
            <a:r>
              <a:rPr lang="ru-RU" smtClean="0"/>
              <a:t>ə</a:t>
            </a:r>
            <a:r>
              <a:rPr lang="en-GB" smtClean="0"/>
              <a:t>l</a:t>
            </a:r>
            <a:r>
              <a:rPr lang="ru-RU" smtClean="0"/>
              <a:t>ə</a:t>
            </a:r>
            <a:r>
              <a:rPr lang="en-GB" smtClean="0"/>
              <a:t>r</a:t>
            </a:r>
            <a:r>
              <a:rPr lang="ru-RU" smtClean="0"/>
              <a:t>ə </a:t>
            </a:r>
            <a:r>
              <a:rPr lang="en-GB" smtClean="0"/>
              <a:t>t</a:t>
            </a:r>
            <a:r>
              <a:rPr lang="ru-RU" smtClean="0"/>
              <a:t>ə</a:t>
            </a:r>
            <a:r>
              <a:rPr lang="en-GB" smtClean="0"/>
              <a:t>tbiq edil</a:t>
            </a:r>
            <a:r>
              <a:rPr lang="ru-RU" smtClean="0"/>
              <a:t>ə</a:t>
            </a:r>
            <a:r>
              <a:rPr lang="en-GB" smtClean="0"/>
              <a:t>n geni</a:t>
            </a:r>
            <a:r>
              <a:rPr lang="ru-RU" smtClean="0"/>
              <a:t>ş </a:t>
            </a:r>
            <a:r>
              <a:rPr lang="en-GB" smtClean="0"/>
              <a:t>konseptl</a:t>
            </a:r>
            <a:r>
              <a:rPr lang="ru-RU" smtClean="0"/>
              <a:t>ə</a:t>
            </a:r>
            <a:r>
              <a:rPr lang="en-GB" smtClean="0"/>
              <a:t>r </a:t>
            </a:r>
            <a:endParaRPr lang="ru-RU" smtClean="0"/>
          </a:p>
          <a:p>
            <a:pPr eaLnBrk="1" hangingPunct="1"/>
            <a:r>
              <a:rPr lang="en-GB" smtClean="0"/>
              <a:t>Proqressiv interpretasiya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C7923-EB10-401E-B7EE-4B9A3E43A34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smtClean="0"/>
              <a:t/>
            </a:r>
            <a:br>
              <a:rPr lang="az-Latn-AZ" smtClean="0"/>
            </a:br>
            <a:r>
              <a:rPr lang="en-GB" smtClean="0"/>
              <a:t>Mülki hüquqlar və </a:t>
            </a:r>
            <a:r>
              <a:rPr lang="az-Latn-AZ" smtClean="0"/>
              <a:t>vəzifələr</a:t>
            </a:r>
            <a:r>
              <a:rPr lang="en-GB" smtClean="0"/>
              <a:t> </a:t>
            </a:r>
            <a:r>
              <a:rPr lang="ru-RU" smtClean="0"/>
              <a:t/>
            </a:r>
            <a:br>
              <a:rPr lang="ru-RU" smtClean="0"/>
            </a:br>
            <a:endParaRPr lang="en-GB" smtClean="0"/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1114425" y="2216150"/>
            <a:ext cx="7610475" cy="4049713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err="1" smtClean="0"/>
              <a:t>Çoxşaxəli</a:t>
            </a:r>
            <a:r>
              <a:rPr lang="en-GB" dirty="0" smtClean="0"/>
              <a:t> test: 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smtClean="0"/>
              <a:t>* </a:t>
            </a:r>
            <a:r>
              <a:rPr lang="en-GB" dirty="0" err="1" smtClean="0"/>
              <a:t>hüquq</a:t>
            </a:r>
            <a:r>
              <a:rPr lang="en-GB" dirty="0" smtClean="0"/>
              <a:t> </a:t>
            </a:r>
            <a:r>
              <a:rPr lang="en-GB" dirty="0" err="1" smtClean="0"/>
              <a:t>və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öhdəlik</a:t>
            </a:r>
            <a:r>
              <a:rPr lang="en-GB" dirty="0" smtClean="0"/>
              <a:t> </a:t>
            </a:r>
            <a:r>
              <a:rPr lang="en-GB" dirty="0" err="1" smtClean="0"/>
              <a:t>üzərində</a:t>
            </a:r>
            <a:r>
              <a:rPr lang="en-GB" dirty="0" smtClean="0"/>
              <a:t> </a:t>
            </a:r>
            <a:r>
              <a:rPr lang="en-GB" dirty="0" err="1" smtClean="0"/>
              <a:t>mübahisənin</a:t>
            </a:r>
            <a:r>
              <a:rPr lang="en-GB" dirty="0" smtClean="0"/>
              <a:t> (</a:t>
            </a:r>
            <a:r>
              <a:rPr lang="en-GB" dirty="0" err="1" smtClean="0"/>
              <a:t>fransiz</a:t>
            </a:r>
            <a:r>
              <a:rPr lang="en-GB" dirty="0" smtClean="0"/>
              <a:t> </a:t>
            </a:r>
            <a:r>
              <a:rPr lang="en-GB" dirty="0" err="1" smtClean="0"/>
              <a:t>dilində</a:t>
            </a:r>
            <a:r>
              <a:rPr lang="en-GB" dirty="0" smtClean="0"/>
              <a:t> “contestation</a:t>
            </a:r>
            <a:r>
              <a:rPr lang="en-US" dirty="0" smtClean="0"/>
              <a:t>”) </a:t>
            </a:r>
            <a:r>
              <a:rPr lang="en-GB" dirty="0" err="1" smtClean="0"/>
              <a:t>mövcudluğu</a:t>
            </a:r>
            <a:r>
              <a:rPr lang="en-GB" dirty="0" smtClean="0"/>
              <a:t> 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smtClean="0"/>
              <a:t>* </a:t>
            </a:r>
            <a:r>
              <a:rPr lang="en-GB" dirty="0" err="1" smtClean="0"/>
              <a:t>Milli</a:t>
            </a:r>
            <a:r>
              <a:rPr lang="en-GB" dirty="0" smtClean="0"/>
              <a:t> </a:t>
            </a:r>
            <a:r>
              <a:rPr lang="en-GB" dirty="0" err="1" smtClean="0"/>
              <a:t>qanunvericilikdə</a:t>
            </a:r>
            <a:r>
              <a:rPr lang="en-GB" dirty="0" smtClean="0"/>
              <a:t> </a:t>
            </a:r>
            <a:r>
              <a:rPr lang="en-GB" dirty="0" err="1" smtClean="0"/>
              <a:t>tələb</a:t>
            </a:r>
            <a:r>
              <a:rPr lang="en-GB" dirty="0" smtClean="0"/>
              <a:t> </a:t>
            </a:r>
            <a:r>
              <a:rPr lang="en-GB" dirty="0" err="1" smtClean="0"/>
              <a:t>olunan</a:t>
            </a:r>
            <a:r>
              <a:rPr lang="en-GB" dirty="0" smtClean="0"/>
              <a:t> </a:t>
            </a:r>
            <a:r>
              <a:rPr lang="en-GB" dirty="0" err="1" smtClean="0"/>
              <a:t>əsas</a:t>
            </a:r>
            <a:r>
              <a:rPr lang="en-GB" dirty="0" smtClean="0"/>
              <a:t> (</a:t>
            </a:r>
            <a:r>
              <a:rPr lang="en-GB" dirty="0" err="1" smtClean="0"/>
              <a:t>amma</a:t>
            </a:r>
            <a:r>
              <a:rPr lang="en-GB" dirty="0" smtClean="0"/>
              <a:t> </a:t>
            </a:r>
            <a:r>
              <a:rPr lang="en-GB" dirty="0" err="1" smtClean="0"/>
              <a:t>məhkəməyə</a:t>
            </a:r>
            <a:r>
              <a:rPr lang="en-GB" dirty="0" smtClean="0"/>
              <a:t> </a:t>
            </a:r>
            <a:r>
              <a:rPr lang="en-GB" dirty="0" err="1" smtClean="0"/>
              <a:t>çıxış</a:t>
            </a:r>
            <a:r>
              <a:rPr lang="en-GB" dirty="0" smtClean="0"/>
              <a:t> </a:t>
            </a:r>
            <a:r>
              <a:rPr lang="en-GB" dirty="0" err="1" smtClean="0"/>
              <a:t>hüququnun</a:t>
            </a:r>
            <a:r>
              <a:rPr lang="en-GB" dirty="0" smtClean="0"/>
              <a:t> </a:t>
            </a:r>
            <a:r>
              <a:rPr lang="en-GB" dirty="0" err="1" smtClean="0"/>
              <a:t>olmaması</a:t>
            </a:r>
            <a:r>
              <a:rPr lang="en-GB" dirty="0" smtClean="0"/>
              <a:t> </a:t>
            </a:r>
            <a:r>
              <a:rPr lang="en-GB" dirty="0" err="1" smtClean="0"/>
              <a:t>ilə</a:t>
            </a:r>
            <a:r>
              <a:rPr lang="en-GB" dirty="0" smtClean="0"/>
              <a:t> </a:t>
            </a:r>
            <a:r>
              <a:rPr lang="en-GB" dirty="0" err="1" smtClean="0"/>
              <a:t>bağlı</a:t>
            </a:r>
            <a:r>
              <a:rPr lang="en-GB" dirty="0" smtClean="0"/>
              <a:t> </a:t>
            </a:r>
            <a:r>
              <a:rPr lang="en-GB" dirty="0" err="1" smtClean="0"/>
              <a:t>mülki</a:t>
            </a:r>
            <a:r>
              <a:rPr lang="en-GB" dirty="0" smtClean="0"/>
              <a:t> </a:t>
            </a:r>
            <a:r>
              <a:rPr lang="en-GB" dirty="0" err="1" smtClean="0"/>
              <a:t>mübahisə</a:t>
            </a:r>
            <a:r>
              <a:rPr lang="en-GB" dirty="0" smtClean="0"/>
              <a:t> </a:t>
            </a:r>
            <a:r>
              <a:rPr lang="en-GB" dirty="0" err="1" smtClean="0"/>
              <a:t>lə</a:t>
            </a:r>
            <a:r>
              <a:rPr lang="en-GB" dirty="0" smtClean="0"/>
              <a:t> </a:t>
            </a:r>
            <a:r>
              <a:rPr lang="en-GB" dirty="0" err="1" smtClean="0"/>
              <a:t>bağlı</a:t>
            </a:r>
            <a:r>
              <a:rPr lang="en-GB" dirty="0" smtClean="0"/>
              <a:t> </a:t>
            </a:r>
            <a:r>
              <a:rPr lang="en-GB" dirty="0" err="1" smtClean="0"/>
              <a:t>işə</a:t>
            </a:r>
            <a:r>
              <a:rPr lang="en-GB" dirty="0" smtClean="0"/>
              <a:t> </a:t>
            </a:r>
            <a:r>
              <a:rPr lang="en-GB" dirty="0" err="1" smtClean="0"/>
              <a:t>bax</a:t>
            </a:r>
            <a:r>
              <a:rPr lang="en-GB" dirty="0" smtClean="0"/>
              <a:t>)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smtClean="0"/>
              <a:t>* </a:t>
            </a:r>
            <a:r>
              <a:rPr lang="en-GB" dirty="0" err="1" smtClean="0"/>
              <a:t>Mübahisə</a:t>
            </a:r>
            <a:r>
              <a:rPr lang="en-GB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hüququ</a:t>
            </a:r>
            <a:r>
              <a:rPr lang="en-US" dirty="0" smtClean="0"/>
              <a:t>” </a:t>
            </a:r>
            <a:r>
              <a:rPr lang="en-US" dirty="0" err="1" smtClean="0"/>
              <a:t>birbaşa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həlledici</a:t>
            </a:r>
            <a:r>
              <a:rPr lang="en-US" dirty="0" smtClean="0"/>
              <a:t> </a:t>
            </a:r>
            <a:r>
              <a:rPr lang="en-US" dirty="0" err="1" smtClean="0"/>
              <a:t>şəkildə</a:t>
            </a:r>
            <a:r>
              <a:rPr lang="en-US" dirty="0" smtClean="0"/>
              <a:t> </a:t>
            </a:r>
            <a:r>
              <a:rPr lang="en-US" dirty="0" err="1" smtClean="0"/>
              <a:t>müəyyən</a:t>
            </a:r>
            <a:r>
              <a:rPr lang="en-US" dirty="0" smtClean="0"/>
              <a:t> </a:t>
            </a:r>
            <a:r>
              <a:rPr lang="en-US" dirty="0" err="1" smtClean="0"/>
              <a:t>edilməlidir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smtClean="0"/>
              <a:t>* </a:t>
            </a:r>
            <a:r>
              <a:rPr lang="en-GB" dirty="0" err="1" smtClean="0"/>
              <a:t>Xarakterinə</a:t>
            </a:r>
            <a:r>
              <a:rPr lang="en-GB" dirty="0" smtClean="0"/>
              <a:t> </a:t>
            </a:r>
            <a:r>
              <a:rPr lang="en-GB" dirty="0" err="1" smtClean="0"/>
              <a:t>görə</a:t>
            </a:r>
            <a:r>
              <a:rPr lang="en-GB" dirty="0" smtClean="0"/>
              <a:t> </a:t>
            </a:r>
            <a:r>
              <a:rPr lang="en-GB" dirty="0" err="1" smtClean="0"/>
              <a:t>mülki</a:t>
            </a:r>
            <a:r>
              <a:rPr lang="en-GB" dirty="0" smtClean="0"/>
              <a:t> </a:t>
            </a:r>
            <a:r>
              <a:rPr lang="en-GB" dirty="0" err="1" smtClean="0"/>
              <a:t>olmalıdır</a:t>
            </a:r>
            <a:endParaRPr lang="ru-RU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93EAF-5686-4A53-8395-B76668F304EC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smtClean="0"/>
              <a:t/>
            </a:r>
            <a:br>
              <a:rPr lang="az-Latn-AZ" smtClean="0"/>
            </a:br>
            <a:r>
              <a:rPr lang="en-GB" smtClean="0"/>
              <a:t>Mübahisə (Benthem kriteriyası) </a:t>
            </a:r>
            <a:r>
              <a:rPr lang="ru-RU" smtClean="0"/>
              <a:t/>
            </a:r>
            <a:br>
              <a:rPr lang="ru-RU" smtClean="0"/>
            </a:br>
            <a:endParaRPr lang="en-GB" smtClean="0"/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err="1" smtClean="0"/>
              <a:t>Həddindən</a:t>
            </a:r>
            <a:r>
              <a:rPr lang="en-GB" dirty="0" smtClean="0"/>
              <a:t> </a:t>
            </a:r>
            <a:r>
              <a:rPr lang="en-GB" dirty="0" err="1" smtClean="0"/>
              <a:t>çox</a:t>
            </a:r>
            <a:r>
              <a:rPr lang="en-GB" dirty="0" smtClean="0"/>
              <a:t> </a:t>
            </a:r>
            <a:r>
              <a:rPr lang="en-GB" dirty="0" err="1" smtClean="0"/>
              <a:t>texniki</a:t>
            </a:r>
            <a:r>
              <a:rPr lang="en-GB" dirty="0" smtClean="0"/>
              <a:t> </a:t>
            </a:r>
            <a:r>
              <a:rPr lang="en-GB" dirty="0" err="1" smtClean="0"/>
              <a:t>şəkildə</a:t>
            </a:r>
            <a:r>
              <a:rPr lang="en-GB" dirty="0" smtClean="0"/>
              <a:t> </a:t>
            </a:r>
            <a:r>
              <a:rPr lang="en-GB" dirty="0" err="1" smtClean="0"/>
              <a:t>interpretasiya</a:t>
            </a:r>
            <a:r>
              <a:rPr lang="en-GB" dirty="0" smtClean="0"/>
              <a:t> </a:t>
            </a:r>
            <a:r>
              <a:rPr lang="en-GB" dirty="0" err="1" smtClean="0"/>
              <a:t>edilməməlidir</a:t>
            </a:r>
            <a:r>
              <a:rPr lang="en-GB" dirty="0" smtClean="0"/>
              <a:t> – formal </a:t>
            </a:r>
            <a:r>
              <a:rPr lang="en-GB" dirty="0" err="1" smtClean="0"/>
              <a:t>mənadansa</a:t>
            </a:r>
            <a:r>
              <a:rPr lang="en-GB" dirty="0" smtClean="0"/>
              <a:t> </a:t>
            </a:r>
            <a:r>
              <a:rPr lang="en-GB" dirty="0" err="1" smtClean="0"/>
              <a:t>daha</a:t>
            </a:r>
            <a:r>
              <a:rPr lang="en-GB" dirty="0" smtClean="0"/>
              <a:t> </a:t>
            </a:r>
            <a:r>
              <a:rPr lang="en-GB" dirty="0" err="1" smtClean="0"/>
              <a:t>çox</a:t>
            </a:r>
            <a:r>
              <a:rPr lang="en-GB" dirty="0" smtClean="0"/>
              <a:t> </a:t>
            </a:r>
            <a:r>
              <a:rPr lang="en-GB" dirty="0" err="1" smtClean="0"/>
              <a:t>maddi</a:t>
            </a:r>
            <a:r>
              <a:rPr lang="en-GB" dirty="0" smtClean="0"/>
              <a:t> </a:t>
            </a:r>
            <a:r>
              <a:rPr lang="en-GB" dirty="0" err="1" smtClean="0"/>
              <a:t>məna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err="1" smtClean="0"/>
              <a:t>Sadəcə</a:t>
            </a:r>
            <a:r>
              <a:rPr lang="en-GB" dirty="0" smtClean="0"/>
              <a:t> </a:t>
            </a:r>
            <a:r>
              <a:rPr lang="en-GB" dirty="0" err="1" smtClean="0"/>
              <a:t>hüququn</a:t>
            </a:r>
            <a:r>
              <a:rPr lang="en-GB" dirty="0" smtClean="0"/>
              <a:t> </a:t>
            </a:r>
            <a:r>
              <a:rPr lang="en-GB" dirty="0" err="1" smtClean="0"/>
              <a:t>həqiqətən</a:t>
            </a:r>
            <a:r>
              <a:rPr lang="en-GB" dirty="0" smtClean="0"/>
              <a:t> </a:t>
            </a:r>
            <a:r>
              <a:rPr lang="en-GB" dirty="0" err="1" smtClean="0"/>
              <a:t>mövcudluğuna</a:t>
            </a:r>
            <a:r>
              <a:rPr lang="en-GB" dirty="0" smtClean="0"/>
              <a:t> </a:t>
            </a:r>
            <a:r>
              <a:rPr lang="en-GB" dirty="0" err="1" smtClean="0"/>
              <a:t>deyil</a:t>
            </a:r>
            <a:r>
              <a:rPr lang="en-GB" dirty="0" smtClean="0"/>
              <a:t>, </a:t>
            </a:r>
            <a:r>
              <a:rPr lang="en-GB" dirty="0" err="1" smtClean="0"/>
              <a:t>həmçinin</a:t>
            </a:r>
            <a:r>
              <a:rPr lang="en-GB" dirty="0" smtClean="0"/>
              <a:t> </a:t>
            </a:r>
            <a:r>
              <a:rPr lang="en-GB" dirty="0" err="1" smtClean="0"/>
              <a:t>onun</a:t>
            </a:r>
            <a:r>
              <a:rPr lang="en-GB" dirty="0" smtClean="0"/>
              <a:t> </a:t>
            </a:r>
            <a:r>
              <a:rPr lang="en-GB" dirty="0" err="1" smtClean="0"/>
              <a:t>əhatə</a:t>
            </a:r>
            <a:r>
              <a:rPr lang="en-GB" dirty="0" smtClean="0"/>
              <a:t> </a:t>
            </a:r>
            <a:r>
              <a:rPr lang="en-GB" dirty="0" err="1" smtClean="0"/>
              <a:t>dairəsinə</a:t>
            </a:r>
            <a:r>
              <a:rPr lang="en-GB" dirty="0" smtClean="0"/>
              <a:t> </a:t>
            </a:r>
            <a:r>
              <a:rPr lang="en-GB" dirty="0" err="1" smtClean="0"/>
              <a:t>və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tətbiq</a:t>
            </a:r>
            <a:r>
              <a:rPr lang="en-GB" dirty="0" smtClean="0"/>
              <a:t> </a:t>
            </a:r>
            <a:r>
              <a:rPr lang="en-GB" dirty="0" err="1" smtClean="0"/>
              <a:t>dairəsinə</a:t>
            </a:r>
            <a:r>
              <a:rPr lang="en-GB" dirty="0" smtClean="0"/>
              <a:t> aid </a:t>
            </a:r>
            <a:r>
              <a:rPr lang="en-GB" dirty="0" err="1" smtClean="0"/>
              <a:t>ola</a:t>
            </a:r>
            <a:r>
              <a:rPr lang="en-GB" dirty="0" smtClean="0"/>
              <a:t> </a:t>
            </a:r>
            <a:r>
              <a:rPr lang="en-GB" dirty="0" err="1" smtClean="0"/>
              <a:t>bilər</a:t>
            </a:r>
            <a:r>
              <a:rPr lang="en-GB" dirty="0" smtClean="0"/>
              <a:t> 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err="1" smtClean="0"/>
              <a:t>Həm</a:t>
            </a:r>
            <a:r>
              <a:rPr lang="en-GB" dirty="0" smtClean="0"/>
              <a:t> </a:t>
            </a:r>
            <a:r>
              <a:rPr lang="en-GB" dirty="0" err="1" smtClean="0"/>
              <a:t>faktlarla</a:t>
            </a:r>
            <a:r>
              <a:rPr lang="en-GB" dirty="0" smtClean="0"/>
              <a:t> </a:t>
            </a:r>
            <a:r>
              <a:rPr lang="en-GB" dirty="0" err="1" smtClean="0"/>
              <a:t>bağlı</a:t>
            </a:r>
            <a:r>
              <a:rPr lang="en-GB" dirty="0" smtClean="0"/>
              <a:t> </a:t>
            </a:r>
            <a:r>
              <a:rPr lang="en-GB" dirty="0" err="1" smtClean="0"/>
              <a:t>suallara</a:t>
            </a:r>
            <a:r>
              <a:rPr lang="en-GB" dirty="0" smtClean="0"/>
              <a:t>, </a:t>
            </a:r>
            <a:r>
              <a:rPr lang="en-GB" dirty="0" err="1" smtClean="0"/>
              <a:t>həm</a:t>
            </a:r>
            <a:r>
              <a:rPr lang="en-GB" dirty="0" smtClean="0"/>
              <a:t> </a:t>
            </a:r>
            <a:r>
              <a:rPr lang="en-GB" dirty="0" err="1" smtClean="0"/>
              <a:t>də</a:t>
            </a:r>
            <a:r>
              <a:rPr lang="en-GB" dirty="0" smtClean="0"/>
              <a:t> </a:t>
            </a:r>
            <a:r>
              <a:rPr lang="en-GB" dirty="0" err="1" smtClean="0"/>
              <a:t>qanunla</a:t>
            </a:r>
            <a:r>
              <a:rPr lang="en-GB" dirty="0" smtClean="0"/>
              <a:t> </a:t>
            </a:r>
            <a:r>
              <a:rPr lang="en-GB" dirty="0" err="1" smtClean="0"/>
              <a:t>bağlı</a:t>
            </a:r>
            <a:r>
              <a:rPr lang="en-GB" dirty="0" smtClean="0"/>
              <a:t> </a:t>
            </a:r>
            <a:r>
              <a:rPr lang="en-GB" dirty="0" err="1" smtClean="0"/>
              <a:t>suallara</a:t>
            </a:r>
            <a:r>
              <a:rPr lang="en-GB" dirty="0" smtClean="0"/>
              <a:t> </a:t>
            </a:r>
            <a:r>
              <a:rPr lang="en-GB" dirty="0" err="1" smtClean="0"/>
              <a:t>aidiyyatı</a:t>
            </a:r>
            <a:r>
              <a:rPr lang="en-GB" dirty="0" smtClean="0"/>
              <a:t> </a:t>
            </a:r>
            <a:r>
              <a:rPr lang="en-GB" dirty="0" err="1" smtClean="0"/>
              <a:t>ola</a:t>
            </a:r>
            <a:r>
              <a:rPr lang="en-GB" dirty="0" smtClean="0"/>
              <a:t> </a:t>
            </a:r>
            <a:r>
              <a:rPr lang="en-GB" dirty="0" err="1" smtClean="0"/>
              <a:t>bilər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err="1" smtClean="0"/>
              <a:t>Həqiqi</a:t>
            </a:r>
            <a:r>
              <a:rPr lang="en-GB" dirty="0" smtClean="0"/>
              <a:t> </a:t>
            </a:r>
            <a:r>
              <a:rPr lang="en-GB" dirty="0" err="1" smtClean="0"/>
              <a:t>və</a:t>
            </a:r>
            <a:r>
              <a:rPr lang="en-GB" dirty="0" smtClean="0"/>
              <a:t> </a:t>
            </a:r>
            <a:r>
              <a:rPr lang="en-GB" dirty="0" err="1" smtClean="0"/>
              <a:t>ciddi</a:t>
            </a:r>
            <a:r>
              <a:rPr lang="en-GB" dirty="0" smtClean="0"/>
              <a:t> </a:t>
            </a:r>
            <a:r>
              <a:rPr lang="en-GB" dirty="0" err="1" smtClean="0"/>
              <a:t>xarakterli</a:t>
            </a:r>
            <a:r>
              <a:rPr lang="en-GB" dirty="0" smtClean="0"/>
              <a:t> </a:t>
            </a:r>
            <a:r>
              <a:rPr lang="en-GB" dirty="0" err="1" smtClean="0"/>
              <a:t>olmalıdır</a:t>
            </a:r>
            <a:endParaRPr lang="ru-RU" dirty="0" smtClean="0"/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endParaRPr lang="en-GB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71E1B-7269-4A73-9550-9E38E66D101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smtClean="0"/>
              <a:t/>
            </a:r>
            <a:br>
              <a:rPr lang="az-Latn-AZ" smtClean="0"/>
            </a:br>
            <a:r>
              <a:rPr lang="en-GB" smtClean="0"/>
              <a:t>Mübahisə (Benthem kriteriyası) </a:t>
            </a:r>
            <a:r>
              <a:rPr lang="ru-RU" smtClean="0"/>
              <a:t/>
            </a:r>
            <a:br>
              <a:rPr lang="ru-RU" smtClean="0"/>
            </a:br>
            <a:endParaRPr lang="en-GB" smtClean="0"/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Şə</a:t>
            </a:r>
            <a:r>
              <a:rPr lang="en-GB" smtClean="0"/>
              <a:t>xsin m</a:t>
            </a:r>
            <a:r>
              <a:rPr lang="ru-RU" smtClean="0"/>
              <a:t>ü</a:t>
            </a:r>
            <a:r>
              <a:rPr lang="en-GB" smtClean="0"/>
              <a:t>lki h</a:t>
            </a:r>
            <a:r>
              <a:rPr lang="ru-RU" smtClean="0"/>
              <a:t>ü</a:t>
            </a:r>
            <a:r>
              <a:rPr lang="en-GB" smtClean="0"/>
              <a:t>quq v</a:t>
            </a:r>
            <a:r>
              <a:rPr lang="ru-RU" smtClean="0"/>
              <a:t>ə ö</a:t>
            </a:r>
            <a:r>
              <a:rPr lang="en-GB" smtClean="0"/>
              <a:t>hd</a:t>
            </a:r>
            <a:r>
              <a:rPr lang="ru-RU" smtClean="0"/>
              <a:t>ə</a:t>
            </a:r>
            <a:r>
              <a:rPr lang="en-GB" smtClean="0"/>
              <a:t>likl</a:t>
            </a:r>
            <a:r>
              <a:rPr lang="ru-RU" smtClean="0"/>
              <a:t>ə</a:t>
            </a:r>
            <a:r>
              <a:rPr lang="en-GB" smtClean="0"/>
              <a:t>ri</a:t>
            </a:r>
            <a:r>
              <a:rPr lang="ru-RU" smtClean="0"/>
              <a:t> üçü</a:t>
            </a:r>
            <a:r>
              <a:rPr lang="en-GB" smtClean="0"/>
              <a:t>n h</a:t>
            </a:r>
            <a:r>
              <a:rPr lang="ru-RU" smtClean="0"/>
              <a:t>ə</a:t>
            </a:r>
            <a:r>
              <a:rPr lang="en-GB" smtClean="0"/>
              <a:t>lledici </a:t>
            </a:r>
            <a:r>
              <a:rPr lang="ru-RU" smtClean="0"/>
              <a:t>ə</a:t>
            </a:r>
            <a:r>
              <a:rPr lang="en-GB" smtClean="0"/>
              <a:t>h</a:t>
            </a:r>
            <a:r>
              <a:rPr lang="ru-RU" smtClean="0"/>
              <a:t>ə</a:t>
            </a:r>
            <a:r>
              <a:rPr lang="en-GB" smtClean="0"/>
              <a:t>miyy</a:t>
            </a:r>
            <a:r>
              <a:rPr lang="ru-RU" smtClean="0"/>
              <a:t>ə</a:t>
            </a:r>
            <a:r>
              <a:rPr lang="en-GB" smtClean="0"/>
              <a:t>t</a:t>
            </a:r>
            <a:r>
              <a:rPr lang="ru-RU" smtClean="0"/>
              <a:t>ə </a:t>
            </a:r>
            <a:r>
              <a:rPr lang="en-GB" smtClean="0"/>
              <a:t>malik olan b</a:t>
            </a:r>
            <a:r>
              <a:rPr lang="ru-RU" smtClean="0"/>
              <a:t>ü</a:t>
            </a:r>
            <a:r>
              <a:rPr lang="en-GB" smtClean="0"/>
              <a:t>t</a:t>
            </a:r>
            <a:r>
              <a:rPr lang="ru-RU" smtClean="0"/>
              <a:t>ü</a:t>
            </a:r>
            <a:r>
              <a:rPr lang="en-GB" smtClean="0"/>
              <a:t>n prosesl</a:t>
            </a:r>
            <a:r>
              <a:rPr lang="ru-RU" smtClean="0"/>
              <a:t>ə</a:t>
            </a:r>
            <a:r>
              <a:rPr lang="en-GB" smtClean="0"/>
              <a:t>ri </a:t>
            </a:r>
            <a:r>
              <a:rPr lang="ru-RU" smtClean="0"/>
              <a:t>ə</a:t>
            </a:r>
            <a:r>
              <a:rPr lang="en-GB" smtClean="0"/>
              <a:t>hat</a:t>
            </a:r>
            <a:r>
              <a:rPr lang="ru-RU" smtClean="0"/>
              <a:t>ə </a:t>
            </a:r>
            <a:r>
              <a:rPr lang="en-GB" smtClean="0"/>
              <a:t>edir</a:t>
            </a:r>
            <a:r>
              <a:rPr lang="ru-RU" smtClean="0"/>
              <a:t> (</a:t>
            </a:r>
            <a:r>
              <a:rPr lang="en-GB" smtClean="0"/>
              <a:t>sad</a:t>
            </a:r>
            <a:r>
              <a:rPr lang="ru-RU" smtClean="0"/>
              <a:t>ə</a:t>
            </a:r>
            <a:r>
              <a:rPr lang="en-GB" smtClean="0"/>
              <a:t>c</a:t>
            </a:r>
            <a:r>
              <a:rPr lang="ru-RU" smtClean="0"/>
              <a:t>ə </a:t>
            </a:r>
            <a:r>
              <a:rPr lang="en-GB" smtClean="0"/>
              <a:t>z</a:t>
            </a:r>
            <a:r>
              <a:rPr lang="ru-RU" smtClean="0"/>
              <a:t>ə</a:t>
            </a:r>
            <a:r>
              <a:rPr lang="en-GB" smtClean="0"/>
              <a:t>if v</a:t>
            </a:r>
            <a:r>
              <a:rPr lang="ru-RU" smtClean="0"/>
              <a:t>ə </a:t>
            </a:r>
            <a:r>
              <a:rPr lang="en-GB" smtClean="0"/>
              <a:t>ya seyr</a:t>
            </a:r>
            <a:r>
              <a:rPr lang="ru-RU" smtClean="0"/>
              <a:t>ə</a:t>
            </a:r>
            <a:r>
              <a:rPr lang="en-GB" smtClean="0"/>
              <a:t>k </a:t>
            </a:r>
            <a:r>
              <a:rPr lang="ru-RU" smtClean="0"/>
              <a:t>ə</a:t>
            </a:r>
            <a:r>
              <a:rPr lang="en-GB" smtClean="0"/>
              <a:t>laq</a:t>
            </a:r>
            <a:r>
              <a:rPr lang="ru-RU" smtClean="0"/>
              <a:t>ə</a:t>
            </a:r>
            <a:r>
              <a:rPr lang="en-GB" smtClean="0"/>
              <a:t>ni v</a:t>
            </a:r>
            <a:r>
              <a:rPr lang="ru-RU" smtClean="0"/>
              <a:t>ə </a:t>
            </a:r>
            <a:r>
              <a:rPr lang="en-GB" smtClean="0"/>
              <a:t>ya uzaqdan n</a:t>
            </a:r>
            <a:r>
              <a:rPr lang="ru-RU" smtClean="0"/>
              <a:t>ə</a:t>
            </a:r>
            <a:r>
              <a:rPr lang="en-GB" smtClean="0"/>
              <a:t>tic</a:t>
            </a:r>
            <a:r>
              <a:rPr lang="ru-RU" smtClean="0"/>
              <a:t>ə</a:t>
            </a:r>
            <a:r>
              <a:rPr lang="en-GB" smtClean="0"/>
              <a:t>ni deyil</a:t>
            </a:r>
            <a:r>
              <a:rPr lang="ru-RU" smtClean="0"/>
              <a:t>)</a:t>
            </a:r>
          </a:p>
          <a:p>
            <a:pPr eaLnBrk="1" hangingPunct="1"/>
            <a:r>
              <a:rPr lang="ru-RU" smtClean="0"/>
              <a:t>Ö</a:t>
            </a:r>
            <a:r>
              <a:rPr lang="en-GB" smtClean="0"/>
              <a:t>lk</a:t>
            </a:r>
            <a:r>
              <a:rPr lang="ru-RU" smtClean="0"/>
              <a:t>ə</a:t>
            </a:r>
            <a:r>
              <a:rPr lang="en-GB" smtClean="0"/>
              <a:t>daxili qanunvericilikd</a:t>
            </a:r>
            <a:r>
              <a:rPr lang="ru-RU" smtClean="0"/>
              <a:t>ə </a:t>
            </a:r>
            <a:r>
              <a:rPr lang="en-GB" smtClean="0"/>
              <a:t>qald</a:t>
            </a:r>
            <a:r>
              <a:rPr lang="ru-RU" smtClean="0"/>
              <a:t>ı</a:t>
            </a:r>
            <a:r>
              <a:rPr lang="en-GB" smtClean="0"/>
              <a:t>r</a:t>
            </a:r>
            <a:r>
              <a:rPr lang="ru-RU" smtClean="0"/>
              <a:t>ı</a:t>
            </a:r>
            <a:r>
              <a:rPr lang="en-GB" smtClean="0"/>
              <a:t>lm</a:t>
            </a:r>
            <a:r>
              <a:rPr lang="ru-RU" smtClean="0"/>
              <a:t>ış </a:t>
            </a:r>
            <a:r>
              <a:rPr lang="en-GB" smtClean="0"/>
              <a:t>iddia m</a:t>
            </a:r>
            <a:r>
              <a:rPr lang="ru-RU" smtClean="0"/>
              <a:t>ö</a:t>
            </a:r>
            <a:r>
              <a:rPr lang="en-GB" smtClean="0"/>
              <a:t>vcud olduqda t</a:t>
            </a:r>
            <a:r>
              <a:rPr lang="ru-RU" smtClean="0"/>
              <a:t>ə</a:t>
            </a:r>
            <a:r>
              <a:rPr lang="en-GB" smtClean="0"/>
              <a:t>tbiq edilmir</a:t>
            </a:r>
            <a:r>
              <a:rPr lang="ru-RU" smtClean="0"/>
              <a:t> </a:t>
            </a:r>
          </a:p>
          <a:p>
            <a:pPr eaLnBrk="1" hangingPunct="1"/>
            <a:r>
              <a:rPr lang="en-GB" smtClean="0"/>
              <a:t>Maddi h</a:t>
            </a:r>
            <a:r>
              <a:rPr lang="ru-RU" smtClean="0"/>
              <a:t>ü</a:t>
            </a:r>
            <a:r>
              <a:rPr lang="en-GB" smtClean="0"/>
              <a:t>quqi </a:t>
            </a:r>
            <a:r>
              <a:rPr lang="ru-RU" smtClean="0"/>
              <a:t>ə</a:t>
            </a:r>
            <a:r>
              <a:rPr lang="en-GB" smtClean="0"/>
              <a:t>sas</a:t>
            </a:r>
            <a:r>
              <a:rPr lang="ru-RU" smtClean="0"/>
              <a:t>ı</a:t>
            </a:r>
            <a:r>
              <a:rPr lang="en-GB" smtClean="0"/>
              <a:t>n v</a:t>
            </a:r>
            <a:r>
              <a:rPr lang="ru-RU" smtClean="0"/>
              <a:t>ə </a:t>
            </a:r>
            <a:r>
              <a:rPr lang="en-GB" smtClean="0"/>
              <a:t>h</a:t>
            </a:r>
            <a:r>
              <a:rPr lang="ru-RU" smtClean="0"/>
              <a:t>ü</a:t>
            </a:r>
            <a:r>
              <a:rPr lang="en-GB" smtClean="0"/>
              <a:t>quqi iddialar</a:t>
            </a:r>
            <a:r>
              <a:rPr lang="ru-RU" smtClean="0"/>
              <a:t>ı</a:t>
            </a:r>
            <a:r>
              <a:rPr lang="en-GB" smtClean="0"/>
              <a:t>n qar</a:t>
            </a:r>
            <a:r>
              <a:rPr lang="ru-RU" smtClean="0"/>
              <a:t>şı</a:t>
            </a:r>
            <a:r>
              <a:rPr lang="en-GB" smtClean="0"/>
              <a:t>s</a:t>
            </a:r>
            <a:r>
              <a:rPr lang="ru-RU" smtClean="0"/>
              <a:t>ı</a:t>
            </a:r>
            <a:r>
              <a:rPr lang="en-GB" smtClean="0"/>
              <a:t>n</a:t>
            </a:r>
            <a:r>
              <a:rPr lang="ru-RU" smtClean="0"/>
              <a:t>ı </a:t>
            </a:r>
            <a:r>
              <a:rPr lang="en-GB" smtClean="0"/>
              <a:t>alan prosessual mane</a:t>
            </a:r>
            <a:r>
              <a:rPr lang="ru-RU" smtClean="0"/>
              <a:t>ə</a:t>
            </a:r>
            <a:r>
              <a:rPr lang="en-GB" smtClean="0"/>
              <a:t>l</a:t>
            </a:r>
            <a:r>
              <a:rPr lang="ru-RU" smtClean="0"/>
              <a:t>ə</a:t>
            </a:r>
            <a:r>
              <a:rPr lang="en-GB" smtClean="0"/>
              <a:t>rin</a:t>
            </a:r>
            <a:r>
              <a:rPr lang="ru-RU" smtClean="0"/>
              <a:t>  </a:t>
            </a:r>
            <a:r>
              <a:rPr lang="en-GB" smtClean="0"/>
              <a:t>olmamas</a:t>
            </a:r>
            <a:r>
              <a:rPr lang="ru-RU" smtClean="0"/>
              <a:t>ı </a:t>
            </a:r>
          </a:p>
          <a:p>
            <a:pPr eaLnBrk="1" hangingPunct="1"/>
            <a:r>
              <a:rPr lang="en-GB" smtClean="0"/>
              <a:t>İşə baxan qurum əlaqəli deyil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20CB7-AE64-4820-9D42-3A6C7375905F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Mülki hüquq və </a:t>
            </a:r>
            <a:r>
              <a:rPr lang="az-Latn-AZ" smtClean="0"/>
              <a:t>vəzifələr</a:t>
            </a:r>
            <a:r>
              <a:rPr lang="en-GB" smtClean="0"/>
              <a:t>	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>
          <a:xfrm>
            <a:off x="1114425" y="2216150"/>
            <a:ext cx="7610475" cy="4049713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Liberal </a:t>
            </a:r>
            <a:r>
              <a:rPr lang="en-GB" dirty="0" err="1" smtClean="0"/>
              <a:t>yana</a:t>
            </a:r>
            <a:r>
              <a:rPr lang="ru-RU" dirty="0" err="1" smtClean="0"/>
              <a:t>ş</a:t>
            </a:r>
            <a:r>
              <a:rPr lang="en-GB" dirty="0" smtClean="0"/>
              <a:t>ma</a:t>
            </a:r>
            <a:r>
              <a:rPr lang="ru-RU" dirty="0" smtClean="0"/>
              <a:t>: 6.1 </a:t>
            </a:r>
            <a:r>
              <a:rPr lang="en-GB" dirty="0" err="1" smtClean="0"/>
              <a:t>Madd</a:t>
            </a:r>
            <a:r>
              <a:rPr lang="ru-RU" dirty="0" err="1" smtClean="0"/>
              <a:t>ə</a:t>
            </a:r>
            <a:r>
              <a:rPr lang="en-GB" dirty="0" err="1" smtClean="0"/>
              <a:t>si</a:t>
            </a:r>
            <a:r>
              <a:rPr lang="en-GB" dirty="0" smtClean="0"/>
              <a:t> t</a:t>
            </a:r>
            <a:r>
              <a:rPr lang="ru-RU" dirty="0" err="1" smtClean="0"/>
              <a:t>ə</a:t>
            </a:r>
            <a:r>
              <a:rPr lang="en-GB" dirty="0" smtClean="0"/>
              <a:t>r</a:t>
            </a:r>
            <a:r>
              <a:rPr lang="ru-RU" dirty="0" err="1" smtClean="0"/>
              <a:t>ə</a:t>
            </a:r>
            <a:r>
              <a:rPr lang="en-GB" dirty="0" smtClean="0"/>
              <a:t>fl</a:t>
            </a:r>
            <a:r>
              <a:rPr lang="ru-RU" dirty="0" err="1" smtClean="0"/>
              <a:t>ə</a:t>
            </a:r>
            <a:r>
              <a:rPr lang="en-GB" dirty="0" err="1" smtClean="0"/>
              <a:t>rin</a:t>
            </a:r>
            <a:r>
              <a:rPr lang="en-GB" dirty="0" smtClean="0"/>
              <a:t> </a:t>
            </a:r>
            <a:r>
              <a:rPr lang="en-GB" dirty="0" err="1" smtClean="0"/>
              <a:t>statusundan</a:t>
            </a:r>
            <a:r>
              <a:rPr lang="ru-RU" dirty="0" smtClean="0"/>
              <a:t>, </a:t>
            </a:r>
            <a:r>
              <a:rPr lang="en-GB" dirty="0" err="1" smtClean="0"/>
              <a:t>i</a:t>
            </a:r>
            <a:r>
              <a:rPr lang="ru-RU" dirty="0" err="1" smtClean="0"/>
              <a:t>şə</a:t>
            </a:r>
            <a:r>
              <a:rPr lang="ru-RU" dirty="0" smtClean="0"/>
              <a:t> </a:t>
            </a:r>
            <a:r>
              <a:rPr lang="en-GB" dirty="0" err="1" smtClean="0"/>
              <a:t>baxan</a:t>
            </a:r>
            <a:r>
              <a:rPr lang="en-GB" dirty="0" smtClean="0"/>
              <a:t> </a:t>
            </a:r>
            <a:r>
              <a:rPr lang="en-GB" dirty="0" err="1" smtClean="0"/>
              <a:t>qurumun</a:t>
            </a:r>
            <a:r>
              <a:rPr lang="en-GB" dirty="0" smtClean="0"/>
              <a:t> </a:t>
            </a:r>
            <a:r>
              <a:rPr lang="en-GB" dirty="0" err="1" smtClean="0"/>
              <a:t>xarakterind</a:t>
            </a:r>
            <a:r>
              <a:rPr lang="ru-RU" dirty="0" err="1" smtClean="0"/>
              <a:t>ə</a:t>
            </a:r>
            <a:r>
              <a:rPr lang="en-GB" dirty="0" smtClean="0"/>
              <a:t>n v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ru-RU" dirty="0" err="1" smtClean="0"/>
              <a:t>ş</a:t>
            </a:r>
            <a:r>
              <a:rPr lang="en-GB" dirty="0" smtClean="0"/>
              <a:t>in </a:t>
            </a:r>
            <a:r>
              <a:rPr lang="en-GB" dirty="0" err="1" smtClean="0"/>
              <a:t>nec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h</a:t>
            </a:r>
            <a:r>
              <a:rPr lang="ru-RU" dirty="0" err="1" smtClean="0"/>
              <a:t>ə</a:t>
            </a:r>
            <a:r>
              <a:rPr lang="en-GB" dirty="0" err="1" smtClean="0"/>
              <a:t>ll</a:t>
            </a:r>
            <a:r>
              <a:rPr lang="en-GB" dirty="0" smtClean="0"/>
              <a:t> </a:t>
            </a:r>
            <a:r>
              <a:rPr lang="en-GB" dirty="0" err="1" smtClean="0"/>
              <a:t>olunmas</a:t>
            </a:r>
            <a:r>
              <a:rPr lang="ru-RU" dirty="0" err="1" smtClean="0"/>
              <a:t>ı</a:t>
            </a:r>
            <a:r>
              <a:rPr lang="en-GB" dirty="0" smtClean="0"/>
              <a:t>n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smtClean="0"/>
              <a:t>m</a:t>
            </a:r>
            <a:r>
              <a:rPr lang="ru-RU" dirty="0" err="1" smtClean="0"/>
              <a:t>üə</a:t>
            </a:r>
            <a:r>
              <a:rPr lang="en-GB" dirty="0" err="1" smtClean="0"/>
              <a:t>yy</a:t>
            </a:r>
            <a:r>
              <a:rPr lang="ru-RU" dirty="0" err="1" smtClean="0"/>
              <a:t>ə</a:t>
            </a:r>
            <a:r>
              <a:rPr lang="en-GB" dirty="0" smtClean="0"/>
              <a:t>n </a:t>
            </a:r>
            <a:r>
              <a:rPr lang="en-GB" dirty="0" err="1" smtClean="0"/>
              <a:t>ed</a:t>
            </a:r>
            <a:r>
              <a:rPr lang="ru-RU" dirty="0" err="1" smtClean="0"/>
              <a:t>ə</a:t>
            </a:r>
            <a:r>
              <a:rPr lang="en-GB" dirty="0" smtClean="0"/>
              <a:t>n </a:t>
            </a:r>
            <a:r>
              <a:rPr lang="en-GB" dirty="0" err="1" smtClean="0"/>
              <a:t>qanunvericiliyin</a:t>
            </a:r>
            <a:r>
              <a:rPr lang="en-GB" dirty="0" smtClean="0"/>
              <a:t> t</a:t>
            </a:r>
            <a:r>
              <a:rPr lang="ru-RU" dirty="0" err="1" smtClean="0"/>
              <a:t>ə</a:t>
            </a:r>
            <a:r>
              <a:rPr lang="en-GB" dirty="0" smtClean="0"/>
              <a:t>bi</a:t>
            </a:r>
            <a:r>
              <a:rPr lang="ru-RU" dirty="0" err="1" smtClean="0"/>
              <a:t>ə</a:t>
            </a:r>
            <a:r>
              <a:rPr lang="en-GB" dirty="0" err="1" smtClean="0"/>
              <a:t>tind</a:t>
            </a:r>
            <a:r>
              <a:rPr lang="ru-RU" dirty="0" err="1" smtClean="0"/>
              <a:t>ə</a:t>
            </a:r>
            <a:r>
              <a:rPr lang="en-GB" dirty="0" smtClean="0"/>
              <a:t>n as</a:t>
            </a:r>
            <a:r>
              <a:rPr lang="ru-RU" dirty="0" err="1" smtClean="0"/>
              <a:t>ı</a:t>
            </a:r>
            <a:r>
              <a:rPr lang="en-GB" dirty="0" smtClean="0"/>
              <a:t>l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err="1" smtClean="0"/>
              <a:t>olmayaraq</a:t>
            </a:r>
            <a:r>
              <a:rPr lang="en-GB" dirty="0" smtClean="0"/>
              <a:t> t</a:t>
            </a:r>
            <a:r>
              <a:rPr lang="ru-RU" dirty="0" err="1" smtClean="0"/>
              <a:t>ə</a:t>
            </a:r>
            <a:r>
              <a:rPr lang="en-GB" dirty="0" err="1" smtClean="0"/>
              <a:t>tbiq</a:t>
            </a:r>
            <a:r>
              <a:rPr lang="en-GB" dirty="0" smtClean="0"/>
              <a:t> </a:t>
            </a:r>
            <a:r>
              <a:rPr lang="en-GB" dirty="0" err="1" smtClean="0"/>
              <a:t>edilir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İ</a:t>
            </a:r>
            <a:r>
              <a:rPr lang="en-GB" dirty="0" err="1" smtClean="0"/>
              <a:t>craat</a:t>
            </a:r>
            <a:r>
              <a:rPr lang="ru-RU" dirty="0" err="1" smtClean="0"/>
              <a:t>ı</a:t>
            </a:r>
            <a:r>
              <a:rPr lang="en-GB" dirty="0" smtClean="0"/>
              <a:t>n </a:t>
            </a:r>
            <a:r>
              <a:rPr lang="en-GB" dirty="0" err="1" smtClean="0"/>
              <a:t>n</a:t>
            </a:r>
            <a:r>
              <a:rPr lang="ru-RU" dirty="0" err="1" smtClean="0"/>
              <a:t>ə</a:t>
            </a:r>
            <a:r>
              <a:rPr lang="en-GB" dirty="0" smtClean="0"/>
              <a:t>tic</a:t>
            </a:r>
            <a:r>
              <a:rPr lang="ru-RU" dirty="0" err="1" smtClean="0"/>
              <a:t>ə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ru-RU" dirty="0" err="1" smtClean="0"/>
              <a:t>ə</a:t>
            </a:r>
            <a:r>
              <a:rPr lang="en-GB" dirty="0" err="1" smtClean="0"/>
              <a:t>sas</a:t>
            </a:r>
            <a:r>
              <a:rPr lang="en-GB" dirty="0" smtClean="0"/>
              <a:t> </a:t>
            </a:r>
            <a:r>
              <a:rPr lang="ru-RU" dirty="0" err="1" smtClean="0"/>
              <a:t>ə</a:t>
            </a:r>
            <a:r>
              <a:rPr lang="en-GB" dirty="0" smtClean="0"/>
              <a:t>h</a:t>
            </a:r>
            <a:r>
              <a:rPr lang="ru-RU" dirty="0" err="1" smtClean="0"/>
              <a:t>ə</a:t>
            </a:r>
            <a:r>
              <a:rPr lang="en-GB" dirty="0" err="1" smtClean="0"/>
              <a:t>miyy</a:t>
            </a:r>
            <a:r>
              <a:rPr lang="ru-RU" dirty="0" err="1" smtClean="0"/>
              <a:t>ə</a:t>
            </a:r>
            <a:r>
              <a:rPr lang="en-GB" dirty="0" smtClean="0"/>
              <a:t>t k</a:t>
            </a:r>
            <a:r>
              <a:rPr lang="ru-RU" dirty="0" err="1" smtClean="0"/>
              <a:t>ə</a:t>
            </a:r>
            <a:r>
              <a:rPr lang="en-GB" dirty="0" err="1" smtClean="0"/>
              <a:t>sb</a:t>
            </a:r>
            <a:r>
              <a:rPr lang="en-GB" dirty="0" smtClean="0"/>
              <a:t> </a:t>
            </a:r>
            <a:r>
              <a:rPr lang="en-GB" dirty="0" err="1" smtClean="0"/>
              <a:t>edir</a:t>
            </a:r>
            <a:r>
              <a:rPr lang="ru-RU" dirty="0" smtClean="0"/>
              <a:t> </a:t>
            </a:r>
          </a:p>
          <a:p>
            <a:pPr eaLnBrk="1" hangingPunct="1">
              <a:defRPr/>
            </a:pPr>
            <a:r>
              <a:rPr lang="en-GB" dirty="0" smtClean="0"/>
              <a:t>H</a:t>
            </a:r>
            <a:r>
              <a:rPr lang="ru-RU" dirty="0" err="1" smtClean="0"/>
              <a:t>ü</a:t>
            </a:r>
            <a:r>
              <a:rPr lang="en-GB" dirty="0" err="1" smtClean="0"/>
              <a:t>ququn</a:t>
            </a:r>
            <a:r>
              <a:rPr lang="ru-RU" dirty="0" smtClean="0"/>
              <a:t> </a:t>
            </a:r>
            <a:r>
              <a:rPr lang="ru-RU" dirty="0" err="1" smtClean="0"/>
              <a:t>ö</a:t>
            </a:r>
            <a:r>
              <a:rPr lang="en-GB" dirty="0" smtClean="0"/>
              <a:t>z</a:t>
            </a:r>
            <a:r>
              <a:rPr lang="ru-RU" dirty="0" err="1" smtClean="0"/>
              <a:t>ə</a:t>
            </a:r>
            <a:r>
              <a:rPr lang="en-GB" dirty="0" smtClean="0"/>
              <a:t>l v</a:t>
            </a:r>
            <a:r>
              <a:rPr lang="ru-RU" dirty="0" err="1" smtClean="0"/>
              <a:t>ə şə</a:t>
            </a:r>
            <a:r>
              <a:rPr lang="en-GB" dirty="0" err="1" smtClean="0"/>
              <a:t>xsi</a:t>
            </a:r>
            <a:r>
              <a:rPr lang="en-GB" dirty="0" smtClean="0"/>
              <a:t> </a:t>
            </a:r>
            <a:r>
              <a:rPr lang="en-GB" dirty="0" err="1" smtClean="0"/>
              <a:t>xarakteri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err="1" smtClean="0"/>
              <a:t>Kompensasiya</a:t>
            </a:r>
            <a:r>
              <a:rPr lang="en-GB" dirty="0" smtClean="0"/>
              <a:t> </a:t>
            </a:r>
            <a:r>
              <a:rPr lang="en-GB" dirty="0" err="1" smtClean="0"/>
              <a:t>prosesl</a:t>
            </a:r>
            <a:r>
              <a:rPr lang="ru-RU" dirty="0" err="1" smtClean="0"/>
              <a:t>ə</a:t>
            </a:r>
            <a:r>
              <a:rPr lang="en-GB" dirty="0" err="1" smtClean="0"/>
              <a:t>ri</a:t>
            </a:r>
            <a:r>
              <a:rPr lang="en-GB" dirty="0" smtClean="0"/>
              <a:t> </a:t>
            </a:r>
            <a:r>
              <a:rPr lang="ru-RU" dirty="0" err="1" smtClean="0"/>
              <a:t>ü</a:t>
            </a:r>
            <a:r>
              <a:rPr lang="en-GB" dirty="0" err="1" smtClean="0"/>
              <a:t>mumi</a:t>
            </a:r>
            <a:r>
              <a:rPr lang="en-GB" dirty="0" smtClean="0"/>
              <a:t> h</a:t>
            </a:r>
            <a:r>
              <a:rPr lang="ru-RU" dirty="0" err="1" smtClean="0"/>
              <a:t>ü</a:t>
            </a:r>
            <a:r>
              <a:rPr lang="en-GB" dirty="0" err="1" smtClean="0"/>
              <a:t>quqa</a:t>
            </a:r>
            <a:r>
              <a:rPr lang="en-GB" dirty="0" smtClean="0"/>
              <a:t> </a:t>
            </a:r>
            <a:r>
              <a:rPr lang="ru-RU" dirty="0" err="1" smtClean="0"/>
              <a:t>ə</a:t>
            </a:r>
            <a:r>
              <a:rPr lang="en-GB" dirty="0" err="1" smtClean="0"/>
              <a:t>sasland</a:t>
            </a:r>
            <a:r>
              <a:rPr lang="ru-RU" dirty="0" err="1" smtClean="0"/>
              <a:t>ı</a:t>
            </a:r>
            <a:r>
              <a:rPr lang="en-GB" dirty="0" err="1" smtClean="0"/>
              <a:t>qda</a:t>
            </a:r>
            <a:r>
              <a:rPr lang="en-GB" dirty="0" smtClean="0"/>
              <a:t> </a:t>
            </a:r>
            <a:r>
              <a:rPr lang="en-GB" dirty="0" err="1" smtClean="0"/>
              <a:t>bel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qayda</a:t>
            </a:r>
            <a:r>
              <a:rPr lang="en-GB" dirty="0" smtClean="0"/>
              <a:t> </a:t>
            </a:r>
            <a:r>
              <a:rPr lang="en-GB" dirty="0" err="1" smtClean="0"/>
              <a:t>olaraq</a:t>
            </a:r>
            <a:r>
              <a:rPr lang="en-GB" dirty="0" smtClean="0"/>
              <a:t> </a:t>
            </a:r>
            <a:r>
              <a:rPr lang="en-GB" dirty="0" err="1" smtClean="0"/>
              <a:t>bu</a:t>
            </a:r>
            <a:r>
              <a:rPr lang="en-GB" dirty="0" smtClean="0"/>
              <a:t> </a:t>
            </a:r>
            <a:r>
              <a:rPr lang="en-GB" dirty="0" err="1" smtClean="0"/>
              <a:t>kateqoriyaya</a:t>
            </a:r>
            <a:r>
              <a:rPr lang="en-GB" dirty="0" smtClean="0"/>
              <a:t> </a:t>
            </a:r>
            <a:r>
              <a:rPr lang="en-GB" dirty="0" err="1" smtClean="0"/>
              <a:t>daxil</a:t>
            </a:r>
            <a:r>
              <a:rPr lang="en-GB" dirty="0" smtClean="0"/>
              <a:t> </a:t>
            </a:r>
            <a:r>
              <a:rPr lang="en-GB" dirty="0" err="1" smtClean="0"/>
              <a:t>edilir</a:t>
            </a:r>
            <a:r>
              <a:rPr lang="ru-RU" dirty="0" smtClean="0"/>
              <a:t>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5199E-292E-4AAC-BF84-59C426E5B03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Mülki hüquq və </a:t>
            </a:r>
            <a:r>
              <a:rPr lang="az-Latn-AZ" smtClean="0"/>
              <a:t>vəzifələr</a:t>
            </a:r>
            <a:endParaRPr lang="en-GB" smtClean="0"/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X</a:t>
            </a:r>
            <a:r>
              <a:rPr lang="ru-RU" dirty="0" err="1" smtClean="0"/>
              <a:t>ü</a:t>
            </a:r>
            <a:r>
              <a:rPr lang="en-GB" dirty="0" err="1" smtClean="0"/>
              <a:t>susi</a:t>
            </a:r>
            <a:r>
              <a:rPr lang="en-GB" dirty="0" smtClean="0"/>
              <a:t> h</a:t>
            </a:r>
            <a:r>
              <a:rPr lang="ru-RU" dirty="0" err="1" smtClean="0"/>
              <a:t>ü</a:t>
            </a:r>
            <a:r>
              <a:rPr lang="en-GB" dirty="0" err="1" smtClean="0"/>
              <a:t>quq</a:t>
            </a:r>
            <a:r>
              <a:rPr lang="en-GB" dirty="0" smtClean="0"/>
              <a:t> x</a:t>
            </a:r>
            <a:r>
              <a:rPr lang="ru-RU" dirty="0" err="1" smtClean="0"/>
              <a:t>ü</a:t>
            </a:r>
            <a:r>
              <a:rPr lang="en-GB" dirty="0" err="1" smtClean="0"/>
              <a:t>susiyy</a:t>
            </a:r>
            <a:r>
              <a:rPr lang="ru-RU" dirty="0" err="1" smtClean="0"/>
              <a:t>ə</a:t>
            </a:r>
            <a:r>
              <a:rPr lang="en-GB" dirty="0" err="1" smtClean="0"/>
              <a:t>tl</a:t>
            </a:r>
            <a:r>
              <a:rPr lang="ru-RU" dirty="0" err="1" smtClean="0"/>
              <a:t>ə</a:t>
            </a:r>
            <a:r>
              <a:rPr lang="en-GB" dirty="0" err="1" smtClean="0"/>
              <a:t>rin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malik</a:t>
            </a:r>
            <a:r>
              <a:rPr lang="en-GB" dirty="0" smtClean="0"/>
              <a:t> </a:t>
            </a:r>
            <a:r>
              <a:rPr lang="en-GB" dirty="0" err="1" smtClean="0"/>
              <a:t>olaraq</a:t>
            </a:r>
            <a:r>
              <a:rPr lang="en-GB" dirty="0" smtClean="0"/>
              <a:t> </a:t>
            </a:r>
            <a:r>
              <a:rPr lang="en-GB" dirty="0" err="1" smtClean="0"/>
              <a:t>adi</a:t>
            </a:r>
            <a:r>
              <a:rPr lang="en-GB" dirty="0" smtClean="0"/>
              <a:t> m</a:t>
            </a:r>
            <a:r>
              <a:rPr lang="ru-RU" dirty="0" err="1" smtClean="0"/>
              <a:t>ü</a:t>
            </a:r>
            <a:r>
              <a:rPr lang="en-GB" dirty="0" err="1" smtClean="0"/>
              <a:t>lki</a:t>
            </a:r>
            <a:r>
              <a:rPr lang="en-GB" dirty="0" smtClean="0"/>
              <a:t> h</a:t>
            </a:r>
            <a:r>
              <a:rPr lang="ru-RU" dirty="0" err="1" smtClean="0"/>
              <a:t>ü</a:t>
            </a:r>
            <a:r>
              <a:rPr lang="en-GB" dirty="0" err="1" smtClean="0"/>
              <a:t>quq</a:t>
            </a:r>
            <a:r>
              <a:rPr lang="ru-RU" dirty="0" smtClean="0"/>
              <a:t> </a:t>
            </a:r>
            <a:r>
              <a:rPr lang="ru-RU" dirty="0" err="1" smtClean="0"/>
              <a:t>çə</a:t>
            </a:r>
            <a:r>
              <a:rPr lang="en-GB" dirty="0" err="1" smtClean="0"/>
              <a:t>ki</a:t>
            </a:r>
            <a:r>
              <a:rPr lang="ru-RU" dirty="0" err="1" smtClean="0"/>
              <a:t>ş</a:t>
            </a:r>
            <a:r>
              <a:rPr lang="en-GB" dirty="0" smtClean="0"/>
              <a:t>m</a:t>
            </a:r>
            <a:r>
              <a:rPr lang="ru-RU" dirty="0" err="1" smtClean="0"/>
              <a:t>ə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err="1" smtClean="0"/>
              <a:t>rini</a:t>
            </a:r>
            <a:r>
              <a:rPr lang="en-GB" dirty="0" smtClean="0"/>
              <a:t> </a:t>
            </a:r>
            <a:r>
              <a:rPr lang="ru-RU" dirty="0" err="1" smtClean="0"/>
              <a:t>ə</a:t>
            </a:r>
            <a:r>
              <a:rPr lang="en-GB" dirty="0" smtClean="0"/>
              <a:t>hat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edir</a:t>
            </a:r>
            <a:r>
              <a:rPr lang="en-GB" dirty="0" smtClean="0"/>
              <a:t> </a:t>
            </a:r>
            <a:r>
              <a:rPr lang="ru-RU" dirty="0" smtClean="0"/>
              <a:t>(</a:t>
            </a:r>
            <a:r>
              <a:rPr lang="en-GB" dirty="0" smtClean="0"/>
              <a:t>m</a:t>
            </a:r>
            <a:r>
              <a:rPr lang="ru-RU" dirty="0" err="1" smtClean="0"/>
              <a:t>ü</a:t>
            </a:r>
            <a:r>
              <a:rPr lang="en-GB" dirty="0" err="1" smtClean="0"/>
              <a:t>lki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ru-RU" dirty="0" err="1" smtClean="0"/>
              <a:t>ş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smtClean="0"/>
              <a:t>r</a:t>
            </a:r>
            <a:r>
              <a:rPr lang="ru-RU" dirty="0" smtClean="0"/>
              <a:t>, </a:t>
            </a:r>
            <a:r>
              <a:rPr lang="en-GB" dirty="0" smtClean="0"/>
              <a:t>ail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h</a:t>
            </a:r>
            <a:r>
              <a:rPr lang="ru-RU" dirty="0" err="1" smtClean="0"/>
              <a:t>ü</a:t>
            </a:r>
            <a:r>
              <a:rPr lang="en-GB" dirty="0" err="1" smtClean="0"/>
              <a:t>ququ</a:t>
            </a:r>
            <a:r>
              <a:rPr lang="ru-RU" dirty="0" smtClean="0"/>
              <a:t>, </a:t>
            </a:r>
            <a:r>
              <a:rPr lang="en-GB" dirty="0" smtClean="0"/>
              <a:t>m</a:t>
            </a:r>
            <a:r>
              <a:rPr lang="ru-RU" dirty="0" err="1" smtClean="0"/>
              <a:t>ü</a:t>
            </a:r>
            <a:r>
              <a:rPr lang="en-GB" dirty="0" err="1" smtClean="0"/>
              <a:t>qavil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h</a:t>
            </a:r>
            <a:r>
              <a:rPr lang="ru-RU" dirty="0" err="1" smtClean="0"/>
              <a:t>ü</a:t>
            </a:r>
            <a:r>
              <a:rPr lang="en-GB" dirty="0" err="1" smtClean="0"/>
              <a:t>ququ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ba</a:t>
            </a:r>
            <a:r>
              <a:rPr lang="ru-RU" dirty="0" err="1" smtClean="0"/>
              <a:t>ğ</a:t>
            </a:r>
            <a:r>
              <a:rPr lang="en-GB" dirty="0" smtClean="0"/>
              <a:t>l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err="1" smtClean="0"/>
              <a:t>i</a:t>
            </a:r>
            <a:r>
              <a:rPr lang="ru-RU" dirty="0" err="1" smtClean="0"/>
              <a:t>ş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smtClean="0"/>
              <a:t>r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smtClean="0"/>
              <a:t>H</a:t>
            </a:r>
            <a:r>
              <a:rPr lang="ru-RU" dirty="0" err="1" smtClean="0"/>
              <a:t>ü</a:t>
            </a:r>
            <a:r>
              <a:rPr lang="en-GB" dirty="0" err="1" smtClean="0"/>
              <a:t>quqlar</a:t>
            </a:r>
            <a:r>
              <a:rPr lang="en-GB" dirty="0" smtClean="0"/>
              <a:t> h</a:t>
            </a:r>
            <a:r>
              <a:rPr lang="ru-RU" dirty="0" err="1" smtClean="0"/>
              <a:t>ü</a:t>
            </a:r>
            <a:r>
              <a:rPr lang="en-GB" dirty="0" err="1" smtClean="0"/>
              <a:t>quqi</a:t>
            </a:r>
            <a:r>
              <a:rPr lang="en-GB" dirty="0" smtClean="0"/>
              <a:t> </a:t>
            </a:r>
            <a:r>
              <a:rPr lang="en-GB" dirty="0" err="1" smtClean="0"/>
              <a:t>vasit</a:t>
            </a:r>
            <a:r>
              <a:rPr lang="ru-RU" dirty="0" err="1" smtClean="0"/>
              <a:t>ə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smtClean="0"/>
              <a:t>rd</a:t>
            </a:r>
            <a:r>
              <a:rPr lang="ru-RU" dirty="0" err="1" smtClean="0"/>
              <a:t>ə</a:t>
            </a:r>
            <a:r>
              <a:rPr lang="en-GB" dirty="0" smtClean="0"/>
              <a:t>n </a:t>
            </a:r>
            <a:r>
              <a:rPr lang="en-GB" dirty="0" err="1" smtClean="0"/>
              <a:t>istifad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etm</a:t>
            </a:r>
            <a:r>
              <a:rPr lang="ru-RU" dirty="0" err="1" smtClean="0"/>
              <a:t>ə</a:t>
            </a:r>
            <a:r>
              <a:rPr lang="en-GB" dirty="0" err="1" smtClean="0"/>
              <a:t>kl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b</a:t>
            </a:r>
            <a:r>
              <a:rPr lang="ru-RU" dirty="0" err="1" smtClean="0"/>
              <a:t>ə</a:t>
            </a:r>
            <a:r>
              <a:rPr lang="en-GB" dirty="0" err="1" smtClean="0"/>
              <a:t>rpa</a:t>
            </a:r>
            <a:r>
              <a:rPr lang="en-GB" dirty="0" smtClean="0"/>
              <a:t> </a:t>
            </a:r>
            <a:r>
              <a:rPr lang="en-GB" dirty="0" err="1" smtClean="0"/>
              <a:t>edil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bil</a:t>
            </a:r>
            <a:r>
              <a:rPr lang="ru-RU" dirty="0" err="1" smtClean="0"/>
              <a:t>ə</a:t>
            </a:r>
            <a:r>
              <a:rPr lang="en-GB" dirty="0" smtClean="0"/>
              <a:t>r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err="1" smtClean="0"/>
              <a:t>Geni</a:t>
            </a:r>
            <a:r>
              <a:rPr lang="ru-RU" dirty="0" err="1" smtClean="0"/>
              <a:t>ş</a:t>
            </a:r>
            <a:r>
              <a:rPr lang="ru-RU" dirty="0" smtClean="0"/>
              <a:t> </a:t>
            </a:r>
            <a:r>
              <a:rPr lang="en-GB" dirty="0" err="1" smtClean="0"/>
              <a:t>spektrli</a:t>
            </a:r>
            <a:r>
              <a:rPr lang="en-GB" dirty="0" smtClean="0"/>
              <a:t> h</a:t>
            </a:r>
            <a:r>
              <a:rPr lang="ru-RU" dirty="0" err="1" smtClean="0"/>
              <a:t>ü</a:t>
            </a:r>
            <a:r>
              <a:rPr lang="en-GB" dirty="0" err="1" smtClean="0"/>
              <a:t>quqlar</a:t>
            </a:r>
            <a:r>
              <a:rPr lang="ru-RU" dirty="0" smtClean="0"/>
              <a:t> (</a:t>
            </a:r>
            <a:r>
              <a:rPr lang="en-GB" dirty="0" err="1" smtClean="0"/>
              <a:t>ayr</a:t>
            </a:r>
            <a:r>
              <a:rPr lang="ru-RU" dirty="0" err="1" smtClean="0"/>
              <a:t>ı-</a:t>
            </a:r>
            <a:r>
              <a:rPr lang="en-GB" dirty="0" smtClean="0"/>
              <a:t>se</a:t>
            </a:r>
            <a:r>
              <a:rPr lang="ru-RU" dirty="0" err="1" smtClean="0"/>
              <a:t>ç</a:t>
            </a:r>
            <a:r>
              <a:rPr lang="en-GB" dirty="0" err="1" smtClean="0"/>
              <a:t>kiliy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m</a:t>
            </a:r>
            <a:r>
              <a:rPr lang="ru-RU" dirty="0" err="1" smtClean="0"/>
              <a:t>ə</a:t>
            </a:r>
            <a:r>
              <a:rPr lang="en-GB" dirty="0" err="1" smtClean="0"/>
              <a:t>ruz</a:t>
            </a:r>
            <a:r>
              <a:rPr lang="en-GB" dirty="0" smtClean="0"/>
              <a:t> </a:t>
            </a:r>
            <a:r>
              <a:rPr lang="en-GB" dirty="0" err="1" smtClean="0"/>
              <a:t>qalmama</a:t>
            </a:r>
            <a:r>
              <a:rPr lang="ru-RU" dirty="0" smtClean="0"/>
              <a:t>, </a:t>
            </a:r>
            <a:r>
              <a:rPr lang="en-GB" dirty="0" smtClean="0"/>
              <a:t>t</a:t>
            </a:r>
            <a:r>
              <a:rPr lang="ru-RU" dirty="0" err="1" smtClean="0"/>
              <a:t>ə</a:t>
            </a:r>
            <a:r>
              <a:rPr lang="en-GB" dirty="0" err="1" smtClean="0"/>
              <a:t>hsil</a:t>
            </a:r>
            <a:r>
              <a:rPr lang="ru-RU" dirty="0" smtClean="0"/>
              <a:t>)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GB" dirty="0" smtClean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796F0-625D-44C1-A49C-EFFB44DC27FC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smtClean="0"/>
              <a:t/>
            </a:r>
            <a:br>
              <a:rPr lang="az-Latn-AZ" smtClean="0"/>
            </a:br>
            <a:r>
              <a:rPr lang="en-GB" smtClean="0"/>
              <a:t>Bəzi misallar </a:t>
            </a:r>
            <a:r>
              <a:rPr lang="ru-RU" smtClean="0"/>
              <a:t/>
            </a:r>
            <a:br>
              <a:rPr lang="ru-RU" smtClean="0"/>
            </a:br>
            <a:endParaRPr lang="en-GB" smtClean="0"/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>
          <a:xfrm>
            <a:off x="1114425" y="2038350"/>
            <a:ext cx="7610475" cy="4227513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M</a:t>
            </a:r>
            <a:r>
              <a:rPr lang="ru-RU" dirty="0" err="1" smtClean="0"/>
              <a:t>ü</a:t>
            </a:r>
            <a:r>
              <a:rPr lang="en-GB" dirty="0" err="1" smtClean="0"/>
              <a:t>lki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ru-RU" dirty="0" err="1" smtClean="0"/>
              <a:t>ş</a:t>
            </a:r>
            <a:r>
              <a:rPr lang="en-GB" dirty="0" smtClean="0"/>
              <a:t>l</a:t>
            </a:r>
            <a:r>
              <a:rPr lang="ru-RU" dirty="0" err="1" smtClean="0"/>
              <a:t>ə</a:t>
            </a:r>
            <a:r>
              <a:rPr lang="en-GB" dirty="0" err="1" smtClean="0"/>
              <a:t>rl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ba</a:t>
            </a:r>
            <a:r>
              <a:rPr lang="ru-RU" dirty="0" err="1" smtClean="0"/>
              <a:t>ğ</a:t>
            </a:r>
            <a:r>
              <a:rPr lang="en-GB" dirty="0" smtClean="0"/>
              <a:t>l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err="1" smtClean="0"/>
              <a:t>icraat</a:t>
            </a:r>
            <a:r>
              <a:rPr lang="en-GB" dirty="0" smtClean="0"/>
              <a:t> x</a:t>
            </a:r>
            <a:r>
              <a:rPr lang="ru-RU" dirty="0" err="1" smtClean="0"/>
              <a:t>ə</a:t>
            </a:r>
            <a:r>
              <a:rPr lang="en-GB" dirty="0" err="1" smtClean="0"/>
              <a:t>rcl</a:t>
            </a:r>
            <a:r>
              <a:rPr lang="ru-RU" dirty="0" err="1" smtClean="0"/>
              <a:t>ə</a:t>
            </a:r>
            <a:r>
              <a:rPr lang="en-GB" dirty="0" err="1" smtClean="0"/>
              <a:t>ri</a:t>
            </a:r>
            <a:r>
              <a:rPr lang="en-GB" dirty="0" smtClean="0"/>
              <a:t> </a:t>
            </a:r>
            <a:r>
              <a:rPr lang="ru-RU" dirty="0" smtClean="0"/>
              <a:t>(</a:t>
            </a:r>
            <a:r>
              <a:rPr lang="en-GB" dirty="0" smtClean="0"/>
              <a:t>Robins </a:t>
            </a:r>
            <a:r>
              <a:rPr lang="en-GB" dirty="0" err="1" smtClean="0"/>
              <a:t>Birl</a:t>
            </a:r>
            <a:r>
              <a:rPr lang="ru-RU" dirty="0" err="1" smtClean="0"/>
              <a:t>əş</a:t>
            </a:r>
            <a:r>
              <a:rPr lang="en-GB" dirty="0" smtClean="0"/>
              <a:t>mi</a:t>
            </a:r>
            <a:r>
              <a:rPr lang="ru-RU" dirty="0" err="1" smtClean="0"/>
              <a:t>ş</a:t>
            </a:r>
            <a:r>
              <a:rPr lang="ru-RU" dirty="0" smtClean="0"/>
              <a:t> </a:t>
            </a:r>
            <a:r>
              <a:rPr lang="en-GB" dirty="0" err="1" smtClean="0"/>
              <a:t>Krall</a:t>
            </a:r>
            <a:r>
              <a:rPr lang="ru-RU" dirty="0" err="1" smtClean="0"/>
              <a:t>ığ</a:t>
            </a:r>
            <a:r>
              <a:rPr lang="en-GB" dirty="0" smtClean="0"/>
              <a:t>a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ru-RU" dirty="0" err="1" smtClean="0"/>
              <a:t>Şü</a:t>
            </a:r>
            <a:r>
              <a:rPr lang="en-GB" dirty="0" err="1" smtClean="0"/>
              <a:t>bh</a:t>
            </a:r>
            <a:r>
              <a:rPr lang="ru-RU" dirty="0" err="1" smtClean="0"/>
              <a:t>ə</a:t>
            </a:r>
            <a:r>
              <a:rPr lang="en-GB" dirty="0" err="1" smtClean="0"/>
              <a:t>li</a:t>
            </a:r>
            <a:r>
              <a:rPr lang="en-GB" dirty="0" smtClean="0"/>
              <a:t> </a:t>
            </a:r>
            <a:r>
              <a:rPr lang="en-GB" dirty="0" err="1" smtClean="0"/>
              <a:t>bilin</a:t>
            </a:r>
            <a:r>
              <a:rPr lang="ru-RU" dirty="0" err="1" smtClean="0"/>
              <a:t>ə</a:t>
            </a:r>
            <a:r>
              <a:rPr lang="en-GB" dirty="0" smtClean="0"/>
              <a:t>n m</a:t>
            </a:r>
            <a:r>
              <a:rPr lang="ru-RU" dirty="0" err="1" smtClean="0"/>
              <a:t>ü</a:t>
            </a:r>
            <a:r>
              <a:rPr lang="en-GB" dirty="0" smtClean="0"/>
              <a:t>t</a:t>
            </a:r>
            <a:r>
              <a:rPr lang="ru-RU" dirty="0" err="1" smtClean="0"/>
              <a:t>əşə</a:t>
            </a:r>
            <a:r>
              <a:rPr lang="en-GB" dirty="0" err="1" smtClean="0"/>
              <a:t>kkil</a:t>
            </a:r>
            <a:r>
              <a:rPr lang="en-GB" dirty="0" smtClean="0"/>
              <a:t> </a:t>
            </a:r>
            <a:r>
              <a:rPr lang="en-GB" dirty="0" err="1" smtClean="0"/>
              <a:t>cinay</a:t>
            </a:r>
            <a:r>
              <a:rPr lang="ru-RU" dirty="0" err="1" smtClean="0"/>
              <a:t>ə</a:t>
            </a:r>
            <a:r>
              <a:rPr lang="en-GB" dirty="0" smtClean="0"/>
              <a:t>t </a:t>
            </a:r>
            <a:r>
              <a:rPr lang="en-GB" dirty="0" err="1" smtClean="0"/>
              <a:t>qrupu</a:t>
            </a:r>
            <a:r>
              <a:rPr lang="ru-RU" dirty="0" smtClean="0"/>
              <a:t> </a:t>
            </a:r>
            <a:r>
              <a:rPr lang="ru-RU" dirty="0" err="1" smtClean="0"/>
              <a:t>ü</a:t>
            </a:r>
            <a:r>
              <a:rPr lang="en-GB" dirty="0" err="1" smtClean="0"/>
              <a:t>zvl</a:t>
            </a:r>
            <a:r>
              <a:rPr lang="ru-RU" dirty="0" err="1" smtClean="0"/>
              <a:t>ə</a:t>
            </a:r>
            <a:r>
              <a:rPr lang="en-GB" dirty="0" err="1" smtClean="0"/>
              <a:t>rinin</a:t>
            </a:r>
            <a:r>
              <a:rPr lang="en-GB" dirty="0" smtClean="0"/>
              <a:t> </a:t>
            </a:r>
            <a:r>
              <a:rPr lang="ru-RU" dirty="0" err="1" smtClean="0"/>
              <a:t>ə</a:t>
            </a:r>
            <a:r>
              <a:rPr lang="en-GB" dirty="0" err="1" smtClean="0"/>
              <a:t>mlak</a:t>
            </a:r>
            <a:r>
              <a:rPr lang="ru-RU" dirty="0" err="1" smtClean="0"/>
              <a:t>ı</a:t>
            </a:r>
            <a:r>
              <a:rPr lang="en-GB" dirty="0" smtClean="0"/>
              <a:t>n</a:t>
            </a:r>
            <a:r>
              <a:rPr lang="ru-RU" dirty="0" err="1" smtClean="0"/>
              <a:t>ı</a:t>
            </a:r>
            <a:r>
              <a:rPr lang="en-GB" dirty="0" smtClean="0"/>
              <a:t>n m</a:t>
            </a:r>
            <a:r>
              <a:rPr lang="ru-RU" dirty="0" err="1" smtClean="0"/>
              <a:t>ü</a:t>
            </a:r>
            <a:r>
              <a:rPr lang="en-GB" dirty="0" err="1" smtClean="0"/>
              <a:t>sadir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olunmas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err="1" smtClean="0"/>
              <a:t>il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err="1" smtClean="0"/>
              <a:t>ba</a:t>
            </a:r>
            <a:r>
              <a:rPr lang="ru-RU" dirty="0" err="1" smtClean="0"/>
              <a:t>ğ</a:t>
            </a:r>
            <a:r>
              <a:rPr lang="en-GB" dirty="0" smtClean="0"/>
              <a:t>l</a:t>
            </a:r>
            <a:r>
              <a:rPr lang="ru-RU" dirty="0" err="1" smtClean="0"/>
              <a:t>ı</a:t>
            </a:r>
            <a:r>
              <a:rPr lang="ru-RU" dirty="0" smtClean="0"/>
              <a:t> </a:t>
            </a:r>
            <a:r>
              <a:rPr lang="en-GB" dirty="0" smtClean="0"/>
              <a:t>t</a:t>
            </a:r>
            <a:r>
              <a:rPr lang="ru-RU" dirty="0" err="1" smtClean="0"/>
              <a:t>ə</a:t>
            </a:r>
            <a:r>
              <a:rPr lang="en-GB" dirty="0" err="1" smtClean="0"/>
              <a:t>dbirl</a:t>
            </a:r>
            <a:r>
              <a:rPr lang="ru-RU" dirty="0" err="1" smtClean="0"/>
              <a:t>ə</a:t>
            </a:r>
            <a:r>
              <a:rPr lang="en-GB" dirty="0" smtClean="0"/>
              <a:t>r</a:t>
            </a:r>
            <a:r>
              <a:rPr lang="ru-RU" dirty="0" smtClean="0"/>
              <a:t> (</a:t>
            </a:r>
            <a:r>
              <a:rPr lang="en-GB" dirty="0" err="1" smtClean="0"/>
              <a:t>Riela</a:t>
            </a:r>
            <a:r>
              <a:rPr lang="ru-RU" dirty="0" smtClean="0"/>
              <a:t> İ</a:t>
            </a:r>
            <a:r>
              <a:rPr lang="en-GB" dirty="0" err="1" smtClean="0"/>
              <a:t>taliyaya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err="1" smtClean="0"/>
              <a:t>Xarici</a:t>
            </a:r>
            <a:r>
              <a:rPr lang="ru-RU" dirty="0" smtClean="0"/>
              <a:t> </a:t>
            </a:r>
            <a:r>
              <a:rPr lang="ru-RU" dirty="0" err="1" smtClean="0"/>
              <a:t>ö</a:t>
            </a:r>
            <a:r>
              <a:rPr lang="en-GB" dirty="0" err="1" smtClean="0"/>
              <a:t>lk</a:t>
            </a:r>
            <a:r>
              <a:rPr lang="ru-RU" dirty="0" err="1" smtClean="0"/>
              <a:t>ə</a:t>
            </a:r>
            <a:r>
              <a:rPr lang="ru-RU" dirty="0" smtClean="0"/>
              <a:t> </a:t>
            </a:r>
            <a:r>
              <a:rPr lang="en-GB" dirty="0" smtClean="0"/>
              <a:t>m</a:t>
            </a:r>
            <a:r>
              <a:rPr lang="ru-RU" dirty="0" err="1" smtClean="0"/>
              <a:t>ə</a:t>
            </a:r>
            <a:r>
              <a:rPr lang="en-GB" dirty="0" err="1" smtClean="0"/>
              <a:t>hk</a:t>
            </a:r>
            <a:r>
              <a:rPr lang="ru-RU" dirty="0" err="1" smtClean="0"/>
              <a:t>ə</a:t>
            </a:r>
            <a:r>
              <a:rPr lang="en-GB" dirty="0" smtClean="0"/>
              <a:t>m</a:t>
            </a:r>
            <a:r>
              <a:rPr lang="ru-RU" dirty="0" err="1" smtClean="0"/>
              <a:t>ə</a:t>
            </a:r>
            <a:r>
              <a:rPr lang="en-GB" dirty="0" err="1" smtClean="0"/>
              <a:t>sinin</a:t>
            </a:r>
            <a:r>
              <a:rPr lang="en-GB" dirty="0" smtClean="0"/>
              <a:t> m</a:t>
            </a:r>
            <a:r>
              <a:rPr lang="ru-RU" dirty="0" err="1" smtClean="0"/>
              <a:t>ü</a:t>
            </a:r>
            <a:r>
              <a:rPr lang="en-GB" dirty="0" err="1" smtClean="0"/>
              <a:t>sadir</a:t>
            </a:r>
            <a:r>
              <a:rPr lang="ru-RU" dirty="0" err="1" smtClean="0"/>
              <a:t>ə ə</a:t>
            </a:r>
            <a:r>
              <a:rPr lang="en-GB" dirty="0" err="1" smtClean="0"/>
              <a:t>mrinin</a:t>
            </a:r>
            <a:r>
              <a:rPr lang="en-GB" dirty="0" smtClean="0"/>
              <a:t> </a:t>
            </a:r>
            <a:r>
              <a:rPr lang="en-GB" dirty="0" err="1" smtClean="0"/>
              <a:t>icras</a:t>
            </a:r>
            <a:r>
              <a:rPr lang="ru-RU" dirty="0" err="1" smtClean="0"/>
              <a:t>ı </a:t>
            </a:r>
            <a:r>
              <a:rPr lang="ru-RU" dirty="0" smtClean="0"/>
              <a:t>(</a:t>
            </a:r>
            <a:r>
              <a:rPr lang="en-GB" dirty="0" err="1" smtClean="0"/>
              <a:t>Saccoccia</a:t>
            </a:r>
            <a:r>
              <a:rPr lang="en-GB" dirty="0" smtClean="0"/>
              <a:t> </a:t>
            </a:r>
            <a:r>
              <a:rPr lang="en-GB" dirty="0" err="1" smtClean="0"/>
              <a:t>Avstriyaya</a:t>
            </a:r>
            <a:r>
              <a:rPr lang="en-GB" dirty="0" smtClean="0"/>
              <a:t> </a:t>
            </a:r>
            <a:r>
              <a:rPr lang="en-GB" dirty="0" err="1" smtClean="0"/>
              <a:t>qar</a:t>
            </a:r>
            <a:r>
              <a:rPr lang="ru-RU" dirty="0" err="1" smtClean="0"/>
              <a:t>şı</a:t>
            </a:r>
            <a:r>
              <a:rPr lang="ru-RU" dirty="0" smtClean="0"/>
              <a:t>)</a:t>
            </a:r>
          </a:p>
          <a:p>
            <a:pPr eaLnBrk="1" hangingPunct="1">
              <a:defRPr/>
            </a:pPr>
            <a:r>
              <a:rPr lang="en-GB" dirty="0" err="1" smtClean="0"/>
              <a:t>Soyadı</a:t>
            </a:r>
            <a:r>
              <a:rPr lang="en-GB" dirty="0" smtClean="0"/>
              <a:t> </a:t>
            </a:r>
            <a:r>
              <a:rPr lang="en-GB" dirty="0" err="1" smtClean="0"/>
              <a:t>dəyişmə</a:t>
            </a:r>
            <a:r>
              <a:rPr lang="en-GB" dirty="0" smtClean="0"/>
              <a:t> </a:t>
            </a:r>
            <a:r>
              <a:rPr lang="en-GB" dirty="0" err="1" smtClean="0"/>
              <a:t>proseduru</a:t>
            </a:r>
            <a:r>
              <a:rPr lang="en-GB" dirty="0" smtClean="0"/>
              <a:t> (Mustafa  </a:t>
            </a:r>
            <a:r>
              <a:rPr lang="en-GB" dirty="0" err="1" smtClean="0"/>
              <a:t>Fransaya</a:t>
            </a:r>
            <a:r>
              <a:rPr lang="en-GB" dirty="0" smtClean="0"/>
              <a:t> </a:t>
            </a:r>
            <a:r>
              <a:rPr lang="en-GB" dirty="0" err="1" smtClean="0"/>
              <a:t>qarşı</a:t>
            </a:r>
            <a:r>
              <a:rPr lang="en-GB" dirty="0" smtClean="0"/>
              <a:t>)</a:t>
            </a:r>
            <a:endParaRPr lang="ru-RU" dirty="0" smtClean="0"/>
          </a:p>
          <a:p>
            <a:pPr eaLnBrk="1" hangingPunct="1">
              <a:defRPr/>
            </a:pPr>
            <a:r>
              <a:rPr lang="en-GB" dirty="0" err="1" smtClean="0"/>
              <a:t>Cinayət</a:t>
            </a:r>
            <a:r>
              <a:rPr lang="en-GB" dirty="0" smtClean="0"/>
              <a:t> </a:t>
            </a:r>
            <a:r>
              <a:rPr lang="en-GB" dirty="0" err="1" smtClean="0"/>
              <a:t>işlərində</a:t>
            </a:r>
            <a:r>
              <a:rPr lang="en-GB" dirty="0" smtClean="0"/>
              <a:t> </a:t>
            </a:r>
            <a:r>
              <a:rPr lang="en-GB" dirty="0" err="1" smtClean="0"/>
              <a:t>mülki</a:t>
            </a:r>
            <a:r>
              <a:rPr lang="en-GB" dirty="0" smtClean="0"/>
              <a:t> </a:t>
            </a:r>
            <a:r>
              <a:rPr lang="en-GB" dirty="0" err="1" smtClean="0"/>
              <a:t>tərəf</a:t>
            </a:r>
            <a:r>
              <a:rPr lang="en-GB" dirty="0" smtClean="0"/>
              <a:t> </a:t>
            </a:r>
            <a:r>
              <a:rPr lang="en-GB" dirty="0" err="1" smtClean="0"/>
              <a:t>müdaxilələri</a:t>
            </a:r>
            <a:r>
              <a:rPr lang="en-GB" dirty="0" smtClean="0"/>
              <a:t> (Perez </a:t>
            </a:r>
            <a:r>
              <a:rPr lang="en-GB" dirty="0" err="1" smtClean="0"/>
              <a:t>Fransaya</a:t>
            </a:r>
            <a:r>
              <a:rPr lang="en-GB" dirty="0" smtClean="0"/>
              <a:t> </a:t>
            </a:r>
            <a:r>
              <a:rPr lang="en-GB" dirty="0" err="1" smtClean="0"/>
              <a:t>qarşı</a:t>
            </a:r>
            <a:r>
              <a:rPr lang="en-GB" dirty="0" smtClean="0"/>
              <a:t> </a:t>
            </a:r>
            <a:r>
              <a:rPr lang="en-GB" dirty="0" err="1" smtClean="0"/>
              <a:t>lakin</a:t>
            </a:r>
            <a:r>
              <a:rPr lang="en-GB" dirty="0" smtClean="0"/>
              <a:t> </a:t>
            </a:r>
            <a:r>
              <a:rPr lang="en-GB" dirty="0" err="1" smtClean="0"/>
              <a:t>bax</a:t>
            </a:r>
            <a:r>
              <a:rPr lang="en-GB" dirty="0" smtClean="0"/>
              <a:t> contra </a:t>
            </a:r>
            <a:r>
              <a:rPr lang="en-GB" dirty="0" err="1" smtClean="0"/>
              <a:t>Garimpo</a:t>
            </a:r>
            <a:r>
              <a:rPr lang="en-GB" dirty="0" smtClean="0"/>
              <a:t> </a:t>
            </a:r>
            <a:r>
              <a:rPr lang="en-GB" dirty="0" err="1" smtClean="0"/>
              <a:t>Portuqaliyaya</a:t>
            </a:r>
            <a:r>
              <a:rPr lang="en-GB" dirty="0" smtClean="0"/>
              <a:t> </a:t>
            </a:r>
            <a:r>
              <a:rPr lang="en-GB" dirty="0" err="1" smtClean="0"/>
              <a:t>qarşı</a:t>
            </a:r>
            <a:r>
              <a:rPr lang="en-GB" dirty="0" smtClean="0"/>
              <a:t>) </a:t>
            </a:r>
            <a:endParaRPr lang="ru-RU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2BE92-0F79-47A9-AD1A-0E948AA578B4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zion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508</TotalTime>
  <Words>1956</Words>
  <Application>Microsoft Office PowerPoint</Application>
  <PresentationFormat>Экран (4:3)</PresentationFormat>
  <Paragraphs>118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Wingdings 2</vt:lpstr>
      <vt:lpstr>Calibri</vt:lpstr>
      <vt:lpstr>Percezione</vt:lpstr>
      <vt:lpstr>AİHK-ə əsasən Ədalətli məhkəmə araşdırması hüququ</vt:lpstr>
      <vt:lpstr> AİHK-nın 6-cı Maddəsi   </vt:lpstr>
      <vt:lpstr>Maddənin tətbiq dairəsi </vt:lpstr>
      <vt:lpstr> Mülki hüquqlar və vəzifələr  </vt:lpstr>
      <vt:lpstr> Mübahisə (Benthem kriteriyası)  </vt:lpstr>
      <vt:lpstr> Mübahisə (Benthem kriteriyası)  </vt:lpstr>
      <vt:lpstr>Mülki hüquq və vəzifələr </vt:lpstr>
      <vt:lpstr>Mülki hüquq və vəzifələr</vt:lpstr>
      <vt:lpstr> Bəzi misallar  </vt:lpstr>
      <vt:lpstr>Bəzi misallar</vt:lpstr>
      <vt:lpstr>Bəzi misallar</vt:lpstr>
      <vt:lpstr>Презентация PowerPoint</vt:lpstr>
      <vt:lpstr>İstisna olunmayıb </vt:lpstr>
      <vt:lpstr>İstisna olunub </vt:lpstr>
      <vt:lpstr>İstisna edilib </vt:lpstr>
      <vt:lpstr>Cinayət ittihamı nədir? </vt:lpstr>
      <vt:lpstr>Cinayət ittihamının mövcudluğu </vt:lpstr>
      <vt:lpstr>İstisnalar </vt:lpstr>
      <vt:lpstr>İstisnalar </vt:lpstr>
      <vt:lpstr>İstisnalar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 to a fair trial  under the ECHR</dc:title>
  <dc:creator>Ivana Roagna</dc:creator>
  <cp:lastModifiedBy>USER</cp:lastModifiedBy>
  <cp:revision>26</cp:revision>
  <dcterms:created xsi:type="dcterms:W3CDTF">2014-10-28T08:06:21Z</dcterms:created>
  <dcterms:modified xsi:type="dcterms:W3CDTF">2017-10-28T08:33:13Z</dcterms:modified>
</cp:coreProperties>
</file>