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3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05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224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08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7724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31845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93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04152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5908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8758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330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4385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27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8278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66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8568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19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682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DEAAB72-5329-4207-A48C-F0A971AE2ACE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DCF71C1-B701-40F9-8B6D-D229436CA6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55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3545" y="594456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QANUN </a:t>
            </a:r>
            <a: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ƏSASINDA YARADILMIŞ</a:t>
            </a:r>
            <a:b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MÜSTƏQİL VƏ QƏRƏZSİZ MƏHKƏMƏ</a:t>
            </a:r>
            <a:b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AĞLABATAN MÜDDƏT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z-Latn-AZ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GÜNEL </a:t>
            </a:r>
            <a:r>
              <a:rPr lang="az-Latn-AZ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SADİQOVA</a:t>
            </a:r>
            <a:endParaRPr lang="en-US" sz="3200" b="1" i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45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«Qanun əsasında yaradılmış məhkəmə»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Hakimin işin araşdırılmasında yenidən iştirakı – (Lavents v. Latvia)</a:t>
            </a:r>
          </a:p>
          <a:p>
            <a:r>
              <a:rPr lang="az-Latn-A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Məhkəmə tərkibinin hüquqi </a:t>
            </a:r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əsası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andl</a:t>
            </a:r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 iclasçı) – (Posokhov v. Russia)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97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«Müstəqil məhkəmə»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Hərbi hakimlərdən ibarət tərkib – (İnjal v. Turkey)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Hakim-vəkilin iştirakı və onun fəaliyyətinin hüquqi əsası – (Kuper v. United Kingdom)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251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«Qərəzsiz məhkəmə»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az-Latn-AZ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Obyektiv və subyektiv meyar:</a:t>
            </a:r>
          </a:p>
          <a:p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Hakimin şəxsi davranışı, bəyanatları – (Lavents v. Latvia)</a:t>
            </a:r>
          </a:p>
          <a:p>
            <a:r>
              <a:rPr lang="az-Latn-A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Hakimin şübhələri aradan qaldıracaq təminatlar təklif etməsi – (Sigurdson v. İsland)</a:t>
            </a:r>
            <a:endParaRPr lang="az-Latn-A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086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«Ağlabatan müddət»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İşin mürəkkəbliyi</a:t>
            </a:r>
          </a:p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Ərizəçinin davranışı</a:t>
            </a:r>
          </a:p>
          <a:p>
            <a:r>
              <a:rPr lang="az-Latn-AZ" sz="2800" dirty="0" smtClean="0">
                <a:latin typeface="Times New Roman" pitchFamily="18" charset="0"/>
                <a:cs typeface="Times New Roman" pitchFamily="18" charset="0"/>
              </a:rPr>
              <a:t>Dövlət orqanlarının davranışı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2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«Ağlabatan müddət»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artins Morero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PORTUGAL</a:t>
            </a:r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(yol-nəqliyyat hadisəsi nəticəsində xəsarət alan şəxsin kompensasiya almaq prosesi)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v. France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(ağır xəstəlik)</a:t>
            </a:r>
          </a:p>
          <a:p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v United Kingdom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(uşağın himayəyə götürülməsi)</a:t>
            </a:r>
          </a:p>
          <a:p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Stainer Tsimmerman v. S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witzerland</a:t>
            </a:r>
            <a:r>
              <a:rPr lang="az-Latn-A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 il müddət həddən artıq uzun müddət hesab edilmişdi)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Azərbaycanla bağlı qərarlar: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z-Latn-A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Ağlabatan müddət</a:t>
            </a:r>
            <a:r>
              <a:rPr lang="az-Latn-A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Hajibeyli v. Azerbaijan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Rahimova v. Azerbaijan</a:t>
            </a:r>
            <a:endParaRPr lang="en-US" sz="2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Rahmanova v. Azerbaijan</a:t>
            </a: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0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29132" y="773722"/>
            <a:ext cx="7076049" cy="579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637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191</TotalTime>
  <Words>191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Parallax</vt:lpstr>
      <vt:lpstr>QANUN ƏSASINDA YARADILMIŞ MÜSTƏQİL VƏ QƏRƏZSİZ MƏHKƏMƏ AĞLABATAN MÜDDƏT</vt:lpstr>
      <vt:lpstr>«Qanun əsasında yaradılmış məhkəmə»</vt:lpstr>
      <vt:lpstr>«Müstəqil məhkəmə»</vt:lpstr>
      <vt:lpstr>«Qərəzsiz məhkəmə»</vt:lpstr>
      <vt:lpstr>«Ağlabatan müddət»</vt:lpstr>
      <vt:lpstr>«Ağlabatan müddət»</vt:lpstr>
      <vt:lpstr>Azərbaycanla bağlı qərarlar:</vt:lpstr>
      <vt:lpstr>Слайд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QANUN ƏSASINDA YARADILMIŞ MÜSTƏQİL VƏ QƏRƏZSİZ MƏHKƏMƏ AĞLABATAN MÜDDƏT</dc:title>
  <dc:creator>DELL</dc:creator>
  <cp:lastModifiedBy>samsung</cp:lastModifiedBy>
  <cp:revision>12</cp:revision>
  <dcterms:created xsi:type="dcterms:W3CDTF">2017-05-03T18:25:49Z</dcterms:created>
  <dcterms:modified xsi:type="dcterms:W3CDTF">2017-07-21T19:07:03Z</dcterms:modified>
</cp:coreProperties>
</file>