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50" r:id="rId2"/>
    <p:sldMasterId id="2147483651" r:id="rId3"/>
    <p:sldMasterId id="2147483652" r:id="rId4"/>
    <p:sldMasterId id="2147483653" r:id="rId5"/>
    <p:sldMasterId id="2147483695" r:id="rId6"/>
  </p:sldMasterIdLst>
  <p:notesMasterIdLst>
    <p:notesMasterId r:id="rId30"/>
  </p:notesMasterIdLst>
  <p:sldIdLst>
    <p:sldId id="256" r:id="rId7"/>
    <p:sldId id="276" r:id="rId8"/>
    <p:sldId id="257" r:id="rId9"/>
    <p:sldId id="278" r:id="rId10"/>
    <p:sldId id="280" r:id="rId11"/>
    <p:sldId id="258" r:id="rId12"/>
    <p:sldId id="259" r:id="rId13"/>
    <p:sldId id="260" r:id="rId14"/>
    <p:sldId id="261" r:id="rId15"/>
    <p:sldId id="262" r:id="rId16"/>
    <p:sldId id="281" r:id="rId17"/>
    <p:sldId id="263" r:id="rId18"/>
    <p:sldId id="264" r:id="rId19"/>
    <p:sldId id="265" r:id="rId20"/>
    <p:sldId id="266" r:id="rId21"/>
    <p:sldId id="282" r:id="rId22"/>
    <p:sldId id="267" r:id="rId23"/>
    <p:sldId id="268" r:id="rId24"/>
    <p:sldId id="269" r:id="rId25"/>
    <p:sldId id="270" r:id="rId26"/>
    <p:sldId id="273" r:id="rId27"/>
    <p:sldId id="274" r:id="rId28"/>
    <p:sldId id="275" r:id="rId29"/>
  </p:sldIdLst>
  <p:sldSz cx="9144000" cy="6858000" type="screen4x3"/>
  <p:notesSz cx="6858000" cy="9144000"/>
  <p:defaultTextStyle>
    <a:defPPr>
      <a:defRPr lang="en-GB"/>
    </a:defPPr>
    <a:lvl1pPr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1pPr>
    <a:lvl2pPr marL="742950" indent="-285750"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2pPr>
    <a:lvl3pPr marL="1143000" indent="-228600"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3pPr>
    <a:lvl4pPr marL="1600200" indent="-228600"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4pPr>
    <a:lvl5pPr marL="2057400" indent="-228600"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94"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9" name="AutoShape 1"/>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defRPr/>
            </a:pPr>
            <a:endParaRPr lang="en-US"/>
          </a:p>
        </p:txBody>
      </p:sp>
      <p:sp>
        <p:nvSpPr>
          <p:cNvPr id="7170" name="Text Box 2"/>
          <p:cNvSpPr txBox="1">
            <a:spLocks noChangeArrowheads="1"/>
          </p:cNvSpPr>
          <p:nvPr/>
        </p:nvSpPr>
        <p:spPr bwMode="auto">
          <a:xfrm>
            <a:off x="0" y="0"/>
            <a:ext cx="2971800" cy="457200"/>
          </a:xfrm>
          <a:prstGeom prst="rect">
            <a:avLst/>
          </a:prstGeom>
          <a:noFill/>
          <a:ln w="9525">
            <a:noFill/>
            <a:round/>
            <a:headEnd/>
            <a:tailEnd/>
          </a:ln>
          <a:effectLst/>
        </p:spPr>
        <p:txBody>
          <a:bodyPr wrap="none" anchor="ctr"/>
          <a:lstStyle/>
          <a:p>
            <a:pPr>
              <a:defRPr/>
            </a:pPr>
            <a:endParaRPr lang="en-US"/>
          </a:p>
        </p:txBody>
      </p:sp>
      <p:sp>
        <p:nvSpPr>
          <p:cNvPr id="7171" name="Rectangle 3"/>
          <p:cNvSpPr>
            <a:spLocks noGrp="1" noChangeArrowheads="1"/>
          </p:cNvSpPr>
          <p:nvPr>
            <p:ph type="dt"/>
          </p:nvPr>
        </p:nvSpPr>
        <p:spPr bwMode="auto">
          <a:xfrm>
            <a:off x="3884613" y="0"/>
            <a:ext cx="2970212"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smtClean="0">
                <a:solidFill>
                  <a:srgbClr val="000000"/>
                </a:solidFill>
                <a:latin typeface="Calibri" pitchFamily="34" charset="0"/>
              </a:defRPr>
            </a:lvl1pPr>
          </a:lstStyle>
          <a:p>
            <a:pPr>
              <a:defRPr/>
            </a:pPr>
            <a:endParaRPr lang="it-IT"/>
          </a:p>
        </p:txBody>
      </p:sp>
      <p:sp>
        <p:nvSpPr>
          <p:cNvPr id="33797" name="Rectangle 4"/>
          <p:cNvSpPr>
            <a:spLocks noGrp="1" noChangeArrowheads="1"/>
          </p:cNvSpPr>
          <p:nvPr>
            <p:ph type="sldImg"/>
          </p:nvPr>
        </p:nvSpPr>
        <p:spPr bwMode="auto">
          <a:xfrm>
            <a:off x="1143000" y="685800"/>
            <a:ext cx="4570413" cy="3427413"/>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p:nvPr>
        </p:nvSpPr>
        <p:spPr bwMode="auto">
          <a:xfrm>
            <a:off x="685800" y="4343400"/>
            <a:ext cx="5484813" cy="41132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ru-RU" noProof="0" smtClean="0"/>
          </a:p>
        </p:txBody>
      </p:sp>
      <p:sp>
        <p:nvSpPr>
          <p:cNvPr id="7174" name="Text Box 6"/>
          <p:cNvSpPr txBox="1">
            <a:spLocks noChangeArrowheads="1"/>
          </p:cNvSpPr>
          <p:nvPr/>
        </p:nvSpPr>
        <p:spPr bwMode="auto">
          <a:xfrm>
            <a:off x="0" y="8685213"/>
            <a:ext cx="2971800" cy="457200"/>
          </a:xfrm>
          <a:prstGeom prst="rect">
            <a:avLst/>
          </a:prstGeom>
          <a:noFill/>
          <a:ln w="9525">
            <a:noFill/>
            <a:round/>
            <a:headEnd/>
            <a:tailEnd/>
          </a:ln>
          <a:effectLst/>
        </p:spPr>
        <p:txBody>
          <a:bodyPr wrap="none" anchor="ctr"/>
          <a:lstStyle/>
          <a:p>
            <a:pPr>
              <a:defRPr/>
            </a:pPr>
            <a:endParaRPr lang="en-US"/>
          </a:p>
        </p:txBody>
      </p:sp>
      <p:sp>
        <p:nvSpPr>
          <p:cNvPr id="7175" name="Rectangle 7"/>
          <p:cNvSpPr>
            <a:spLocks noGrp="1" noChangeArrowheads="1"/>
          </p:cNvSpPr>
          <p:nvPr>
            <p:ph type="sldNum"/>
          </p:nvPr>
        </p:nvSpPr>
        <p:spPr bwMode="auto">
          <a:xfrm>
            <a:off x="3884613" y="8685213"/>
            <a:ext cx="2970212" cy="45561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smtClean="0">
                <a:solidFill>
                  <a:srgbClr val="000000"/>
                </a:solidFill>
                <a:latin typeface="Calibri" pitchFamily="34" charset="0"/>
              </a:defRPr>
            </a:lvl1pPr>
          </a:lstStyle>
          <a:p>
            <a:pPr>
              <a:defRPr/>
            </a:pPr>
            <a:fld id="{DD2DA590-7344-456F-9DB7-6024D94DC690}" type="slidenum">
              <a:rPr lang="en-US"/>
              <a:pPr>
                <a:defRPr/>
              </a:pPr>
              <a:t>‹#›</a:t>
            </a:fld>
            <a:endParaRPr lang="en-US"/>
          </a:p>
        </p:txBody>
      </p:sp>
    </p:spTree>
    <p:extLst>
      <p:ext uri="{BB962C8B-B14F-4D97-AF65-F5344CB8AC3E}">
        <p14:creationId xmlns:p14="http://schemas.microsoft.com/office/powerpoint/2010/main" val="3134052148"/>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Arial"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Arial" charset="0"/>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Arial" charset="0"/>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Arial" charset="0"/>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4A5260B2-6E0F-44FE-8151-6961929B1D8B}" type="slidenum">
              <a:rPr lang="en-US">
                <a:solidFill>
                  <a:srgbClr val="000000"/>
                </a:solidFill>
                <a:latin typeface="Calibri" pitchFamily="34" charset="0"/>
              </a:rPr>
              <a:pPr/>
              <a:t>1</a:t>
            </a:fld>
            <a:endParaRPr lang="en-US">
              <a:solidFill>
                <a:srgbClr val="000000"/>
              </a:solidFill>
              <a:latin typeface="Calibri" pitchFamily="34" charset="0"/>
            </a:endParaRPr>
          </a:p>
        </p:txBody>
      </p:sp>
      <p:sp>
        <p:nvSpPr>
          <p:cNvPr id="34819" name="Rectangle 1"/>
          <p:cNvSpPr txBox="1">
            <a:spLocks noChangeArrowheads="1" noTextEdit="1"/>
          </p:cNvSpPr>
          <p:nvPr>
            <p:ph type="sldImg"/>
          </p:nvPr>
        </p:nvSpPr>
        <p:spPr>
          <a:xfrm>
            <a:off x="1143000" y="685800"/>
            <a:ext cx="4572000" cy="3429000"/>
          </a:xfrm>
          <a:solidFill>
            <a:srgbClr val="FFFFFF"/>
          </a:solidFill>
          <a:ln/>
        </p:spPr>
      </p:sp>
      <p:sp>
        <p:nvSpPr>
          <p:cNvPr id="34820"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69DEADB7-A4D1-4C5C-A2F7-FB2A14DFE845}" type="slidenum">
              <a:rPr lang="en-US">
                <a:solidFill>
                  <a:srgbClr val="000000"/>
                </a:solidFill>
                <a:latin typeface="Calibri" pitchFamily="34" charset="0"/>
              </a:rPr>
              <a:pPr/>
              <a:t>10</a:t>
            </a:fld>
            <a:endParaRPr lang="en-US">
              <a:solidFill>
                <a:srgbClr val="000000"/>
              </a:solidFill>
              <a:latin typeface="Calibri" pitchFamily="34" charset="0"/>
            </a:endParaRPr>
          </a:p>
        </p:txBody>
      </p:sp>
      <p:sp>
        <p:nvSpPr>
          <p:cNvPr id="44035" name="Rectangle 1"/>
          <p:cNvSpPr txBox="1">
            <a:spLocks noChangeArrowheads="1" noTextEdit="1"/>
          </p:cNvSpPr>
          <p:nvPr>
            <p:ph type="sldImg"/>
          </p:nvPr>
        </p:nvSpPr>
        <p:spPr>
          <a:xfrm>
            <a:off x="1143000" y="685800"/>
            <a:ext cx="4572000" cy="3429000"/>
          </a:xfrm>
          <a:solidFill>
            <a:srgbClr val="FFFFFF"/>
          </a:solidFill>
          <a:ln/>
        </p:spPr>
      </p:sp>
      <p:sp>
        <p:nvSpPr>
          <p:cNvPr id="44036"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E0632943-7D9E-43E3-A476-B34233A5BF15}" type="slidenum">
              <a:rPr lang="en-US">
                <a:solidFill>
                  <a:srgbClr val="000000"/>
                </a:solidFill>
                <a:latin typeface="Calibri" pitchFamily="34" charset="0"/>
              </a:rPr>
              <a:pPr/>
              <a:t>11</a:t>
            </a:fld>
            <a:endParaRPr lang="en-US">
              <a:solidFill>
                <a:srgbClr val="000000"/>
              </a:solidFill>
              <a:latin typeface="Calibri" pitchFamily="34" charset="0"/>
            </a:endParaRPr>
          </a:p>
        </p:txBody>
      </p:sp>
      <p:sp>
        <p:nvSpPr>
          <p:cNvPr id="45059" name="Rectangle 2"/>
          <p:cNvSpPr>
            <a:spLocks noChangeArrowheads="1" noTextEdit="1"/>
          </p:cNvSpPr>
          <p:nvPr>
            <p:ph type="sldImg"/>
          </p:nvPr>
        </p:nvSpPr>
        <p:spPr>
          <a:xfrm>
            <a:off x="1143000" y="685800"/>
            <a:ext cx="4572000" cy="3429000"/>
          </a:xfrm>
          <a:ln/>
        </p:spPr>
      </p:sp>
      <p:sp>
        <p:nvSpPr>
          <p:cNvPr id="45060" name="Rectangle 3"/>
          <p:cNvSpPr>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2820DEC0-761A-46A4-9E10-C46873CE7857}" type="slidenum">
              <a:rPr lang="en-US">
                <a:solidFill>
                  <a:srgbClr val="000000"/>
                </a:solidFill>
                <a:latin typeface="Calibri" pitchFamily="34" charset="0"/>
              </a:rPr>
              <a:pPr/>
              <a:t>12</a:t>
            </a:fld>
            <a:endParaRPr lang="en-US">
              <a:solidFill>
                <a:srgbClr val="000000"/>
              </a:solidFill>
              <a:latin typeface="Calibri" pitchFamily="34" charset="0"/>
            </a:endParaRPr>
          </a:p>
        </p:txBody>
      </p:sp>
      <p:sp>
        <p:nvSpPr>
          <p:cNvPr id="46083" name="Rectangle 1"/>
          <p:cNvSpPr txBox="1">
            <a:spLocks noChangeArrowheads="1" noTextEdit="1"/>
          </p:cNvSpPr>
          <p:nvPr>
            <p:ph type="sldImg"/>
          </p:nvPr>
        </p:nvSpPr>
        <p:spPr>
          <a:xfrm>
            <a:off x="1143000" y="685800"/>
            <a:ext cx="4572000" cy="3429000"/>
          </a:xfrm>
          <a:solidFill>
            <a:srgbClr val="FFFFFF"/>
          </a:solidFill>
          <a:ln/>
        </p:spPr>
      </p:sp>
      <p:sp>
        <p:nvSpPr>
          <p:cNvPr id="46084"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CD7465D0-9E2E-4A63-97F3-4A7776D5F762}" type="slidenum">
              <a:rPr lang="en-US">
                <a:solidFill>
                  <a:srgbClr val="000000"/>
                </a:solidFill>
                <a:latin typeface="Calibri" pitchFamily="34" charset="0"/>
              </a:rPr>
              <a:pPr/>
              <a:t>13</a:t>
            </a:fld>
            <a:endParaRPr lang="en-US">
              <a:solidFill>
                <a:srgbClr val="000000"/>
              </a:solidFill>
              <a:latin typeface="Calibri" pitchFamily="34" charset="0"/>
            </a:endParaRPr>
          </a:p>
        </p:txBody>
      </p:sp>
      <p:sp>
        <p:nvSpPr>
          <p:cNvPr id="47107" name="Rectangle 1"/>
          <p:cNvSpPr txBox="1">
            <a:spLocks noChangeArrowheads="1" noTextEdit="1"/>
          </p:cNvSpPr>
          <p:nvPr>
            <p:ph type="sldImg"/>
          </p:nvPr>
        </p:nvSpPr>
        <p:spPr>
          <a:xfrm>
            <a:off x="1143000" y="685800"/>
            <a:ext cx="4572000" cy="3429000"/>
          </a:xfrm>
          <a:solidFill>
            <a:srgbClr val="FFFFFF"/>
          </a:solidFill>
          <a:ln/>
        </p:spPr>
      </p:sp>
      <p:sp>
        <p:nvSpPr>
          <p:cNvPr id="47108"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653408C5-09E4-4EC7-BEF4-D45577C11FF6}" type="slidenum">
              <a:rPr lang="en-US">
                <a:solidFill>
                  <a:srgbClr val="000000"/>
                </a:solidFill>
                <a:latin typeface="Calibri" pitchFamily="34" charset="0"/>
              </a:rPr>
              <a:pPr/>
              <a:t>14</a:t>
            </a:fld>
            <a:endParaRPr lang="en-US">
              <a:solidFill>
                <a:srgbClr val="000000"/>
              </a:solidFill>
              <a:latin typeface="Calibri" pitchFamily="34" charset="0"/>
            </a:endParaRPr>
          </a:p>
        </p:txBody>
      </p:sp>
      <p:sp>
        <p:nvSpPr>
          <p:cNvPr id="48131" name="Rectangle 1"/>
          <p:cNvSpPr txBox="1">
            <a:spLocks noChangeArrowheads="1" noTextEdit="1"/>
          </p:cNvSpPr>
          <p:nvPr>
            <p:ph type="sldImg"/>
          </p:nvPr>
        </p:nvSpPr>
        <p:spPr>
          <a:xfrm>
            <a:off x="1143000" y="685800"/>
            <a:ext cx="4572000" cy="3429000"/>
          </a:xfrm>
          <a:solidFill>
            <a:srgbClr val="FFFFFF"/>
          </a:solidFill>
          <a:ln/>
        </p:spPr>
      </p:sp>
      <p:sp>
        <p:nvSpPr>
          <p:cNvPr id="48132"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B4FAD5C7-244E-4A64-8446-3F156A3324E7}" type="slidenum">
              <a:rPr lang="en-US">
                <a:solidFill>
                  <a:srgbClr val="000000"/>
                </a:solidFill>
                <a:latin typeface="Calibri" pitchFamily="34" charset="0"/>
              </a:rPr>
              <a:pPr/>
              <a:t>15</a:t>
            </a:fld>
            <a:endParaRPr lang="en-US">
              <a:solidFill>
                <a:srgbClr val="000000"/>
              </a:solidFill>
              <a:latin typeface="Calibri" pitchFamily="34" charset="0"/>
            </a:endParaRPr>
          </a:p>
        </p:txBody>
      </p:sp>
      <p:sp>
        <p:nvSpPr>
          <p:cNvPr id="49155" name="Rectangle 1"/>
          <p:cNvSpPr txBox="1">
            <a:spLocks noChangeArrowheads="1" noTextEdit="1"/>
          </p:cNvSpPr>
          <p:nvPr>
            <p:ph type="sldImg"/>
          </p:nvPr>
        </p:nvSpPr>
        <p:spPr>
          <a:xfrm>
            <a:off x="1143000" y="685800"/>
            <a:ext cx="4572000" cy="3429000"/>
          </a:xfrm>
          <a:solidFill>
            <a:srgbClr val="FFFFFF"/>
          </a:solidFill>
          <a:ln/>
        </p:spPr>
      </p:sp>
      <p:sp>
        <p:nvSpPr>
          <p:cNvPr id="49156"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057DB821-C1B4-490D-AA85-C5296A7CC83E}" type="slidenum">
              <a:rPr lang="en-US">
                <a:solidFill>
                  <a:srgbClr val="000000"/>
                </a:solidFill>
                <a:latin typeface="Calibri" pitchFamily="34" charset="0"/>
              </a:rPr>
              <a:pPr/>
              <a:t>16</a:t>
            </a:fld>
            <a:endParaRPr lang="en-US">
              <a:solidFill>
                <a:srgbClr val="000000"/>
              </a:solidFill>
              <a:latin typeface="Calibri" pitchFamily="34" charset="0"/>
            </a:endParaRPr>
          </a:p>
        </p:txBody>
      </p:sp>
      <p:sp>
        <p:nvSpPr>
          <p:cNvPr id="50179" name="Rectangle 2"/>
          <p:cNvSpPr>
            <a:spLocks noChangeArrowheads="1" noTextEdit="1"/>
          </p:cNvSpPr>
          <p:nvPr>
            <p:ph type="sldImg"/>
          </p:nvPr>
        </p:nvSpPr>
        <p:spPr>
          <a:xfrm>
            <a:off x="1143000" y="685800"/>
            <a:ext cx="4572000" cy="3429000"/>
          </a:xfrm>
          <a:ln/>
        </p:spPr>
      </p:sp>
      <p:sp>
        <p:nvSpPr>
          <p:cNvPr id="50180" name="Rectangle 3"/>
          <p:cNvSpPr>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F50AE539-5F32-4096-A44C-5904DC295400}" type="slidenum">
              <a:rPr lang="en-US">
                <a:solidFill>
                  <a:srgbClr val="000000"/>
                </a:solidFill>
                <a:latin typeface="Calibri" pitchFamily="34" charset="0"/>
              </a:rPr>
              <a:pPr/>
              <a:t>17</a:t>
            </a:fld>
            <a:endParaRPr lang="en-US">
              <a:solidFill>
                <a:srgbClr val="000000"/>
              </a:solidFill>
              <a:latin typeface="Calibri" pitchFamily="34" charset="0"/>
            </a:endParaRPr>
          </a:p>
        </p:txBody>
      </p:sp>
      <p:sp>
        <p:nvSpPr>
          <p:cNvPr id="51203" name="Rectangle 1"/>
          <p:cNvSpPr txBox="1">
            <a:spLocks noChangeArrowheads="1" noTextEdit="1"/>
          </p:cNvSpPr>
          <p:nvPr>
            <p:ph type="sldImg"/>
          </p:nvPr>
        </p:nvSpPr>
        <p:spPr>
          <a:xfrm>
            <a:off x="1143000" y="685800"/>
            <a:ext cx="4572000" cy="3429000"/>
          </a:xfrm>
          <a:solidFill>
            <a:srgbClr val="FFFFFF"/>
          </a:solidFill>
          <a:ln/>
        </p:spPr>
      </p:sp>
      <p:sp>
        <p:nvSpPr>
          <p:cNvPr id="51204"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5342E9F1-23C4-468A-BCF3-F0BFFE30BE93}" type="slidenum">
              <a:rPr lang="en-US">
                <a:solidFill>
                  <a:srgbClr val="000000"/>
                </a:solidFill>
                <a:latin typeface="Calibri" pitchFamily="34" charset="0"/>
              </a:rPr>
              <a:pPr/>
              <a:t>18</a:t>
            </a:fld>
            <a:endParaRPr lang="en-US">
              <a:solidFill>
                <a:srgbClr val="000000"/>
              </a:solidFill>
              <a:latin typeface="Calibri" pitchFamily="34" charset="0"/>
            </a:endParaRPr>
          </a:p>
        </p:txBody>
      </p:sp>
      <p:sp>
        <p:nvSpPr>
          <p:cNvPr id="52227" name="Rectangle 1"/>
          <p:cNvSpPr txBox="1">
            <a:spLocks noChangeArrowheads="1" noTextEdit="1"/>
          </p:cNvSpPr>
          <p:nvPr>
            <p:ph type="sldImg"/>
          </p:nvPr>
        </p:nvSpPr>
        <p:spPr>
          <a:xfrm>
            <a:off x="1143000" y="685800"/>
            <a:ext cx="4572000" cy="3429000"/>
          </a:xfrm>
          <a:solidFill>
            <a:srgbClr val="FFFFFF"/>
          </a:solidFill>
          <a:ln/>
        </p:spPr>
      </p:sp>
      <p:sp>
        <p:nvSpPr>
          <p:cNvPr id="52228"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73AEC1F5-1EE6-48FB-B1B6-64ED4C686C43}" type="slidenum">
              <a:rPr lang="en-US">
                <a:solidFill>
                  <a:srgbClr val="000000"/>
                </a:solidFill>
                <a:latin typeface="Calibri" pitchFamily="34" charset="0"/>
              </a:rPr>
              <a:pPr/>
              <a:t>19</a:t>
            </a:fld>
            <a:endParaRPr lang="en-US">
              <a:solidFill>
                <a:srgbClr val="000000"/>
              </a:solidFill>
              <a:latin typeface="Calibri" pitchFamily="34" charset="0"/>
            </a:endParaRPr>
          </a:p>
        </p:txBody>
      </p:sp>
      <p:sp>
        <p:nvSpPr>
          <p:cNvPr id="53251" name="Rectangle 1"/>
          <p:cNvSpPr txBox="1">
            <a:spLocks noChangeArrowheads="1" noTextEdit="1"/>
          </p:cNvSpPr>
          <p:nvPr>
            <p:ph type="sldImg"/>
          </p:nvPr>
        </p:nvSpPr>
        <p:spPr>
          <a:xfrm>
            <a:off x="1143000" y="685800"/>
            <a:ext cx="4572000" cy="3429000"/>
          </a:xfrm>
          <a:solidFill>
            <a:srgbClr val="FFFFFF"/>
          </a:solidFill>
          <a:ln/>
        </p:spPr>
      </p:sp>
      <p:sp>
        <p:nvSpPr>
          <p:cNvPr id="53252"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A032BE88-DE3C-411E-BAD9-336E5F1CBFBE}" type="slidenum">
              <a:rPr lang="en-US">
                <a:solidFill>
                  <a:srgbClr val="000000"/>
                </a:solidFill>
                <a:latin typeface="Calibri" pitchFamily="34" charset="0"/>
              </a:rPr>
              <a:pPr/>
              <a:t>2</a:t>
            </a:fld>
            <a:endParaRPr lang="en-US">
              <a:solidFill>
                <a:srgbClr val="000000"/>
              </a:solidFill>
              <a:latin typeface="Calibri" pitchFamily="34" charset="0"/>
            </a:endParaRPr>
          </a:p>
        </p:txBody>
      </p:sp>
      <p:sp>
        <p:nvSpPr>
          <p:cNvPr id="35843" name="Rectangle 2"/>
          <p:cNvSpPr>
            <a:spLocks noChangeArrowheads="1" noTextEdit="1"/>
          </p:cNvSpPr>
          <p:nvPr>
            <p:ph type="sldImg"/>
          </p:nvPr>
        </p:nvSpPr>
        <p:spPr>
          <a:xfrm>
            <a:off x="1143000" y="685800"/>
            <a:ext cx="4572000" cy="3429000"/>
          </a:xfrm>
          <a:ln/>
        </p:spPr>
      </p:sp>
      <p:sp>
        <p:nvSpPr>
          <p:cNvPr id="35844" name="Rectangle 3"/>
          <p:cNvSpPr>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FE3F42C6-EE09-4F87-9EB2-A9A280C3BE2F}" type="slidenum">
              <a:rPr lang="en-US">
                <a:solidFill>
                  <a:srgbClr val="000000"/>
                </a:solidFill>
                <a:latin typeface="Calibri" pitchFamily="34" charset="0"/>
              </a:rPr>
              <a:pPr/>
              <a:t>20</a:t>
            </a:fld>
            <a:endParaRPr lang="en-US">
              <a:solidFill>
                <a:srgbClr val="000000"/>
              </a:solidFill>
              <a:latin typeface="Calibri" pitchFamily="34" charset="0"/>
            </a:endParaRPr>
          </a:p>
        </p:txBody>
      </p:sp>
      <p:sp>
        <p:nvSpPr>
          <p:cNvPr id="54275" name="Rectangle 1"/>
          <p:cNvSpPr txBox="1">
            <a:spLocks noChangeArrowheads="1" noTextEdit="1"/>
          </p:cNvSpPr>
          <p:nvPr>
            <p:ph type="sldImg"/>
          </p:nvPr>
        </p:nvSpPr>
        <p:spPr>
          <a:xfrm>
            <a:off x="1143000" y="685800"/>
            <a:ext cx="4572000" cy="3429000"/>
          </a:xfrm>
          <a:solidFill>
            <a:srgbClr val="FFFFFF"/>
          </a:solidFill>
          <a:ln/>
        </p:spPr>
      </p:sp>
      <p:sp>
        <p:nvSpPr>
          <p:cNvPr id="54276"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9AC20A72-96F5-4837-9F6E-F0D777E282DC}" type="slidenum">
              <a:rPr lang="en-US">
                <a:solidFill>
                  <a:srgbClr val="000000"/>
                </a:solidFill>
                <a:latin typeface="Calibri" pitchFamily="34" charset="0"/>
              </a:rPr>
              <a:pPr/>
              <a:t>21</a:t>
            </a:fld>
            <a:endParaRPr lang="en-US">
              <a:solidFill>
                <a:srgbClr val="000000"/>
              </a:solidFill>
              <a:latin typeface="Calibri" pitchFamily="34" charset="0"/>
            </a:endParaRPr>
          </a:p>
        </p:txBody>
      </p:sp>
      <p:sp>
        <p:nvSpPr>
          <p:cNvPr id="57347" name="Rectangle 1"/>
          <p:cNvSpPr txBox="1">
            <a:spLocks noChangeArrowheads="1" noTextEdit="1"/>
          </p:cNvSpPr>
          <p:nvPr>
            <p:ph type="sldImg"/>
          </p:nvPr>
        </p:nvSpPr>
        <p:spPr>
          <a:xfrm>
            <a:off x="1143000" y="685800"/>
            <a:ext cx="4572000" cy="3429000"/>
          </a:xfrm>
          <a:solidFill>
            <a:srgbClr val="FFFFFF"/>
          </a:solidFill>
          <a:ln/>
        </p:spPr>
      </p:sp>
      <p:sp>
        <p:nvSpPr>
          <p:cNvPr id="57348"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1C5F7153-AAEB-438F-8B39-2B1795D89751}" type="slidenum">
              <a:rPr lang="en-US">
                <a:solidFill>
                  <a:srgbClr val="000000"/>
                </a:solidFill>
                <a:latin typeface="Calibri" pitchFamily="34" charset="0"/>
              </a:rPr>
              <a:pPr/>
              <a:t>22</a:t>
            </a:fld>
            <a:endParaRPr lang="en-US">
              <a:solidFill>
                <a:srgbClr val="000000"/>
              </a:solidFill>
              <a:latin typeface="Calibri" pitchFamily="34" charset="0"/>
            </a:endParaRPr>
          </a:p>
        </p:txBody>
      </p:sp>
      <p:sp>
        <p:nvSpPr>
          <p:cNvPr id="58371" name="Rectangle 1"/>
          <p:cNvSpPr txBox="1">
            <a:spLocks noChangeArrowheads="1" noTextEdit="1"/>
          </p:cNvSpPr>
          <p:nvPr>
            <p:ph type="sldImg"/>
          </p:nvPr>
        </p:nvSpPr>
        <p:spPr>
          <a:xfrm>
            <a:off x="1143000" y="685800"/>
            <a:ext cx="4572000" cy="3429000"/>
          </a:xfrm>
          <a:solidFill>
            <a:srgbClr val="FFFFFF"/>
          </a:solidFill>
          <a:ln/>
        </p:spPr>
      </p:sp>
      <p:sp>
        <p:nvSpPr>
          <p:cNvPr id="58372"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AE569C0D-C34A-4FD4-87A6-A995FFD69953}" type="slidenum">
              <a:rPr lang="en-US">
                <a:solidFill>
                  <a:srgbClr val="000000"/>
                </a:solidFill>
                <a:latin typeface="Calibri" pitchFamily="34" charset="0"/>
              </a:rPr>
              <a:pPr/>
              <a:t>23</a:t>
            </a:fld>
            <a:endParaRPr lang="en-US">
              <a:solidFill>
                <a:srgbClr val="000000"/>
              </a:solidFill>
              <a:latin typeface="Calibri" pitchFamily="34" charset="0"/>
            </a:endParaRPr>
          </a:p>
        </p:txBody>
      </p:sp>
      <p:sp>
        <p:nvSpPr>
          <p:cNvPr id="59395" name="Rectangle 1"/>
          <p:cNvSpPr txBox="1">
            <a:spLocks noChangeArrowheads="1" noTextEdit="1"/>
          </p:cNvSpPr>
          <p:nvPr>
            <p:ph type="sldImg"/>
          </p:nvPr>
        </p:nvSpPr>
        <p:spPr>
          <a:xfrm>
            <a:off x="1143000" y="685800"/>
            <a:ext cx="4572000" cy="3429000"/>
          </a:xfrm>
          <a:solidFill>
            <a:srgbClr val="FFFFFF"/>
          </a:solidFill>
          <a:ln/>
        </p:spPr>
      </p:sp>
      <p:sp>
        <p:nvSpPr>
          <p:cNvPr id="59396"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625CCBFD-4B25-4CAA-BB57-1828E1577923}" type="slidenum">
              <a:rPr lang="en-US">
                <a:solidFill>
                  <a:srgbClr val="000000"/>
                </a:solidFill>
                <a:latin typeface="Calibri" pitchFamily="34" charset="0"/>
              </a:rPr>
              <a:pPr/>
              <a:t>3</a:t>
            </a:fld>
            <a:endParaRPr lang="en-US">
              <a:solidFill>
                <a:srgbClr val="000000"/>
              </a:solidFill>
              <a:latin typeface="Calibri" pitchFamily="34" charset="0"/>
            </a:endParaRPr>
          </a:p>
        </p:txBody>
      </p:sp>
      <p:sp>
        <p:nvSpPr>
          <p:cNvPr id="36867" name="Rectangle 1"/>
          <p:cNvSpPr txBox="1">
            <a:spLocks noChangeArrowheads="1" noTextEdit="1"/>
          </p:cNvSpPr>
          <p:nvPr>
            <p:ph type="sldImg"/>
          </p:nvPr>
        </p:nvSpPr>
        <p:spPr>
          <a:xfrm>
            <a:off x="1143000" y="685800"/>
            <a:ext cx="4572000" cy="3429000"/>
          </a:xfrm>
          <a:solidFill>
            <a:srgbClr val="FFFFFF"/>
          </a:solidFill>
          <a:ln/>
        </p:spPr>
      </p:sp>
      <p:sp>
        <p:nvSpPr>
          <p:cNvPr id="36868"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3A4A346B-6D3B-483D-8773-62CAE1693A90}" type="slidenum">
              <a:rPr lang="en-US">
                <a:solidFill>
                  <a:srgbClr val="000000"/>
                </a:solidFill>
                <a:latin typeface="Calibri" pitchFamily="34" charset="0"/>
              </a:rPr>
              <a:pPr/>
              <a:t>4</a:t>
            </a:fld>
            <a:endParaRPr lang="en-US">
              <a:solidFill>
                <a:srgbClr val="000000"/>
              </a:solidFill>
              <a:latin typeface="Calibri" pitchFamily="34" charset="0"/>
            </a:endParaRPr>
          </a:p>
        </p:txBody>
      </p:sp>
      <p:sp>
        <p:nvSpPr>
          <p:cNvPr id="37891" name="Rectangle 2"/>
          <p:cNvSpPr>
            <a:spLocks noChangeArrowheads="1" noTextEdit="1"/>
          </p:cNvSpPr>
          <p:nvPr>
            <p:ph type="sldImg"/>
          </p:nvPr>
        </p:nvSpPr>
        <p:spPr>
          <a:xfrm>
            <a:off x="1143000" y="685800"/>
            <a:ext cx="4572000" cy="3429000"/>
          </a:xfrm>
          <a:ln/>
        </p:spPr>
      </p:sp>
      <p:sp>
        <p:nvSpPr>
          <p:cNvPr id="37892" name="Rectangle 3"/>
          <p:cNvSpPr>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3EF73E70-EA19-4123-8D54-7DB58ABA4FFF}" type="slidenum">
              <a:rPr lang="en-US">
                <a:solidFill>
                  <a:srgbClr val="000000"/>
                </a:solidFill>
                <a:latin typeface="Calibri" pitchFamily="34" charset="0"/>
              </a:rPr>
              <a:pPr/>
              <a:t>5</a:t>
            </a:fld>
            <a:endParaRPr lang="en-US">
              <a:solidFill>
                <a:srgbClr val="000000"/>
              </a:solidFill>
              <a:latin typeface="Calibri" pitchFamily="34" charset="0"/>
            </a:endParaRPr>
          </a:p>
        </p:txBody>
      </p:sp>
      <p:sp>
        <p:nvSpPr>
          <p:cNvPr id="38915" name="Rectangle 2"/>
          <p:cNvSpPr>
            <a:spLocks noChangeArrowheads="1" noTextEdit="1"/>
          </p:cNvSpPr>
          <p:nvPr>
            <p:ph type="sldImg"/>
          </p:nvPr>
        </p:nvSpPr>
        <p:spPr>
          <a:xfrm>
            <a:off x="1143000" y="685800"/>
            <a:ext cx="4572000" cy="3429000"/>
          </a:xfrm>
          <a:ln/>
        </p:spPr>
      </p:sp>
      <p:sp>
        <p:nvSpPr>
          <p:cNvPr id="38916" name="Rectangle 3"/>
          <p:cNvSpPr>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16A5CB0D-C619-454B-8DF0-1B04CD741CDB}" type="slidenum">
              <a:rPr lang="en-US">
                <a:solidFill>
                  <a:srgbClr val="000000"/>
                </a:solidFill>
                <a:latin typeface="Calibri" pitchFamily="34" charset="0"/>
              </a:rPr>
              <a:pPr/>
              <a:t>6</a:t>
            </a:fld>
            <a:endParaRPr lang="en-US">
              <a:solidFill>
                <a:srgbClr val="000000"/>
              </a:solidFill>
              <a:latin typeface="Calibri" pitchFamily="34" charset="0"/>
            </a:endParaRPr>
          </a:p>
        </p:txBody>
      </p:sp>
      <p:sp>
        <p:nvSpPr>
          <p:cNvPr id="39939" name="Rectangle 1"/>
          <p:cNvSpPr txBox="1">
            <a:spLocks noChangeArrowheads="1" noTextEdit="1"/>
          </p:cNvSpPr>
          <p:nvPr>
            <p:ph type="sldImg"/>
          </p:nvPr>
        </p:nvSpPr>
        <p:spPr>
          <a:xfrm>
            <a:off x="1143000" y="685800"/>
            <a:ext cx="4572000" cy="3429000"/>
          </a:xfrm>
          <a:solidFill>
            <a:srgbClr val="FFFFFF"/>
          </a:solidFill>
          <a:ln/>
        </p:spPr>
      </p:sp>
      <p:sp>
        <p:nvSpPr>
          <p:cNvPr id="39940"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FEA76493-3151-4A76-802D-6813FFDA0752}" type="slidenum">
              <a:rPr lang="en-US">
                <a:solidFill>
                  <a:srgbClr val="000000"/>
                </a:solidFill>
                <a:latin typeface="Calibri" pitchFamily="34" charset="0"/>
              </a:rPr>
              <a:pPr/>
              <a:t>7</a:t>
            </a:fld>
            <a:endParaRPr lang="en-US">
              <a:solidFill>
                <a:srgbClr val="000000"/>
              </a:solidFill>
              <a:latin typeface="Calibri" pitchFamily="34" charset="0"/>
            </a:endParaRPr>
          </a:p>
        </p:txBody>
      </p:sp>
      <p:sp>
        <p:nvSpPr>
          <p:cNvPr id="40963" name="Rectangle 1"/>
          <p:cNvSpPr txBox="1">
            <a:spLocks noChangeArrowheads="1" noTextEdit="1"/>
          </p:cNvSpPr>
          <p:nvPr>
            <p:ph type="sldImg"/>
          </p:nvPr>
        </p:nvSpPr>
        <p:spPr>
          <a:xfrm>
            <a:off x="1143000" y="685800"/>
            <a:ext cx="4572000" cy="3429000"/>
          </a:xfrm>
          <a:solidFill>
            <a:srgbClr val="FFFFFF"/>
          </a:solidFill>
          <a:ln/>
        </p:spPr>
      </p:sp>
      <p:sp>
        <p:nvSpPr>
          <p:cNvPr id="40964"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71FCEFBB-2258-40E8-B142-12D5AF9CA896}" type="slidenum">
              <a:rPr lang="en-US">
                <a:solidFill>
                  <a:srgbClr val="000000"/>
                </a:solidFill>
                <a:latin typeface="Calibri" pitchFamily="34" charset="0"/>
              </a:rPr>
              <a:pPr/>
              <a:t>8</a:t>
            </a:fld>
            <a:endParaRPr lang="en-US">
              <a:solidFill>
                <a:srgbClr val="000000"/>
              </a:solidFill>
              <a:latin typeface="Calibri" pitchFamily="34" charset="0"/>
            </a:endParaRPr>
          </a:p>
        </p:txBody>
      </p:sp>
      <p:sp>
        <p:nvSpPr>
          <p:cNvPr id="41987" name="Rectangle 1"/>
          <p:cNvSpPr txBox="1">
            <a:spLocks noChangeArrowheads="1" noTextEdit="1"/>
          </p:cNvSpPr>
          <p:nvPr>
            <p:ph type="sldImg"/>
          </p:nvPr>
        </p:nvSpPr>
        <p:spPr>
          <a:xfrm>
            <a:off x="1143000" y="685800"/>
            <a:ext cx="4572000" cy="3429000"/>
          </a:xfrm>
          <a:solidFill>
            <a:srgbClr val="FFFFFF"/>
          </a:solidFill>
          <a:ln/>
        </p:spPr>
      </p:sp>
      <p:sp>
        <p:nvSpPr>
          <p:cNvPr id="41988"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fld id="{696E4111-3EBA-46B4-AB1A-8CA4B763F2C8}" type="slidenum">
              <a:rPr lang="en-US">
                <a:solidFill>
                  <a:srgbClr val="000000"/>
                </a:solidFill>
                <a:latin typeface="Calibri" pitchFamily="34" charset="0"/>
              </a:rPr>
              <a:pPr/>
              <a:t>9</a:t>
            </a:fld>
            <a:endParaRPr lang="en-US">
              <a:solidFill>
                <a:srgbClr val="000000"/>
              </a:solidFill>
              <a:latin typeface="Calibri" pitchFamily="34" charset="0"/>
            </a:endParaRPr>
          </a:p>
        </p:txBody>
      </p:sp>
      <p:sp>
        <p:nvSpPr>
          <p:cNvPr id="43011" name="Rectangle 1"/>
          <p:cNvSpPr txBox="1">
            <a:spLocks noChangeArrowheads="1" noTextEdit="1"/>
          </p:cNvSpPr>
          <p:nvPr>
            <p:ph type="sldImg"/>
          </p:nvPr>
        </p:nvSpPr>
        <p:spPr>
          <a:xfrm>
            <a:off x="1143000" y="685800"/>
            <a:ext cx="4572000" cy="3429000"/>
          </a:xfrm>
          <a:solidFill>
            <a:srgbClr val="FFFFFF"/>
          </a:solidFill>
          <a:ln/>
        </p:spPr>
      </p:sp>
      <p:sp>
        <p:nvSpPr>
          <p:cNvPr id="43012" name="Rectangle 2"/>
          <p:cNvSpPr txBox="1">
            <a:spLocks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314385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3447425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4963" y="985838"/>
            <a:ext cx="2227262" cy="52784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985838"/>
            <a:ext cx="6532563" cy="5278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437216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1"/>
          <p:cNvSpPr>
            <a:spLocks noGrp="1" noChangeArrowheads="1"/>
          </p:cNvSpPr>
          <p:nvPr>
            <p:ph type="dt" idx="10"/>
          </p:nvPr>
        </p:nvSpPr>
        <p:spPr>
          <a:ln/>
        </p:spPr>
        <p:txBody>
          <a:bodyPr/>
          <a:lstStyle>
            <a:lvl1pPr>
              <a:defRPr/>
            </a:lvl1pPr>
          </a:lstStyle>
          <a:p>
            <a:pPr>
              <a:defRPr/>
            </a:pPr>
            <a:r>
              <a:rPr lang="it-IT"/>
              <a:t>12/02/17</a:t>
            </a:r>
          </a:p>
        </p:txBody>
      </p:sp>
      <p:sp>
        <p:nvSpPr>
          <p:cNvPr id="5" name="Rectangle 13"/>
          <p:cNvSpPr>
            <a:spLocks noGrp="1" noChangeArrowheads="1"/>
          </p:cNvSpPr>
          <p:nvPr>
            <p:ph type="sldNum" idx="11"/>
          </p:nvPr>
        </p:nvSpPr>
        <p:spPr>
          <a:ln/>
        </p:spPr>
        <p:txBody>
          <a:bodyPr/>
          <a:lstStyle>
            <a:lvl1pPr>
              <a:defRPr/>
            </a:lvl1pPr>
          </a:lstStyle>
          <a:p>
            <a:pPr>
              <a:defRPr/>
            </a:pPr>
            <a:fld id="{9215F646-254A-4693-BF64-BC5C8E1D1F0F}" type="slidenum">
              <a:rPr lang="en-US"/>
              <a:pPr>
                <a:defRPr/>
              </a:pPr>
              <a:t>‹#›</a:t>
            </a:fld>
            <a:endParaRPr lang="en-US"/>
          </a:p>
        </p:txBody>
      </p:sp>
    </p:spTree>
    <p:extLst>
      <p:ext uri="{BB962C8B-B14F-4D97-AF65-F5344CB8AC3E}">
        <p14:creationId xmlns:p14="http://schemas.microsoft.com/office/powerpoint/2010/main" val="17580663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idx="10"/>
          </p:nvPr>
        </p:nvSpPr>
        <p:spPr>
          <a:ln/>
        </p:spPr>
        <p:txBody>
          <a:bodyPr/>
          <a:lstStyle>
            <a:lvl1pPr>
              <a:defRPr/>
            </a:lvl1pPr>
          </a:lstStyle>
          <a:p>
            <a:pPr>
              <a:defRPr/>
            </a:pPr>
            <a:r>
              <a:rPr lang="it-IT"/>
              <a:t>12/02/17</a:t>
            </a:r>
          </a:p>
        </p:txBody>
      </p:sp>
      <p:sp>
        <p:nvSpPr>
          <p:cNvPr id="5" name="Rectangle 13"/>
          <p:cNvSpPr>
            <a:spLocks noGrp="1" noChangeArrowheads="1"/>
          </p:cNvSpPr>
          <p:nvPr>
            <p:ph type="sldNum" idx="11"/>
          </p:nvPr>
        </p:nvSpPr>
        <p:spPr>
          <a:ln/>
        </p:spPr>
        <p:txBody>
          <a:bodyPr/>
          <a:lstStyle>
            <a:lvl1pPr>
              <a:defRPr/>
            </a:lvl1pPr>
          </a:lstStyle>
          <a:p>
            <a:pPr>
              <a:defRPr/>
            </a:pPr>
            <a:fld id="{013BBD5E-3133-4A45-B860-929BED8D7298}" type="slidenum">
              <a:rPr lang="en-US"/>
              <a:pPr>
                <a:defRPr/>
              </a:pPr>
              <a:t>‹#›</a:t>
            </a:fld>
            <a:endParaRPr lang="en-US"/>
          </a:p>
        </p:txBody>
      </p:sp>
    </p:spTree>
    <p:extLst>
      <p:ext uri="{BB962C8B-B14F-4D97-AF65-F5344CB8AC3E}">
        <p14:creationId xmlns:p14="http://schemas.microsoft.com/office/powerpoint/2010/main" val="3276944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idx="10"/>
          </p:nvPr>
        </p:nvSpPr>
        <p:spPr>
          <a:ln/>
        </p:spPr>
        <p:txBody>
          <a:bodyPr/>
          <a:lstStyle>
            <a:lvl1pPr>
              <a:defRPr/>
            </a:lvl1pPr>
          </a:lstStyle>
          <a:p>
            <a:pPr>
              <a:defRPr/>
            </a:pPr>
            <a:r>
              <a:rPr lang="it-IT"/>
              <a:t>12/02/17</a:t>
            </a:r>
          </a:p>
        </p:txBody>
      </p:sp>
      <p:sp>
        <p:nvSpPr>
          <p:cNvPr id="5" name="Rectangle 13"/>
          <p:cNvSpPr>
            <a:spLocks noGrp="1" noChangeArrowheads="1"/>
          </p:cNvSpPr>
          <p:nvPr>
            <p:ph type="sldNum" idx="11"/>
          </p:nvPr>
        </p:nvSpPr>
        <p:spPr>
          <a:ln/>
        </p:spPr>
        <p:txBody>
          <a:bodyPr/>
          <a:lstStyle>
            <a:lvl1pPr>
              <a:defRPr/>
            </a:lvl1pPr>
          </a:lstStyle>
          <a:p>
            <a:pPr>
              <a:defRPr/>
            </a:pPr>
            <a:fld id="{9C230658-5A05-4DE3-8076-76F168A9E51C}" type="slidenum">
              <a:rPr lang="en-US"/>
              <a:pPr>
                <a:defRPr/>
              </a:pPr>
              <a:t>‹#›</a:t>
            </a:fld>
            <a:endParaRPr lang="en-US"/>
          </a:p>
        </p:txBody>
      </p:sp>
    </p:spTree>
    <p:extLst>
      <p:ext uri="{BB962C8B-B14F-4D97-AF65-F5344CB8AC3E}">
        <p14:creationId xmlns:p14="http://schemas.microsoft.com/office/powerpoint/2010/main" val="35243925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14425" y="2595563"/>
            <a:ext cx="3727450" cy="3668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4275" y="2595563"/>
            <a:ext cx="3729038" cy="3668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idx="10"/>
          </p:nvPr>
        </p:nvSpPr>
        <p:spPr>
          <a:ln/>
        </p:spPr>
        <p:txBody>
          <a:bodyPr/>
          <a:lstStyle>
            <a:lvl1pPr>
              <a:defRPr/>
            </a:lvl1pPr>
          </a:lstStyle>
          <a:p>
            <a:pPr>
              <a:defRPr/>
            </a:pPr>
            <a:r>
              <a:rPr lang="it-IT"/>
              <a:t>12/02/17</a:t>
            </a:r>
          </a:p>
        </p:txBody>
      </p:sp>
      <p:sp>
        <p:nvSpPr>
          <p:cNvPr id="6" name="Rectangle 13"/>
          <p:cNvSpPr>
            <a:spLocks noGrp="1" noChangeArrowheads="1"/>
          </p:cNvSpPr>
          <p:nvPr>
            <p:ph type="sldNum" idx="11"/>
          </p:nvPr>
        </p:nvSpPr>
        <p:spPr>
          <a:ln/>
        </p:spPr>
        <p:txBody>
          <a:bodyPr/>
          <a:lstStyle>
            <a:lvl1pPr>
              <a:defRPr/>
            </a:lvl1pPr>
          </a:lstStyle>
          <a:p>
            <a:pPr>
              <a:defRPr/>
            </a:pPr>
            <a:fld id="{89C03DD7-0FC0-456E-B8A8-D371571D461B}" type="slidenum">
              <a:rPr lang="en-US"/>
              <a:pPr>
                <a:defRPr/>
              </a:pPr>
              <a:t>‹#›</a:t>
            </a:fld>
            <a:endParaRPr lang="en-US"/>
          </a:p>
        </p:txBody>
      </p:sp>
    </p:spTree>
    <p:extLst>
      <p:ext uri="{BB962C8B-B14F-4D97-AF65-F5344CB8AC3E}">
        <p14:creationId xmlns:p14="http://schemas.microsoft.com/office/powerpoint/2010/main" val="4282245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idx="10"/>
          </p:nvPr>
        </p:nvSpPr>
        <p:spPr>
          <a:ln/>
        </p:spPr>
        <p:txBody>
          <a:bodyPr/>
          <a:lstStyle>
            <a:lvl1pPr>
              <a:defRPr/>
            </a:lvl1pPr>
          </a:lstStyle>
          <a:p>
            <a:pPr>
              <a:defRPr/>
            </a:pPr>
            <a:r>
              <a:rPr lang="it-IT"/>
              <a:t>12/02/17</a:t>
            </a:r>
          </a:p>
        </p:txBody>
      </p:sp>
      <p:sp>
        <p:nvSpPr>
          <p:cNvPr id="8" name="Rectangle 13"/>
          <p:cNvSpPr>
            <a:spLocks noGrp="1" noChangeArrowheads="1"/>
          </p:cNvSpPr>
          <p:nvPr>
            <p:ph type="sldNum" idx="11"/>
          </p:nvPr>
        </p:nvSpPr>
        <p:spPr>
          <a:ln/>
        </p:spPr>
        <p:txBody>
          <a:bodyPr/>
          <a:lstStyle>
            <a:lvl1pPr>
              <a:defRPr/>
            </a:lvl1pPr>
          </a:lstStyle>
          <a:p>
            <a:pPr>
              <a:defRPr/>
            </a:pPr>
            <a:fld id="{945F1EB8-DDF6-4C35-8AC9-F7B026B018E6}" type="slidenum">
              <a:rPr lang="en-US"/>
              <a:pPr>
                <a:defRPr/>
              </a:pPr>
              <a:t>‹#›</a:t>
            </a:fld>
            <a:endParaRPr lang="en-US"/>
          </a:p>
        </p:txBody>
      </p:sp>
    </p:spTree>
    <p:extLst>
      <p:ext uri="{BB962C8B-B14F-4D97-AF65-F5344CB8AC3E}">
        <p14:creationId xmlns:p14="http://schemas.microsoft.com/office/powerpoint/2010/main" val="13047903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idx="10"/>
          </p:nvPr>
        </p:nvSpPr>
        <p:spPr>
          <a:ln/>
        </p:spPr>
        <p:txBody>
          <a:bodyPr/>
          <a:lstStyle>
            <a:lvl1pPr>
              <a:defRPr/>
            </a:lvl1pPr>
          </a:lstStyle>
          <a:p>
            <a:pPr>
              <a:defRPr/>
            </a:pPr>
            <a:r>
              <a:rPr lang="it-IT"/>
              <a:t>12/02/17</a:t>
            </a:r>
          </a:p>
        </p:txBody>
      </p:sp>
      <p:sp>
        <p:nvSpPr>
          <p:cNvPr id="4" name="Rectangle 13"/>
          <p:cNvSpPr>
            <a:spLocks noGrp="1" noChangeArrowheads="1"/>
          </p:cNvSpPr>
          <p:nvPr>
            <p:ph type="sldNum" idx="11"/>
          </p:nvPr>
        </p:nvSpPr>
        <p:spPr>
          <a:ln/>
        </p:spPr>
        <p:txBody>
          <a:bodyPr/>
          <a:lstStyle>
            <a:lvl1pPr>
              <a:defRPr/>
            </a:lvl1pPr>
          </a:lstStyle>
          <a:p>
            <a:pPr>
              <a:defRPr/>
            </a:pPr>
            <a:fld id="{5C4B15CE-4E89-4B6C-8024-FAF7D95F7BA3}" type="slidenum">
              <a:rPr lang="en-US"/>
              <a:pPr>
                <a:defRPr/>
              </a:pPr>
              <a:t>‹#›</a:t>
            </a:fld>
            <a:endParaRPr lang="en-US"/>
          </a:p>
        </p:txBody>
      </p:sp>
    </p:spTree>
    <p:extLst>
      <p:ext uri="{BB962C8B-B14F-4D97-AF65-F5344CB8AC3E}">
        <p14:creationId xmlns:p14="http://schemas.microsoft.com/office/powerpoint/2010/main" val="40797054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idx="10"/>
          </p:nvPr>
        </p:nvSpPr>
        <p:spPr>
          <a:ln/>
        </p:spPr>
        <p:txBody>
          <a:bodyPr/>
          <a:lstStyle>
            <a:lvl1pPr>
              <a:defRPr/>
            </a:lvl1pPr>
          </a:lstStyle>
          <a:p>
            <a:pPr>
              <a:defRPr/>
            </a:pPr>
            <a:r>
              <a:rPr lang="it-IT"/>
              <a:t>12/02/17</a:t>
            </a:r>
          </a:p>
        </p:txBody>
      </p:sp>
      <p:sp>
        <p:nvSpPr>
          <p:cNvPr id="3" name="Rectangle 13"/>
          <p:cNvSpPr>
            <a:spLocks noGrp="1" noChangeArrowheads="1"/>
          </p:cNvSpPr>
          <p:nvPr>
            <p:ph type="sldNum" idx="11"/>
          </p:nvPr>
        </p:nvSpPr>
        <p:spPr>
          <a:ln/>
        </p:spPr>
        <p:txBody>
          <a:bodyPr/>
          <a:lstStyle>
            <a:lvl1pPr>
              <a:defRPr/>
            </a:lvl1pPr>
          </a:lstStyle>
          <a:p>
            <a:pPr>
              <a:defRPr/>
            </a:pPr>
            <a:fld id="{4C8E3A2D-3FF1-4028-B218-38BC417BA264}" type="slidenum">
              <a:rPr lang="en-US"/>
              <a:pPr>
                <a:defRPr/>
              </a:pPr>
              <a:t>‹#›</a:t>
            </a:fld>
            <a:endParaRPr lang="en-US"/>
          </a:p>
        </p:txBody>
      </p:sp>
    </p:spTree>
    <p:extLst>
      <p:ext uri="{BB962C8B-B14F-4D97-AF65-F5344CB8AC3E}">
        <p14:creationId xmlns:p14="http://schemas.microsoft.com/office/powerpoint/2010/main" val="36985706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idx="10"/>
          </p:nvPr>
        </p:nvSpPr>
        <p:spPr>
          <a:ln/>
        </p:spPr>
        <p:txBody>
          <a:bodyPr/>
          <a:lstStyle>
            <a:lvl1pPr>
              <a:defRPr/>
            </a:lvl1pPr>
          </a:lstStyle>
          <a:p>
            <a:pPr>
              <a:defRPr/>
            </a:pPr>
            <a:r>
              <a:rPr lang="it-IT"/>
              <a:t>12/02/17</a:t>
            </a:r>
          </a:p>
        </p:txBody>
      </p:sp>
      <p:sp>
        <p:nvSpPr>
          <p:cNvPr id="6" name="Rectangle 13"/>
          <p:cNvSpPr>
            <a:spLocks noGrp="1" noChangeArrowheads="1"/>
          </p:cNvSpPr>
          <p:nvPr>
            <p:ph type="sldNum" idx="11"/>
          </p:nvPr>
        </p:nvSpPr>
        <p:spPr>
          <a:ln/>
        </p:spPr>
        <p:txBody>
          <a:bodyPr/>
          <a:lstStyle>
            <a:lvl1pPr>
              <a:defRPr/>
            </a:lvl1pPr>
          </a:lstStyle>
          <a:p>
            <a:pPr>
              <a:defRPr/>
            </a:pPr>
            <a:fld id="{ECA411FF-7658-4C87-97A9-97734CB78F7B}" type="slidenum">
              <a:rPr lang="en-US"/>
              <a:pPr>
                <a:defRPr/>
              </a:pPr>
              <a:t>‹#›</a:t>
            </a:fld>
            <a:endParaRPr lang="en-US"/>
          </a:p>
        </p:txBody>
      </p:sp>
    </p:spTree>
    <p:extLst>
      <p:ext uri="{BB962C8B-B14F-4D97-AF65-F5344CB8AC3E}">
        <p14:creationId xmlns:p14="http://schemas.microsoft.com/office/powerpoint/2010/main" val="3114499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37622228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idx="10"/>
          </p:nvPr>
        </p:nvSpPr>
        <p:spPr>
          <a:ln/>
        </p:spPr>
        <p:txBody>
          <a:bodyPr/>
          <a:lstStyle>
            <a:lvl1pPr>
              <a:defRPr/>
            </a:lvl1pPr>
          </a:lstStyle>
          <a:p>
            <a:pPr>
              <a:defRPr/>
            </a:pPr>
            <a:r>
              <a:rPr lang="it-IT"/>
              <a:t>12/02/17</a:t>
            </a:r>
          </a:p>
        </p:txBody>
      </p:sp>
      <p:sp>
        <p:nvSpPr>
          <p:cNvPr id="6" name="Rectangle 13"/>
          <p:cNvSpPr>
            <a:spLocks noGrp="1" noChangeArrowheads="1"/>
          </p:cNvSpPr>
          <p:nvPr>
            <p:ph type="sldNum" idx="11"/>
          </p:nvPr>
        </p:nvSpPr>
        <p:spPr>
          <a:ln/>
        </p:spPr>
        <p:txBody>
          <a:bodyPr/>
          <a:lstStyle>
            <a:lvl1pPr>
              <a:defRPr/>
            </a:lvl1pPr>
          </a:lstStyle>
          <a:p>
            <a:pPr>
              <a:defRPr/>
            </a:pPr>
            <a:fld id="{34204314-F727-4BC5-AB4E-E14A08C7D837}" type="slidenum">
              <a:rPr lang="en-US"/>
              <a:pPr>
                <a:defRPr/>
              </a:pPr>
              <a:t>‹#›</a:t>
            </a:fld>
            <a:endParaRPr lang="en-US"/>
          </a:p>
        </p:txBody>
      </p:sp>
    </p:spTree>
    <p:extLst>
      <p:ext uri="{BB962C8B-B14F-4D97-AF65-F5344CB8AC3E}">
        <p14:creationId xmlns:p14="http://schemas.microsoft.com/office/powerpoint/2010/main" val="31420190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idx="10"/>
          </p:nvPr>
        </p:nvSpPr>
        <p:spPr>
          <a:ln/>
        </p:spPr>
        <p:txBody>
          <a:bodyPr/>
          <a:lstStyle>
            <a:lvl1pPr>
              <a:defRPr/>
            </a:lvl1pPr>
          </a:lstStyle>
          <a:p>
            <a:pPr>
              <a:defRPr/>
            </a:pPr>
            <a:r>
              <a:rPr lang="it-IT"/>
              <a:t>12/02/17</a:t>
            </a:r>
          </a:p>
        </p:txBody>
      </p:sp>
      <p:sp>
        <p:nvSpPr>
          <p:cNvPr id="5" name="Rectangle 13"/>
          <p:cNvSpPr>
            <a:spLocks noGrp="1" noChangeArrowheads="1"/>
          </p:cNvSpPr>
          <p:nvPr>
            <p:ph type="sldNum" idx="11"/>
          </p:nvPr>
        </p:nvSpPr>
        <p:spPr>
          <a:ln/>
        </p:spPr>
        <p:txBody>
          <a:bodyPr/>
          <a:lstStyle>
            <a:lvl1pPr>
              <a:defRPr/>
            </a:lvl1pPr>
          </a:lstStyle>
          <a:p>
            <a:pPr>
              <a:defRPr/>
            </a:pPr>
            <a:fld id="{5AEB6DF8-C4D3-4DB0-A6E1-C0A02CF6F5AC}" type="slidenum">
              <a:rPr lang="en-US"/>
              <a:pPr>
                <a:defRPr/>
              </a:pPr>
              <a:t>‹#›</a:t>
            </a:fld>
            <a:endParaRPr lang="en-US"/>
          </a:p>
        </p:txBody>
      </p:sp>
    </p:spTree>
    <p:extLst>
      <p:ext uri="{BB962C8B-B14F-4D97-AF65-F5344CB8AC3E}">
        <p14:creationId xmlns:p14="http://schemas.microsoft.com/office/powerpoint/2010/main" val="10556163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4963" y="985838"/>
            <a:ext cx="2227262" cy="52784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985838"/>
            <a:ext cx="6532563" cy="5278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idx="10"/>
          </p:nvPr>
        </p:nvSpPr>
        <p:spPr>
          <a:ln/>
        </p:spPr>
        <p:txBody>
          <a:bodyPr/>
          <a:lstStyle>
            <a:lvl1pPr>
              <a:defRPr/>
            </a:lvl1pPr>
          </a:lstStyle>
          <a:p>
            <a:pPr>
              <a:defRPr/>
            </a:pPr>
            <a:r>
              <a:rPr lang="it-IT"/>
              <a:t>12/02/17</a:t>
            </a:r>
          </a:p>
        </p:txBody>
      </p:sp>
      <p:sp>
        <p:nvSpPr>
          <p:cNvPr id="5" name="Rectangle 13"/>
          <p:cNvSpPr>
            <a:spLocks noGrp="1" noChangeArrowheads="1"/>
          </p:cNvSpPr>
          <p:nvPr>
            <p:ph type="sldNum" idx="11"/>
          </p:nvPr>
        </p:nvSpPr>
        <p:spPr>
          <a:ln/>
        </p:spPr>
        <p:txBody>
          <a:bodyPr/>
          <a:lstStyle>
            <a:lvl1pPr>
              <a:defRPr/>
            </a:lvl1pPr>
          </a:lstStyle>
          <a:p>
            <a:pPr>
              <a:defRPr/>
            </a:pPr>
            <a:fld id="{D57351E3-CB73-4ADF-9021-9001724F7DA2}" type="slidenum">
              <a:rPr lang="en-US"/>
              <a:pPr>
                <a:defRPr/>
              </a:pPr>
              <a:t>‹#›</a:t>
            </a:fld>
            <a:endParaRPr lang="en-US"/>
          </a:p>
        </p:txBody>
      </p:sp>
    </p:spTree>
    <p:extLst>
      <p:ext uri="{BB962C8B-B14F-4D97-AF65-F5344CB8AC3E}">
        <p14:creationId xmlns:p14="http://schemas.microsoft.com/office/powerpoint/2010/main" val="10648468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6882505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20252389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11050578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14425" y="2595563"/>
            <a:ext cx="3727450" cy="3668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4275" y="2595563"/>
            <a:ext cx="3729038" cy="3668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34093857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6000564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28505289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1887891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17869113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26185379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9749449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7963835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4963" y="985838"/>
            <a:ext cx="2227262" cy="52784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985838"/>
            <a:ext cx="6532563" cy="5278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19426934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410255347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37735532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336063565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14425" y="2595563"/>
            <a:ext cx="3727450" cy="3668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4275" y="2595563"/>
            <a:ext cx="3729038" cy="3668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28411797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267731460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2014215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14425" y="2595563"/>
            <a:ext cx="3727450" cy="3668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4275" y="2595563"/>
            <a:ext cx="3729038" cy="3668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67923372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203282176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381116799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300568717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94375554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4963" y="985838"/>
            <a:ext cx="2227262" cy="52784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985838"/>
            <a:ext cx="6532563" cy="5278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336276957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161708939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11149177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5087902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14425" y="2595563"/>
            <a:ext cx="3727450" cy="3668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4275" y="2595563"/>
            <a:ext cx="3729038" cy="3668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410875272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1347740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395688243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382116811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380241304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1039847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56529102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211381772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4963" y="985838"/>
            <a:ext cx="2227262" cy="52784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985838"/>
            <a:ext cx="6532563" cy="5278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176623938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a:p>
          </p:txBody>
        </p:sp>
      </p:grpSp>
      <p:sp>
        <p:nvSpPr>
          <p:cNvPr id="115751"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ru-RU"/>
              <a:t>Образец заголовка</a:t>
            </a:r>
          </a:p>
        </p:txBody>
      </p:sp>
      <p:sp>
        <p:nvSpPr>
          <p:cNvPr id="115752"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41" name="Rectangle 41"/>
          <p:cNvSpPr>
            <a:spLocks noGrp="1" noChangeArrowheads="1"/>
          </p:cNvSpPr>
          <p:nvPr>
            <p:ph type="dt" sz="quarter" idx="10"/>
          </p:nvPr>
        </p:nvSpPr>
        <p:spPr/>
        <p:txBody>
          <a:bodyPr/>
          <a:lstStyle>
            <a:lvl1pPr>
              <a:defRPr smtClean="0"/>
            </a:lvl1pPr>
          </a:lstStyle>
          <a:p>
            <a:pPr>
              <a:defRPr/>
            </a:pPr>
            <a:endParaRPr lang="ru-RU"/>
          </a:p>
        </p:txBody>
      </p:sp>
      <p:sp>
        <p:nvSpPr>
          <p:cNvPr id="42" name="Rectangle 42"/>
          <p:cNvSpPr>
            <a:spLocks noGrp="1" noChangeArrowheads="1"/>
          </p:cNvSpPr>
          <p:nvPr>
            <p:ph type="ftr" sz="quarter" idx="11"/>
          </p:nvPr>
        </p:nvSpPr>
        <p:spPr/>
        <p:txBody>
          <a:bodyPr/>
          <a:lstStyle>
            <a:lvl1pPr>
              <a:defRPr smtClean="0"/>
            </a:lvl1pPr>
          </a:lstStyle>
          <a:p>
            <a:pPr>
              <a:defRPr/>
            </a:pPr>
            <a:endParaRPr lang="ru-RU"/>
          </a:p>
        </p:txBody>
      </p:sp>
      <p:sp>
        <p:nvSpPr>
          <p:cNvPr id="43" name="Rectangle 43"/>
          <p:cNvSpPr>
            <a:spLocks noGrp="1" noChangeArrowheads="1"/>
          </p:cNvSpPr>
          <p:nvPr>
            <p:ph type="sldNum" sz="quarter" idx="12"/>
          </p:nvPr>
        </p:nvSpPr>
        <p:spPr/>
        <p:txBody>
          <a:bodyPr/>
          <a:lstStyle>
            <a:lvl1pPr>
              <a:defRPr smtClean="0"/>
            </a:lvl1pPr>
          </a:lstStyle>
          <a:p>
            <a:pPr>
              <a:defRPr/>
            </a:pPr>
            <a:fld id="{B7D87E7E-55BF-4877-91B1-50C7F6E657D2}" type="slidenum">
              <a:rPr lang="ru-RU"/>
              <a:pPr>
                <a:defRPr/>
              </a:pPr>
              <a:t>‹#›</a:t>
            </a:fld>
            <a:endParaRPr lang="ru-RU"/>
          </a:p>
        </p:txBody>
      </p:sp>
    </p:spTree>
    <p:extLst>
      <p:ext uri="{BB962C8B-B14F-4D97-AF65-F5344CB8AC3E}">
        <p14:creationId xmlns:p14="http://schemas.microsoft.com/office/powerpoint/2010/main" val="26188851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ru-RU"/>
          </a:p>
        </p:txBody>
      </p:sp>
      <p:sp>
        <p:nvSpPr>
          <p:cNvPr id="5" name="Rectangle 41"/>
          <p:cNvSpPr>
            <a:spLocks noGrp="1" noChangeArrowheads="1"/>
          </p:cNvSpPr>
          <p:nvPr>
            <p:ph type="ftr" sz="quarter" idx="11"/>
          </p:nvPr>
        </p:nvSpPr>
        <p:spPr>
          <a:ln/>
        </p:spPr>
        <p:txBody>
          <a:bodyPr/>
          <a:lstStyle>
            <a:lvl1pPr>
              <a:defRPr/>
            </a:lvl1pPr>
          </a:lstStyle>
          <a:p>
            <a:pPr>
              <a:defRPr/>
            </a:pPr>
            <a:endParaRPr lang="ru-RU"/>
          </a:p>
        </p:txBody>
      </p:sp>
      <p:sp>
        <p:nvSpPr>
          <p:cNvPr id="6" name="Rectangle 42"/>
          <p:cNvSpPr>
            <a:spLocks noGrp="1" noChangeArrowheads="1"/>
          </p:cNvSpPr>
          <p:nvPr>
            <p:ph type="sldNum" sz="quarter" idx="12"/>
          </p:nvPr>
        </p:nvSpPr>
        <p:spPr>
          <a:ln/>
        </p:spPr>
        <p:txBody>
          <a:bodyPr/>
          <a:lstStyle>
            <a:lvl1pPr>
              <a:defRPr/>
            </a:lvl1pPr>
          </a:lstStyle>
          <a:p>
            <a:pPr>
              <a:defRPr/>
            </a:pPr>
            <a:fld id="{8C138B8E-3440-4166-A38C-8256C6FCF107}" type="slidenum">
              <a:rPr lang="ru-RU"/>
              <a:pPr>
                <a:defRPr/>
              </a:pPr>
              <a:t>‹#›</a:t>
            </a:fld>
            <a:endParaRPr lang="ru-RU"/>
          </a:p>
        </p:txBody>
      </p:sp>
    </p:spTree>
    <p:extLst>
      <p:ext uri="{BB962C8B-B14F-4D97-AF65-F5344CB8AC3E}">
        <p14:creationId xmlns:p14="http://schemas.microsoft.com/office/powerpoint/2010/main" val="337584125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ru-RU"/>
          </a:p>
        </p:txBody>
      </p:sp>
      <p:sp>
        <p:nvSpPr>
          <p:cNvPr id="5" name="Rectangle 41"/>
          <p:cNvSpPr>
            <a:spLocks noGrp="1" noChangeArrowheads="1"/>
          </p:cNvSpPr>
          <p:nvPr>
            <p:ph type="ftr" sz="quarter" idx="11"/>
          </p:nvPr>
        </p:nvSpPr>
        <p:spPr>
          <a:ln/>
        </p:spPr>
        <p:txBody>
          <a:bodyPr/>
          <a:lstStyle>
            <a:lvl1pPr>
              <a:defRPr/>
            </a:lvl1pPr>
          </a:lstStyle>
          <a:p>
            <a:pPr>
              <a:defRPr/>
            </a:pPr>
            <a:endParaRPr lang="ru-RU"/>
          </a:p>
        </p:txBody>
      </p:sp>
      <p:sp>
        <p:nvSpPr>
          <p:cNvPr id="6" name="Rectangle 42"/>
          <p:cNvSpPr>
            <a:spLocks noGrp="1" noChangeArrowheads="1"/>
          </p:cNvSpPr>
          <p:nvPr>
            <p:ph type="sldNum" sz="quarter" idx="12"/>
          </p:nvPr>
        </p:nvSpPr>
        <p:spPr>
          <a:ln/>
        </p:spPr>
        <p:txBody>
          <a:bodyPr/>
          <a:lstStyle>
            <a:lvl1pPr>
              <a:defRPr/>
            </a:lvl1pPr>
          </a:lstStyle>
          <a:p>
            <a:pPr>
              <a:defRPr/>
            </a:pPr>
            <a:fld id="{6EA98674-97D0-47D5-AA2D-42CF5BCEDB63}" type="slidenum">
              <a:rPr lang="ru-RU"/>
              <a:pPr>
                <a:defRPr/>
              </a:pPr>
              <a:t>‹#›</a:t>
            </a:fld>
            <a:endParaRPr lang="ru-RU"/>
          </a:p>
        </p:txBody>
      </p:sp>
    </p:spTree>
    <p:extLst>
      <p:ext uri="{BB962C8B-B14F-4D97-AF65-F5344CB8AC3E}">
        <p14:creationId xmlns:p14="http://schemas.microsoft.com/office/powerpoint/2010/main" val="243073950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ru-RU"/>
          </a:p>
        </p:txBody>
      </p:sp>
      <p:sp>
        <p:nvSpPr>
          <p:cNvPr id="6" name="Rectangle 41"/>
          <p:cNvSpPr>
            <a:spLocks noGrp="1" noChangeArrowheads="1"/>
          </p:cNvSpPr>
          <p:nvPr>
            <p:ph type="ftr" sz="quarter" idx="11"/>
          </p:nvPr>
        </p:nvSpPr>
        <p:spPr>
          <a:ln/>
        </p:spPr>
        <p:txBody>
          <a:bodyPr/>
          <a:lstStyle>
            <a:lvl1pPr>
              <a:defRPr/>
            </a:lvl1pPr>
          </a:lstStyle>
          <a:p>
            <a:pPr>
              <a:defRPr/>
            </a:pPr>
            <a:endParaRPr lang="ru-RU"/>
          </a:p>
        </p:txBody>
      </p:sp>
      <p:sp>
        <p:nvSpPr>
          <p:cNvPr id="7" name="Rectangle 42"/>
          <p:cNvSpPr>
            <a:spLocks noGrp="1" noChangeArrowheads="1"/>
          </p:cNvSpPr>
          <p:nvPr>
            <p:ph type="sldNum" sz="quarter" idx="12"/>
          </p:nvPr>
        </p:nvSpPr>
        <p:spPr>
          <a:ln/>
        </p:spPr>
        <p:txBody>
          <a:bodyPr/>
          <a:lstStyle>
            <a:lvl1pPr>
              <a:defRPr/>
            </a:lvl1pPr>
          </a:lstStyle>
          <a:p>
            <a:pPr>
              <a:defRPr/>
            </a:pPr>
            <a:fld id="{CEC75090-F88F-450E-87E1-EBC7B10E4614}" type="slidenum">
              <a:rPr lang="ru-RU"/>
              <a:pPr>
                <a:defRPr/>
              </a:pPr>
              <a:t>‹#›</a:t>
            </a:fld>
            <a:endParaRPr lang="ru-RU"/>
          </a:p>
        </p:txBody>
      </p:sp>
    </p:spTree>
    <p:extLst>
      <p:ext uri="{BB962C8B-B14F-4D97-AF65-F5344CB8AC3E}">
        <p14:creationId xmlns:p14="http://schemas.microsoft.com/office/powerpoint/2010/main" val="2183440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428652517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endParaRPr lang="ru-RU"/>
          </a:p>
        </p:txBody>
      </p:sp>
      <p:sp>
        <p:nvSpPr>
          <p:cNvPr id="8" name="Rectangle 41"/>
          <p:cNvSpPr>
            <a:spLocks noGrp="1" noChangeArrowheads="1"/>
          </p:cNvSpPr>
          <p:nvPr>
            <p:ph type="ftr" sz="quarter" idx="11"/>
          </p:nvPr>
        </p:nvSpPr>
        <p:spPr>
          <a:ln/>
        </p:spPr>
        <p:txBody>
          <a:bodyPr/>
          <a:lstStyle>
            <a:lvl1pPr>
              <a:defRPr/>
            </a:lvl1pPr>
          </a:lstStyle>
          <a:p>
            <a:pPr>
              <a:defRPr/>
            </a:pPr>
            <a:endParaRPr lang="ru-RU"/>
          </a:p>
        </p:txBody>
      </p:sp>
      <p:sp>
        <p:nvSpPr>
          <p:cNvPr id="9" name="Rectangle 42"/>
          <p:cNvSpPr>
            <a:spLocks noGrp="1" noChangeArrowheads="1"/>
          </p:cNvSpPr>
          <p:nvPr>
            <p:ph type="sldNum" sz="quarter" idx="12"/>
          </p:nvPr>
        </p:nvSpPr>
        <p:spPr>
          <a:ln/>
        </p:spPr>
        <p:txBody>
          <a:bodyPr/>
          <a:lstStyle>
            <a:lvl1pPr>
              <a:defRPr/>
            </a:lvl1pPr>
          </a:lstStyle>
          <a:p>
            <a:pPr>
              <a:defRPr/>
            </a:pPr>
            <a:fld id="{5FA88139-00A9-4EC5-8BBB-FED003C585FC}" type="slidenum">
              <a:rPr lang="ru-RU"/>
              <a:pPr>
                <a:defRPr/>
              </a:pPr>
              <a:t>‹#›</a:t>
            </a:fld>
            <a:endParaRPr lang="ru-RU"/>
          </a:p>
        </p:txBody>
      </p:sp>
    </p:spTree>
    <p:extLst>
      <p:ext uri="{BB962C8B-B14F-4D97-AF65-F5344CB8AC3E}">
        <p14:creationId xmlns:p14="http://schemas.microsoft.com/office/powerpoint/2010/main" val="142373705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endParaRPr lang="ru-RU"/>
          </a:p>
        </p:txBody>
      </p:sp>
      <p:sp>
        <p:nvSpPr>
          <p:cNvPr id="4" name="Rectangle 41"/>
          <p:cNvSpPr>
            <a:spLocks noGrp="1" noChangeArrowheads="1"/>
          </p:cNvSpPr>
          <p:nvPr>
            <p:ph type="ftr" sz="quarter" idx="11"/>
          </p:nvPr>
        </p:nvSpPr>
        <p:spPr>
          <a:ln/>
        </p:spPr>
        <p:txBody>
          <a:bodyPr/>
          <a:lstStyle>
            <a:lvl1pPr>
              <a:defRPr/>
            </a:lvl1pPr>
          </a:lstStyle>
          <a:p>
            <a:pPr>
              <a:defRPr/>
            </a:pPr>
            <a:endParaRPr lang="ru-RU"/>
          </a:p>
        </p:txBody>
      </p:sp>
      <p:sp>
        <p:nvSpPr>
          <p:cNvPr id="5" name="Rectangle 42"/>
          <p:cNvSpPr>
            <a:spLocks noGrp="1" noChangeArrowheads="1"/>
          </p:cNvSpPr>
          <p:nvPr>
            <p:ph type="sldNum" sz="quarter" idx="12"/>
          </p:nvPr>
        </p:nvSpPr>
        <p:spPr>
          <a:ln/>
        </p:spPr>
        <p:txBody>
          <a:bodyPr/>
          <a:lstStyle>
            <a:lvl1pPr>
              <a:defRPr/>
            </a:lvl1pPr>
          </a:lstStyle>
          <a:p>
            <a:pPr>
              <a:defRPr/>
            </a:pPr>
            <a:fld id="{DDFAD876-03A3-4F93-9C7B-0F46A17BE8DE}" type="slidenum">
              <a:rPr lang="ru-RU"/>
              <a:pPr>
                <a:defRPr/>
              </a:pPr>
              <a:t>‹#›</a:t>
            </a:fld>
            <a:endParaRPr lang="ru-RU"/>
          </a:p>
        </p:txBody>
      </p:sp>
    </p:spTree>
    <p:extLst>
      <p:ext uri="{BB962C8B-B14F-4D97-AF65-F5344CB8AC3E}">
        <p14:creationId xmlns:p14="http://schemas.microsoft.com/office/powerpoint/2010/main" val="302271774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ru-RU"/>
          </a:p>
        </p:txBody>
      </p:sp>
      <p:sp>
        <p:nvSpPr>
          <p:cNvPr id="3" name="Rectangle 41"/>
          <p:cNvSpPr>
            <a:spLocks noGrp="1" noChangeArrowheads="1"/>
          </p:cNvSpPr>
          <p:nvPr>
            <p:ph type="ftr" sz="quarter" idx="11"/>
          </p:nvPr>
        </p:nvSpPr>
        <p:spPr>
          <a:ln/>
        </p:spPr>
        <p:txBody>
          <a:bodyPr/>
          <a:lstStyle>
            <a:lvl1pPr>
              <a:defRPr/>
            </a:lvl1pPr>
          </a:lstStyle>
          <a:p>
            <a:pPr>
              <a:defRPr/>
            </a:pPr>
            <a:endParaRPr lang="ru-RU"/>
          </a:p>
        </p:txBody>
      </p:sp>
      <p:sp>
        <p:nvSpPr>
          <p:cNvPr id="4" name="Rectangle 42"/>
          <p:cNvSpPr>
            <a:spLocks noGrp="1" noChangeArrowheads="1"/>
          </p:cNvSpPr>
          <p:nvPr>
            <p:ph type="sldNum" sz="quarter" idx="12"/>
          </p:nvPr>
        </p:nvSpPr>
        <p:spPr>
          <a:ln/>
        </p:spPr>
        <p:txBody>
          <a:bodyPr/>
          <a:lstStyle>
            <a:lvl1pPr>
              <a:defRPr/>
            </a:lvl1pPr>
          </a:lstStyle>
          <a:p>
            <a:pPr>
              <a:defRPr/>
            </a:pPr>
            <a:fld id="{B86F7E5B-B142-436D-8084-C1005B4ACF8C}" type="slidenum">
              <a:rPr lang="ru-RU"/>
              <a:pPr>
                <a:defRPr/>
              </a:pPr>
              <a:t>‹#›</a:t>
            </a:fld>
            <a:endParaRPr lang="ru-RU"/>
          </a:p>
        </p:txBody>
      </p:sp>
    </p:spTree>
    <p:extLst>
      <p:ext uri="{BB962C8B-B14F-4D97-AF65-F5344CB8AC3E}">
        <p14:creationId xmlns:p14="http://schemas.microsoft.com/office/powerpoint/2010/main" val="239035748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ru-RU"/>
          </a:p>
        </p:txBody>
      </p:sp>
      <p:sp>
        <p:nvSpPr>
          <p:cNvPr id="6" name="Rectangle 41"/>
          <p:cNvSpPr>
            <a:spLocks noGrp="1" noChangeArrowheads="1"/>
          </p:cNvSpPr>
          <p:nvPr>
            <p:ph type="ftr" sz="quarter" idx="11"/>
          </p:nvPr>
        </p:nvSpPr>
        <p:spPr>
          <a:ln/>
        </p:spPr>
        <p:txBody>
          <a:bodyPr/>
          <a:lstStyle>
            <a:lvl1pPr>
              <a:defRPr/>
            </a:lvl1pPr>
          </a:lstStyle>
          <a:p>
            <a:pPr>
              <a:defRPr/>
            </a:pPr>
            <a:endParaRPr lang="ru-RU"/>
          </a:p>
        </p:txBody>
      </p:sp>
      <p:sp>
        <p:nvSpPr>
          <p:cNvPr id="7" name="Rectangle 42"/>
          <p:cNvSpPr>
            <a:spLocks noGrp="1" noChangeArrowheads="1"/>
          </p:cNvSpPr>
          <p:nvPr>
            <p:ph type="sldNum" sz="quarter" idx="12"/>
          </p:nvPr>
        </p:nvSpPr>
        <p:spPr>
          <a:ln/>
        </p:spPr>
        <p:txBody>
          <a:bodyPr/>
          <a:lstStyle>
            <a:lvl1pPr>
              <a:defRPr/>
            </a:lvl1pPr>
          </a:lstStyle>
          <a:p>
            <a:pPr>
              <a:defRPr/>
            </a:pPr>
            <a:fld id="{EEE9B18C-2CD9-4392-8611-A541B6434D22}" type="slidenum">
              <a:rPr lang="ru-RU"/>
              <a:pPr>
                <a:defRPr/>
              </a:pPr>
              <a:t>‹#›</a:t>
            </a:fld>
            <a:endParaRPr lang="ru-RU"/>
          </a:p>
        </p:txBody>
      </p:sp>
    </p:spTree>
    <p:extLst>
      <p:ext uri="{BB962C8B-B14F-4D97-AF65-F5344CB8AC3E}">
        <p14:creationId xmlns:p14="http://schemas.microsoft.com/office/powerpoint/2010/main" val="96571337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ru-RU"/>
          </a:p>
        </p:txBody>
      </p:sp>
      <p:sp>
        <p:nvSpPr>
          <p:cNvPr id="6" name="Rectangle 41"/>
          <p:cNvSpPr>
            <a:spLocks noGrp="1" noChangeArrowheads="1"/>
          </p:cNvSpPr>
          <p:nvPr>
            <p:ph type="ftr" sz="quarter" idx="11"/>
          </p:nvPr>
        </p:nvSpPr>
        <p:spPr>
          <a:ln/>
        </p:spPr>
        <p:txBody>
          <a:bodyPr/>
          <a:lstStyle>
            <a:lvl1pPr>
              <a:defRPr/>
            </a:lvl1pPr>
          </a:lstStyle>
          <a:p>
            <a:pPr>
              <a:defRPr/>
            </a:pPr>
            <a:endParaRPr lang="ru-RU"/>
          </a:p>
        </p:txBody>
      </p:sp>
      <p:sp>
        <p:nvSpPr>
          <p:cNvPr id="7" name="Rectangle 42"/>
          <p:cNvSpPr>
            <a:spLocks noGrp="1" noChangeArrowheads="1"/>
          </p:cNvSpPr>
          <p:nvPr>
            <p:ph type="sldNum" sz="quarter" idx="12"/>
          </p:nvPr>
        </p:nvSpPr>
        <p:spPr>
          <a:ln/>
        </p:spPr>
        <p:txBody>
          <a:bodyPr/>
          <a:lstStyle>
            <a:lvl1pPr>
              <a:defRPr/>
            </a:lvl1pPr>
          </a:lstStyle>
          <a:p>
            <a:pPr>
              <a:defRPr/>
            </a:pPr>
            <a:fld id="{899EDCB1-78F8-429B-9DE5-F409D0165411}" type="slidenum">
              <a:rPr lang="ru-RU"/>
              <a:pPr>
                <a:defRPr/>
              </a:pPr>
              <a:t>‹#›</a:t>
            </a:fld>
            <a:endParaRPr lang="ru-RU"/>
          </a:p>
        </p:txBody>
      </p:sp>
    </p:spTree>
    <p:extLst>
      <p:ext uri="{BB962C8B-B14F-4D97-AF65-F5344CB8AC3E}">
        <p14:creationId xmlns:p14="http://schemas.microsoft.com/office/powerpoint/2010/main" val="281750582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ru-RU"/>
          </a:p>
        </p:txBody>
      </p:sp>
      <p:sp>
        <p:nvSpPr>
          <p:cNvPr id="5" name="Rectangle 41"/>
          <p:cNvSpPr>
            <a:spLocks noGrp="1" noChangeArrowheads="1"/>
          </p:cNvSpPr>
          <p:nvPr>
            <p:ph type="ftr" sz="quarter" idx="11"/>
          </p:nvPr>
        </p:nvSpPr>
        <p:spPr>
          <a:ln/>
        </p:spPr>
        <p:txBody>
          <a:bodyPr/>
          <a:lstStyle>
            <a:lvl1pPr>
              <a:defRPr/>
            </a:lvl1pPr>
          </a:lstStyle>
          <a:p>
            <a:pPr>
              <a:defRPr/>
            </a:pPr>
            <a:endParaRPr lang="ru-RU"/>
          </a:p>
        </p:txBody>
      </p:sp>
      <p:sp>
        <p:nvSpPr>
          <p:cNvPr id="6" name="Rectangle 42"/>
          <p:cNvSpPr>
            <a:spLocks noGrp="1" noChangeArrowheads="1"/>
          </p:cNvSpPr>
          <p:nvPr>
            <p:ph type="sldNum" sz="quarter" idx="12"/>
          </p:nvPr>
        </p:nvSpPr>
        <p:spPr>
          <a:ln/>
        </p:spPr>
        <p:txBody>
          <a:bodyPr/>
          <a:lstStyle>
            <a:lvl1pPr>
              <a:defRPr/>
            </a:lvl1pPr>
          </a:lstStyle>
          <a:p>
            <a:pPr>
              <a:defRPr/>
            </a:pPr>
            <a:fld id="{115C78F3-1EEC-4BB6-9030-FDBD12B3CF0C}" type="slidenum">
              <a:rPr lang="ru-RU"/>
              <a:pPr>
                <a:defRPr/>
              </a:pPr>
              <a:t>‹#›</a:t>
            </a:fld>
            <a:endParaRPr lang="ru-RU"/>
          </a:p>
        </p:txBody>
      </p:sp>
    </p:spTree>
    <p:extLst>
      <p:ext uri="{BB962C8B-B14F-4D97-AF65-F5344CB8AC3E}">
        <p14:creationId xmlns:p14="http://schemas.microsoft.com/office/powerpoint/2010/main" val="277663013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ru-RU"/>
          </a:p>
        </p:txBody>
      </p:sp>
      <p:sp>
        <p:nvSpPr>
          <p:cNvPr id="5" name="Rectangle 41"/>
          <p:cNvSpPr>
            <a:spLocks noGrp="1" noChangeArrowheads="1"/>
          </p:cNvSpPr>
          <p:nvPr>
            <p:ph type="ftr" sz="quarter" idx="11"/>
          </p:nvPr>
        </p:nvSpPr>
        <p:spPr>
          <a:ln/>
        </p:spPr>
        <p:txBody>
          <a:bodyPr/>
          <a:lstStyle>
            <a:lvl1pPr>
              <a:defRPr/>
            </a:lvl1pPr>
          </a:lstStyle>
          <a:p>
            <a:pPr>
              <a:defRPr/>
            </a:pPr>
            <a:endParaRPr lang="ru-RU"/>
          </a:p>
        </p:txBody>
      </p:sp>
      <p:sp>
        <p:nvSpPr>
          <p:cNvPr id="6" name="Rectangle 42"/>
          <p:cNvSpPr>
            <a:spLocks noGrp="1" noChangeArrowheads="1"/>
          </p:cNvSpPr>
          <p:nvPr>
            <p:ph type="sldNum" sz="quarter" idx="12"/>
          </p:nvPr>
        </p:nvSpPr>
        <p:spPr>
          <a:ln/>
        </p:spPr>
        <p:txBody>
          <a:bodyPr/>
          <a:lstStyle>
            <a:lvl1pPr>
              <a:defRPr/>
            </a:lvl1pPr>
          </a:lstStyle>
          <a:p>
            <a:pPr>
              <a:defRPr/>
            </a:pPr>
            <a:fld id="{41F5DEB7-76D7-49DB-8F00-C5E7113FA6BE}" type="slidenum">
              <a:rPr lang="ru-RU"/>
              <a:pPr>
                <a:defRPr/>
              </a:pPr>
              <a:t>‹#›</a:t>
            </a:fld>
            <a:endParaRPr lang="ru-RU"/>
          </a:p>
        </p:txBody>
      </p:sp>
    </p:spTree>
    <p:extLst>
      <p:ext uri="{BB962C8B-B14F-4D97-AF65-F5344CB8AC3E}">
        <p14:creationId xmlns:p14="http://schemas.microsoft.com/office/powerpoint/2010/main" val="1882588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4293555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1589110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it-IT"/>
              <a:t>12/02/17</a:t>
            </a:r>
          </a:p>
        </p:txBody>
      </p:sp>
    </p:spTree>
    <p:extLst>
      <p:ext uri="{BB962C8B-B14F-4D97-AF65-F5344CB8AC3E}">
        <p14:creationId xmlns:p14="http://schemas.microsoft.com/office/powerpoint/2010/main" val="1445903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BC7A0"/>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914400" y="0"/>
            <a:ext cx="7999413" cy="182563"/>
          </a:xfrm>
          <a:prstGeom prst="rect">
            <a:avLst/>
          </a:prstGeom>
          <a:solidFill>
            <a:srgbClr val="FEFCDF"/>
          </a:solidFill>
          <a:ln w="9525">
            <a:noFill/>
            <a:round/>
            <a:headEnd/>
            <a:tailEnd/>
          </a:ln>
          <a:effectLst/>
        </p:spPr>
        <p:txBody>
          <a:bodyPr wrap="none" anchor="ctr"/>
          <a:lstStyle/>
          <a:p>
            <a:pPr>
              <a:defRPr/>
            </a:pPr>
            <a:endParaRPr lang="en-US"/>
          </a:p>
        </p:txBody>
      </p:sp>
      <p:sp>
        <p:nvSpPr>
          <p:cNvPr id="2050" name="Rectangle 2"/>
          <p:cNvSpPr>
            <a:spLocks noChangeArrowheads="1"/>
          </p:cNvSpPr>
          <p:nvPr/>
        </p:nvSpPr>
        <p:spPr bwMode="auto">
          <a:xfrm>
            <a:off x="914400" y="6675438"/>
            <a:ext cx="7999413" cy="182562"/>
          </a:xfrm>
          <a:prstGeom prst="rect">
            <a:avLst/>
          </a:prstGeom>
          <a:solidFill>
            <a:srgbClr val="FFFDE9"/>
          </a:solidFill>
          <a:ln w="9525">
            <a:noFill/>
            <a:round/>
            <a:headEnd/>
            <a:tailEnd/>
          </a:ln>
          <a:effectLst/>
        </p:spPr>
        <p:txBody>
          <a:bodyPr wrap="none" anchor="ctr"/>
          <a:lstStyle/>
          <a:p>
            <a:pPr>
              <a:defRPr/>
            </a:pPr>
            <a:endParaRPr lang="en-US"/>
          </a:p>
        </p:txBody>
      </p:sp>
      <p:sp>
        <p:nvSpPr>
          <p:cNvPr id="1028" name="Rectangle 3"/>
          <p:cNvSpPr>
            <a:spLocks noGrp="1" noChangeArrowheads="1"/>
          </p:cNvSpPr>
          <p:nvPr>
            <p:ph type="title"/>
          </p:nvPr>
        </p:nvSpPr>
        <p:spPr bwMode="auto">
          <a:xfrm>
            <a:off x="0" y="985838"/>
            <a:ext cx="8912225" cy="1189037"/>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188720" tIns="46800" rIns="274320" bIns="46800" numCol="1" anchor="ctr" anchorCtr="0" compatLnSpc="1">
            <a:prstTxWarp prst="textNoShape">
              <a:avLst/>
            </a:prstTxWarp>
          </a:bodyPr>
          <a:lstStyle/>
          <a:p>
            <a:pPr lvl="0"/>
            <a:r>
              <a:rPr lang="en-GB" smtClean="0"/>
              <a:t>Для правки текста заголовка щелкните мышью</a:t>
            </a:r>
          </a:p>
        </p:txBody>
      </p:sp>
      <p:sp>
        <p:nvSpPr>
          <p:cNvPr id="1029" name="Rectangle 4"/>
          <p:cNvSpPr>
            <a:spLocks noGrp="1" noChangeArrowheads="1"/>
          </p:cNvSpPr>
          <p:nvPr>
            <p:ph type="body" idx="1"/>
          </p:nvPr>
        </p:nvSpPr>
        <p:spPr bwMode="auto">
          <a:xfrm>
            <a:off x="1114425" y="2595563"/>
            <a:ext cx="7608888" cy="366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Четвертый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2053" name="Rectangle 5"/>
          <p:cNvSpPr>
            <a:spLocks noGrp="1" noChangeArrowheads="1"/>
          </p:cNvSpPr>
          <p:nvPr>
            <p:ph type="dt"/>
          </p:nvPr>
        </p:nvSpPr>
        <p:spPr bwMode="auto">
          <a:xfrm>
            <a:off x="6580188" y="188913"/>
            <a:ext cx="2132012" cy="363537"/>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eaLnBrk="1" hangingPunct="1">
              <a:tabLst>
                <a:tab pos="723900" algn="l"/>
                <a:tab pos="1447800" algn="l"/>
              </a:tabLst>
              <a:defRPr sz="1000" smtClean="0">
                <a:solidFill>
                  <a:srgbClr val="595959"/>
                </a:solidFill>
                <a:latin typeface="+mn-lt"/>
              </a:defRPr>
            </a:lvl1pPr>
          </a:lstStyle>
          <a:p>
            <a:pPr>
              <a:defRPr/>
            </a:pPr>
            <a:r>
              <a:rPr lang="it-IT"/>
              <a:t>12/02/17</a:t>
            </a:r>
          </a:p>
        </p:txBody>
      </p:sp>
      <p:sp>
        <p:nvSpPr>
          <p:cNvPr id="2054" name="Text Box 6"/>
          <p:cNvSpPr txBox="1">
            <a:spLocks noChangeArrowheads="1"/>
          </p:cNvSpPr>
          <p:nvPr/>
        </p:nvSpPr>
        <p:spPr bwMode="auto">
          <a:xfrm>
            <a:off x="1120775" y="188913"/>
            <a:ext cx="2895600" cy="365125"/>
          </a:xfrm>
          <a:prstGeom prst="rect">
            <a:avLst/>
          </a:prstGeom>
          <a:noFill/>
          <a:ln w="9525">
            <a:noFill/>
            <a:round/>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773" r:id="rId1"/>
    <p:sldLayoutId id="2147483772" r:id="rId2"/>
    <p:sldLayoutId id="2147483771" r:id="rId3"/>
    <p:sldLayoutId id="2147483770" r:id="rId4"/>
    <p:sldLayoutId id="2147483769" r:id="rId5"/>
    <p:sldLayoutId id="2147483768" r:id="rId6"/>
    <p:sldLayoutId id="2147483767" r:id="rId7"/>
    <p:sldLayoutId id="2147483766" r:id="rId8"/>
    <p:sldLayoutId id="2147483765" r:id="rId9"/>
    <p:sldLayoutId id="2147483764" r:id="rId10"/>
    <p:sldLayoutId id="2147483763"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2pPr>
      <a:lvl3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3pPr>
      <a:lvl4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4pPr>
      <a:lvl5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5pPr>
      <a:lvl6pPr marL="25146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6pPr>
      <a:lvl7pPr marL="29718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7pPr>
      <a:lvl8pPr marL="34290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8pPr>
      <a:lvl9pPr marL="38862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9pPr>
    </p:titleStyle>
    <p:bodyStyle>
      <a:lvl1pPr marL="342900" indent="-342900" algn="l" defTabSz="449263" rtl="0" eaLnBrk="0" fontAlgn="base" hangingPunct="0">
        <a:spcBef>
          <a:spcPts val="2000"/>
        </a:spcBef>
        <a:spcAft>
          <a:spcPct val="0"/>
        </a:spcAft>
        <a:buClr>
          <a:srgbClr val="000000"/>
        </a:buClr>
        <a:buSzPct val="100000"/>
        <a:buFont typeface="Times New Roman" pitchFamily="18" charset="0"/>
        <a:defRPr sz="2000">
          <a:solidFill>
            <a:srgbClr val="595959"/>
          </a:solidFill>
          <a:latin typeface="+mn-lt"/>
          <a:ea typeface="+mn-ea"/>
          <a:cs typeface="+mn-cs"/>
        </a:defRPr>
      </a:lvl1pPr>
      <a:lvl2pPr marL="742950" indent="-285750" algn="l" defTabSz="449263" rtl="0" eaLnBrk="0" fontAlgn="base" hangingPunct="0">
        <a:spcBef>
          <a:spcPts val="600"/>
        </a:spcBef>
        <a:spcAft>
          <a:spcPct val="0"/>
        </a:spcAft>
        <a:buClr>
          <a:srgbClr val="000000"/>
        </a:buClr>
        <a:buSzPct val="100000"/>
        <a:buFont typeface="Times New Roman" pitchFamily="18" charset="0"/>
        <a:defRPr sz="2800">
          <a:solidFill>
            <a:srgbClr val="595959"/>
          </a:solidFill>
          <a:latin typeface="+mn-lt"/>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595959"/>
          </a:solidFill>
          <a:latin typeface="+mn-lt"/>
          <a:cs typeface="+mn-cs"/>
        </a:defRPr>
      </a:lvl3pPr>
      <a:lvl4pPr marL="16002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4pPr>
      <a:lvl5pPr marL="20574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5pPr>
      <a:lvl6pPr marL="25146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6pPr>
      <a:lvl7pPr marL="29718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7pPr>
      <a:lvl8pPr marL="34290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8pPr>
      <a:lvl9pPr marL="38862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CBC7A0"/>
        </a:solidFill>
        <a:effectLst/>
      </p:bgPr>
    </p:bg>
    <p:spTree>
      <p:nvGrpSpPr>
        <p:cNvPr id="1" name=""/>
        <p:cNvGrpSpPr/>
        <p:nvPr/>
      </p:nvGrpSpPr>
      <p:grpSpPr>
        <a:xfrm>
          <a:off x="0" y="0"/>
          <a:ext cx="0" cy="0"/>
          <a:chOff x="0" y="0"/>
          <a:chExt cx="0" cy="0"/>
        </a:xfrm>
      </p:grpSpPr>
      <p:sp>
        <p:nvSpPr>
          <p:cNvPr id="3073" name="Rectangle 1"/>
          <p:cNvSpPr>
            <a:spLocks noChangeArrowheads="1"/>
          </p:cNvSpPr>
          <p:nvPr/>
        </p:nvSpPr>
        <p:spPr bwMode="auto">
          <a:xfrm>
            <a:off x="914400" y="0"/>
            <a:ext cx="7999413" cy="182563"/>
          </a:xfrm>
          <a:prstGeom prst="rect">
            <a:avLst/>
          </a:prstGeom>
          <a:solidFill>
            <a:srgbClr val="FEFCDF"/>
          </a:solidFill>
          <a:ln w="9525">
            <a:noFill/>
            <a:round/>
            <a:headEnd/>
            <a:tailEnd/>
          </a:ln>
          <a:effectLst/>
        </p:spPr>
        <p:txBody>
          <a:bodyPr wrap="none" anchor="ctr"/>
          <a:lstStyle/>
          <a:p>
            <a:pPr>
              <a:defRPr/>
            </a:pPr>
            <a:endParaRPr lang="en-US"/>
          </a:p>
        </p:txBody>
      </p:sp>
      <p:sp>
        <p:nvSpPr>
          <p:cNvPr id="3074" name="Rectangle 2"/>
          <p:cNvSpPr>
            <a:spLocks noChangeArrowheads="1"/>
          </p:cNvSpPr>
          <p:nvPr/>
        </p:nvSpPr>
        <p:spPr bwMode="auto">
          <a:xfrm>
            <a:off x="914400" y="6675438"/>
            <a:ext cx="7999413" cy="182562"/>
          </a:xfrm>
          <a:prstGeom prst="rect">
            <a:avLst/>
          </a:prstGeom>
          <a:solidFill>
            <a:srgbClr val="FFFDE9"/>
          </a:solidFill>
          <a:ln w="9525">
            <a:noFill/>
            <a:round/>
            <a:headEnd/>
            <a:tailEnd/>
          </a:ln>
          <a:effectLst/>
        </p:spPr>
        <p:txBody>
          <a:bodyPr wrap="none" anchor="ctr"/>
          <a:lstStyle/>
          <a:p>
            <a:pPr>
              <a:defRPr/>
            </a:pPr>
            <a:endParaRPr lang="en-US"/>
          </a:p>
        </p:txBody>
      </p:sp>
      <p:sp>
        <p:nvSpPr>
          <p:cNvPr id="3075" name="Line 3"/>
          <p:cNvSpPr>
            <a:spLocks noChangeShapeType="1"/>
          </p:cNvSpPr>
          <p:nvPr/>
        </p:nvSpPr>
        <p:spPr bwMode="auto">
          <a:xfrm>
            <a:off x="1211263" y="2905125"/>
            <a:ext cx="3384550" cy="1588"/>
          </a:xfrm>
          <a:prstGeom prst="line">
            <a:avLst/>
          </a:prstGeom>
          <a:noFill/>
          <a:ln w="38160">
            <a:solidFill>
              <a:srgbClr val="FEFCDF"/>
            </a:solidFill>
            <a:miter lim="800000"/>
            <a:headEnd/>
            <a:tailEnd/>
          </a:ln>
          <a:effectLst/>
        </p:spPr>
        <p:txBody>
          <a:bodyPr/>
          <a:lstStyle/>
          <a:p>
            <a:pPr>
              <a:defRPr/>
            </a:pPr>
            <a:endParaRPr lang="en-US"/>
          </a:p>
        </p:txBody>
      </p:sp>
      <p:sp>
        <p:nvSpPr>
          <p:cNvPr id="3076" name="Line 4"/>
          <p:cNvSpPr>
            <a:spLocks noChangeShapeType="1"/>
          </p:cNvSpPr>
          <p:nvPr/>
        </p:nvSpPr>
        <p:spPr bwMode="auto">
          <a:xfrm>
            <a:off x="5238750" y="2905125"/>
            <a:ext cx="3382963" cy="1588"/>
          </a:xfrm>
          <a:prstGeom prst="line">
            <a:avLst/>
          </a:prstGeom>
          <a:noFill/>
          <a:ln w="38160">
            <a:solidFill>
              <a:srgbClr val="FEFCDF"/>
            </a:solidFill>
            <a:miter lim="800000"/>
            <a:headEnd/>
            <a:tailEnd/>
          </a:ln>
          <a:effectLst/>
        </p:spPr>
        <p:txBody>
          <a:bodyPr/>
          <a:lstStyle/>
          <a:p>
            <a:pPr>
              <a:defRPr/>
            </a:pPr>
            <a:endParaRPr lang="en-US"/>
          </a:p>
        </p:txBody>
      </p:sp>
      <p:sp>
        <p:nvSpPr>
          <p:cNvPr id="3077" name="Line 5"/>
          <p:cNvSpPr>
            <a:spLocks noChangeShapeType="1"/>
          </p:cNvSpPr>
          <p:nvPr/>
        </p:nvSpPr>
        <p:spPr bwMode="auto">
          <a:xfrm>
            <a:off x="1211263" y="2905125"/>
            <a:ext cx="3384550" cy="1588"/>
          </a:xfrm>
          <a:prstGeom prst="line">
            <a:avLst/>
          </a:prstGeom>
          <a:noFill/>
          <a:ln w="38160">
            <a:solidFill>
              <a:srgbClr val="FEFCDF"/>
            </a:solidFill>
            <a:miter lim="800000"/>
            <a:headEnd/>
            <a:tailEnd/>
          </a:ln>
          <a:effectLst/>
        </p:spPr>
        <p:txBody>
          <a:bodyPr/>
          <a:lstStyle/>
          <a:p>
            <a:pPr>
              <a:defRPr/>
            </a:pPr>
            <a:endParaRPr lang="en-US"/>
          </a:p>
        </p:txBody>
      </p:sp>
      <p:sp>
        <p:nvSpPr>
          <p:cNvPr id="3078" name="Line 6"/>
          <p:cNvSpPr>
            <a:spLocks noChangeShapeType="1"/>
          </p:cNvSpPr>
          <p:nvPr/>
        </p:nvSpPr>
        <p:spPr bwMode="auto">
          <a:xfrm>
            <a:off x="5238750" y="2905125"/>
            <a:ext cx="3382963" cy="1588"/>
          </a:xfrm>
          <a:prstGeom prst="line">
            <a:avLst/>
          </a:prstGeom>
          <a:noFill/>
          <a:ln w="38160">
            <a:solidFill>
              <a:srgbClr val="FEFCDF"/>
            </a:solidFill>
            <a:miter lim="800000"/>
            <a:headEnd/>
            <a:tailEnd/>
          </a:ln>
          <a:effectLst/>
        </p:spPr>
        <p:txBody>
          <a:bodyPr/>
          <a:lstStyle/>
          <a:p>
            <a:pPr>
              <a:defRPr/>
            </a:pPr>
            <a:endParaRPr lang="en-US"/>
          </a:p>
        </p:txBody>
      </p:sp>
      <p:sp>
        <p:nvSpPr>
          <p:cNvPr id="3079" name="Line 7"/>
          <p:cNvSpPr>
            <a:spLocks noChangeShapeType="1"/>
          </p:cNvSpPr>
          <p:nvPr/>
        </p:nvSpPr>
        <p:spPr bwMode="auto">
          <a:xfrm>
            <a:off x="1211263" y="2905125"/>
            <a:ext cx="3384550" cy="1588"/>
          </a:xfrm>
          <a:prstGeom prst="line">
            <a:avLst/>
          </a:prstGeom>
          <a:noFill/>
          <a:ln w="38160">
            <a:solidFill>
              <a:srgbClr val="FEFCDF"/>
            </a:solidFill>
            <a:miter lim="800000"/>
            <a:headEnd/>
            <a:tailEnd/>
          </a:ln>
          <a:effectLst/>
        </p:spPr>
        <p:txBody>
          <a:bodyPr/>
          <a:lstStyle/>
          <a:p>
            <a:pPr>
              <a:defRPr/>
            </a:pPr>
            <a:endParaRPr lang="en-US"/>
          </a:p>
        </p:txBody>
      </p:sp>
      <p:sp>
        <p:nvSpPr>
          <p:cNvPr id="3080" name="Line 8"/>
          <p:cNvSpPr>
            <a:spLocks noChangeShapeType="1"/>
          </p:cNvSpPr>
          <p:nvPr/>
        </p:nvSpPr>
        <p:spPr bwMode="auto">
          <a:xfrm>
            <a:off x="5238750" y="2905125"/>
            <a:ext cx="3382963" cy="1588"/>
          </a:xfrm>
          <a:prstGeom prst="line">
            <a:avLst/>
          </a:prstGeom>
          <a:noFill/>
          <a:ln w="38160">
            <a:solidFill>
              <a:srgbClr val="FEFCDF"/>
            </a:solidFill>
            <a:miter lim="800000"/>
            <a:headEnd/>
            <a:tailEnd/>
          </a:ln>
          <a:effectLst/>
        </p:spPr>
        <p:txBody>
          <a:bodyPr/>
          <a:lstStyle/>
          <a:p>
            <a:pPr>
              <a:defRPr/>
            </a:pPr>
            <a:endParaRPr lang="en-US"/>
          </a:p>
        </p:txBody>
      </p:sp>
      <p:sp>
        <p:nvSpPr>
          <p:cNvPr id="2058" name="Rectangle 9"/>
          <p:cNvSpPr>
            <a:spLocks noGrp="1" noChangeArrowheads="1"/>
          </p:cNvSpPr>
          <p:nvPr>
            <p:ph type="title"/>
          </p:nvPr>
        </p:nvSpPr>
        <p:spPr bwMode="auto">
          <a:xfrm>
            <a:off x="0" y="985838"/>
            <a:ext cx="8912225" cy="1189037"/>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188720" tIns="46800" rIns="274320" bIns="46800" numCol="1" anchor="ctr" anchorCtr="0" compatLnSpc="1">
            <a:prstTxWarp prst="textNoShape">
              <a:avLst/>
            </a:prstTxWarp>
          </a:bodyPr>
          <a:lstStyle/>
          <a:p>
            <a:pPr lvl="0"/>
            <a:r>
              <a:rPr lang="en-GB" smtClean="0"/>
              <a:t>Для правки текста заголовка щелкните мышью</a:t>
            </a:r>
          </a:p>
        </p:txBody>
      </p:sp>
      <p:sp>
        <p:nvSpPr>
          <p:cNvPr id="2059" name="Rectangle 10"/>
          <p:cNvSpPr>
            <a:spLocks noGrp="1" noChangeArrowheads="1"/>
          </p:cNvSpPr>
          <p:nvPr>
            <p:ph type="body" idx="1"/>
          </p:nvPr>
        </p:nvSpPr>
        <p:spPr bwMode="auto">
          <a:xfrm>
            <a:off x="1114425" y="2595563"/>
            <a:ext cx="7608888" cy="366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Четвертый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3083" name="Rectangle 11"/>
          <p:cNvSpPr>
            <a:spLocks noGrp="1" noChangeArrowheads="1"/>
          </p:cNvSpPr>
          <p:nvPr>
            <p:ph type="dt"/>
          </p:nvPr>
        </p:nvSpPr>
        <p:spPr bwMode="auto">
          <a:xfrm>
            <a:off x="6580188" y="188913"/>
            <a:ext cx="2132012" cy="363537"/>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eaLnBrk="1" hangingPunct="1">
              <a:tabLst>
                <a:tab pos="723900" algn="l"/>
                <a:tab pos="1447800" algn="l"/>
              </a:tabLst>
              <a:defRPr sz="1000" smtClean="0">
                <a:solidFill>
                  <a:srgbClr val="595959"/>
                </a:solidFill>
                <a:latin typeface="+mn-lt"/>
              </a:defRPr>
            </a:lvl1pPr>
          </a:lstStyle>
          <a:p>
            <a:pPr>
              <a:defRPr/>
            </a:pPr>
            <a:r>
              <a:rPr lang="it-IT"/>
              <a:t>12/02/17</a:t>
            </a:r>
          </a:p>
        </p:txBody>
      </p:sp>
      <p:sp>
        <p:nvSpPr>
          <p:cNvPr id="3084" name="Text Box 12"/>
          <p:cNvSpPr txBox="1">
            <a:spLocks noChangeArrowheads="1"/>
          </p:cNvSpPr>
          <p:nvPr/>
        </p:nvSpPr>
        <p:spPr bwMode="auto">
          <a:xfrm>
            <a:off x="1120775" y="188913"/>
            <a:ext cx="2895600" cy="365125"/>
          </a:xfrm>
          <a:prstGeom prst="rect">
            <a:avLst/>
          </a:prstGeom>
          <a:noFill/>
          <a:ln w="9525">
            <a:noFill/>
            <a:round/>
            <a:headEnd/>
            <a:tailEnd/>
          </a:ln>
          <a:effectLst/>
        </p:spPr>
        <p:txBody>
          <a:bodyPr wrap="none" anchor="ctr"/>
          <a:lstStyle/>
          <a:p>
            <a:pPr>
              <a:defRPr/>
            </a:pPr>
            <a:endParaRPr lang="en-US"/>
          </a:p>
        </p:txBody>
      </p:sp>
      <p:sp>
        <p:nvSpPr>
          <p:cNvPr id="3085" name="Rectangle 13"/>
          <p:cNvSpPr>
            <a:spLocks noGrp="1" noChangeArrowheads="1"/>
          </p:cNvSpPr>
          <p:nvPr>
            <p:ph type="sldNum"/>
          </p:nvPr>
        </p:nvSpPr>
        <p:spPr bwMode="auto">
          <a:xfrm>
            <a:off x="8789988" y="6567488"/>
            <a:ext cx="455612" cy="363537"/>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ctr" eaLnBrk="1" hangingPunct="1">
              <a:defRPr sz="800" smtClean="0">
                <a:solidFill>
                  <a:srgbClr val="595959"/>
                </a:solidFill>
                <a:latin typeface="+mn-lt"/>
              </a:defRPr>
            </a:lvl1pPr>
          </a:lstStyle>
          <a:p>
            <a:pPr>
              <a:defRPr/>
            </a:pPr>
            <a:fld id="{A6A3E1A6-6C53-4DC3-AA61-23C77316568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84" r:id="rId1"/>
    <p:sldLayoutId id="2147483783" r:id="rId2"/>
    <p:sldLayoutId id="2147483782" r:id="rId3"/>
    <p:sldLayoutId id="2147483781" r:id="rId4"/>
    <p:sldLayoutId id="2147483780" r:id="rId5"/>
    <p:sldLayoutId id="2147483779" r:id="rId6"/>
    <p:sldLayoutId id="2147483778" r:id="rId7"/>
    <p:sldLayoutId id="2147483777" r:id="rId8"/>
    <p:sldLayoutId id="2147483776" r:id="rId9"/>
    <p:sldLayoutId id="2147483775" r:id="rId10"/>
    <p:sldLayoutId id="2147483774"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2pPr>
      <a:lvl3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3pPr>
      <a:lvl4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4pPr>
      <a:lvl5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5pPr>
      <a:lvl6pPr marL="25146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6pPr>
      <a:lvl7pPr marL="29718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7pPr>
      <a:lvl8pPr marL="34290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8pPr>
      <a:lvl9pPr marL="38862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9pPr>
    </p:titleStyle>
    <p:bodyStyle>
      <a:lvl1pPr marL="342900" indent="-342900" algn="l" defTabSz="449263" rtl="0" eaLnBrk="0" fontAlgn="base" hangingPunct="0">
        <a:spcBef>
          <a:spcPts val="2000"/>
        </a:spcBef>
        <a:spcAft>
          <a:spcPct val="0"/>
        </a:spcAft>
        <a:buClr>
          <a:srgbClr val="000000"/>
        </a:buClr>
        <a:buSzPct val="100000"/>
        <a:buFont typeface="Times New Roman" pitchFamily="18" charset="0"/>
        <a:defRPr sz="2000">
          <a:solidFill>
            <a:srgbClr val="595959"/>
          </a:solidFill>
          <a:latin typeface="+mn-lt"/>
          <a:ea typeface="+mn-ea"/>
          <a:cs typeface="+mn-cs"/>
        </a:defRPr>
      </a:lvl1pPr>
      <a:lvl2pPr marL="742950" indent="-285750" algn="l" defTabSz="449263" rtl="0" eaLnBrk="0" fontAlgn="base" hangingPunct="0">
        <a:spcBef>
          <a:spcPts val="600"/>
        </a:spcBef>
        <a:spcAft>
          <a:spcPct val="0"/>
        </a:spcAft>
        <a:buClr>
          <a:srgbClr val="000000"/>
        </a:buClr>
        <a:buSzPct val="100000"/>
        <a:buFont typeface="Times New Roman" pitchFamily="18" charset="0"/>
        <a:defRPr sz="2800">
          <a:solidFill>
            <a:srgbClr val="595959"/>
          </a:solidFill>
          <a:latin typeface="+mn-lt"/>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595959"/>
          </a:solidFill>
          <a:latin typeface="+mn-lt"/>
          <a:cs typeface="+mn-cs"/>
        </a:defRPr>
      </a:lvl3pPr>
      <a:lvl4pPr marL="16002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4pPr>
      <a:lvl5pPr marL="20574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5pPr>
      <a:lvl6pPr marL="25146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6pPr>
      <a:lvl7pPr marL="29718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7pPr>
      <a:lvl8pPr marL="34290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8pPr>
      <a:lvl9pPr marL="38862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CBC7A0"/>
        </a:solidFill>
        <a:effectLst/>
      </p:bgPr>
    </p:bg>
    <p:spTree>
      <p:nvGrpSpPr>
        <p:cNvPr id="1" name=""/>
        <p:cNvGrpSpPr/>
        <p:nvPr/>
      </p:nvGrpSpPr>
      <p:grpSpPr>
        <a:xfrm>
          <a:off x="0" y="0"/>
          <a:ext cx="0" cy="0"/>
          <a:chOff x="0" y="0"/>
          <a:chExt cx="0" cy="0"/>
        </a:xfrm>
      </p:grpSpPr>
      <p:sp>
        <p:nvSpPr>
          <p:cNvPr id="4097" name="Rectangle 1"/>
          <p:cNvSpPr>
            <a:spLocks noChangeArrowheads="1"/>
          </p:cNvSpPr>
          <p:nvPr/>
        </p:nvSpPr>
        <p:spPr bwMode="auto">
          <a:xfrm>
            <a:off x="914400" y="0"/>
            <a:ext cx="7999413" cy="182563"/>
          </a:xfrm>
          <a:prstGeom prst="rect">
            <a:avLst/>
          </a:prstGeom>
          <a:solidFill>
            <a:srgbClr val="FEFCDF"/>
          </a:solidFill>
          <a:ln w="9525">
            <a:noFill/>
            <a:round/>
            <a:headEnd/>
            <a:tailEnd/>
          </a:ln>
          <a:effectLst/>
        </p:spPr>
        <p:txBody>
          <a:bodyPr wrap="none" anchor="ctr"/>
          <a:lstStyle/>
          <a:p>
            <a:pPr>
              <a:defRPr/>
            </a:pPr>
            <a:endParaRPr lang="en-US"/>
          </a:p>
        </p:txBody>
      </p:sp>
      <p:sp>
        <p:nvSpPr>
          <p:cNvPr id="4098" name="Rectangle 2"/>
          <p:cNvSpPr>
            <a:spLocks noChangeArrowheads="1"/>
          </p:cNvSpPr>
          <p:nvPr/>
        </p:nvSpPr>
        <p:spPr bwMode="auto">
          <a:xfrm>
            <a:off x="914400" y="6675438"/>
            <a:ext cx="7999413" cy="182562"/>
          </a:xfrm>
          <a:prstGeom prst="rect">
            <a:avLst/>
          </a:prstGeom>
          <a:solidFill>
            <a:srgbClr val="FFFDE9"/>
          </a:solidFill>
          <a:ln w="9525">
            <a:noFill/>
            <a:round/>
            <a:headEnd/>
            <a:tailEnd/>
          </a:ln>
          <a:effectLst/>
        </p:spPr>
        <p:txBody>
          <a:bodyPr wrap="none" anchor="ctr"/>
          <a:lstStyle/>
          <a:p>
            <a:pPr>
              <a:defRPr/>
            </a:pPr>
            <a:endParaRPr lang="en-US"/>
          </a:p>
        </p:txBody>
      </p:sp>
      <p:sp>
        <p:nvSpPr>
          <p:cNvPr id="3076" name="Rectangle 3"/>
          <p:cNvSpPr>
            <a:spLocks noGrp="1" noChangeArrowheads="1"/>
          </p:cNvSpPr>
          <p:nvPr>
            <p:ph type="title"/>
          </p:nvPr>
        </p:nvSpPr>
        <p:spPr bwMode="auto">
          <a:xfrm>
            <a:off x="0" y="985838"/>
            <a:ext cx="8912225" cy="1189037"/>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188720" tIns="46800" rIns="274320" bIns="46800" numCol="1" anchor="ctr" anchorCtr="0" compatLnSpc="1">
            <a:prstTxWarp prst="textNoShape">
              <a:avLst/>
            </a:prstTxWarp>
          </a:bodyPr>
          <a:lstStyle/>
          <a:p>
            <a:pPr lvl="0"/>
            <a:r>
              <a:rPr lang="en-GB" smtClean="0"/>
              <a:t>Для правки текста заголовка щелкните мышью</a:t>
            </a:r>
          </a:p>
        </p:txBody>
      </p:sp>
      <p:sp>
        <p:nvSpPr>
          <p:cNvPr id="3077" name="Rectangle 4"/>
          <p:cNvSpPr>
            <a:spLocks noGrp="1" noChangeArrowheads="1"/>
          </p:cNvSpPr>
          <p:nvPr>
            <p:ph type="body" idx="1"/>
          </p:nvPr>
        </p:nvSpPr>
        <p:spPr bwMode="auto">
          <a:xfrm>
            <a:off x="1114425" y="2595563"/>
            <a:ext cx="7608888" cy="366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Четвертый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4101" name="Rectangle 5"/>
          <p:cNvSpPr>
            <a:spLocks noGrp="1" noChangeArrowheads="1"/>
          </p:cNvSpPr>
          <p:nvPr>
            <p:ph type="dt"/>
          </p:nvPr>
        </p:nvSpPr>
        <p:spPr bwMode="auto">
          <a:xfrm>
            <a:off x="6580188" y="188913"/>
            <a:ext cx="2132012" cy="363537"/>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eaLnBrk="1" hangingPunct="1">
              <a:tabLst>
                <a:tab pos="723900" algn="l"/>
                <a:tab pos="1447800" algn="l"/>
              </a:tabLst>
              <a:defRPr sz="1000" smtClean="0">
                <a:solidFill>
                  <a:srgbClr val="595959"/>
                </a:solidFill>
                <a:latin typeface="+mn-lt"/>
              </a:defRPr>
            </a:lvl1pPr>
          </a:lstStyle>
          <a:p>
            <a:pPr>
              <a:defRPr/>
            </a:pPr>
            <a:r>
              <a:rPr lang="it-IT"/>
              <a:t>12/02/17</a:t>
            </a:r>
          </a:p>
        </p:txBody>
      </p:sp>
      <p:sp>
        <p:nvSpPr>
          <p:cNvPr id="4102" name="Text Box 6"/>
          <p:cNvSpPr txBox="1">
            <a:spLocks noChangeArrowheads="1"/>
          </p:cNvSpPr>
          <p:nvPr/>
        </p:nvSpPr>
        <p:spPr bwMode="auto">
          <a:xfrm>
            <a:off x="1120775" y="188913"/>
            <a:ext cx="2895600" cy="365125"/>
          </a:xfrm>
          <a:prstGeom prst="rect">
            <a:avLst/>
          </a:prstGeom>
          <a:noFill/>
          <a:ln w="9525">
            <a:noFill/>
            <a:round/>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795" r:id="rId1"/>
    <p:sldLayoutId id="2147483794" r:id="rId2"/>
    <p:sldLayoutId id="2147483793" r:id="rId3"/>
    <p:sldLayoutId id="2147483792" r:id="rId4"/>
    <p:sldLayoutId id="2147483791" r:id="rId5"/>
    <p:sldLayoutId id="2147483790" r:id="rId6"/>
    <p:sldLayoutId id="2147483789" r:id="rId7"/>
    <p:sldLayoutId id="2147483788" r:id="rId8"/>
    <p:sldLayoutId id="2147483787" r:id="rId9"/>
    <p:sldLayoutId id="2147483786" r:id="rId10"/>
    <p:sldLayoutId id="2147483785"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2pPr>
      <a:lvl3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3pPr>
      <a:lvl4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4pPr>
      <a:lvl5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5pPr>
      <a:lvl6pPr marL="25146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6pPr>
      <a:lvl7pPr marL="29718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7pPr>
      <a:lvl8pPr marL="34290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8pPr>
      <a:lvl9pPr marL="38862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9pPr>
    </p:titleStyle>
    <p:bodyStyle>
      <a:lvl1pPr marL="342900" indent="-342900" algn="l" defTabSz="449263" rtl="0" eaLnBrk="0" fontAlgn="base" hangingPunct="0">
        <a:spcBef>
          <a:spcPts val="2000"/>
        </a:spcBef>
        <a:spcAft>
          <a:spcPct val="0"/>
        </a:spcAft>
        <a:buClr>
          <a:srgbClr val="000000"/>
        </a:buClr>
        <a:buSzPct val="100000"/>
        <a:buFont typeface="Times New Roman" pitchFamily="18" charset="0"/>
        <a:defRPr sz="2000">
          <a:solidFill>
            <a:srgbClr val="595959"/>
          </a:solidFill>
          <a:latin typeface="+mn-lt"/>
          <a:ea typeface="+mn-ea"/>
          <a:cs typeface="+mn-cs"/>
        </a:defRPr>
      </a:lvl1pPr>
      <a:lvl2pPr marL="742950" indent="-285750" algn="l" defTabSz="449263" rtl="0" eaLnBrk="0" fontAlgn="base" hangingPunct="0">
        <a:spcBef>
          <a:spcPts val="600"/>
        </a:spcBef>
        <a:spcAft>
          <a:spcPct val="0"/>
        </a:spcAft>
        <a:buClr>
          <a:srgbClr val="000000"/>
        </a:buClr>
        <a:buSzPct val="100000"/>
        <a:buFont typeface="Times New Roman" pitchFamily="18" charset="0"/>
        <a:defRPr sz="2800">
          <a:solidFill>
            <a:srgbClr val="595959"/>
          </a:solidFill>
          <a:latin typeface="+mn-lt"/>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595959"/>
          </a:solidFill>
          <a:latin typeface="+mn-lt"/>
          <a:cs typeface="+mn-cs"/>
        </a:defRPr>
      </a:lvl3pPr>
      <a:lvl4pPr marL="16002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4pPr>
      <a:lvl5pPr marL="20574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5pPr>
      <a:lvl6pPr marL="25146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6pPr>
      <a:lvl7pPr marL="29718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7pPr>
      <a:lvl8pPr marL="34290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8pPr>
      <a:lvl9pPr marL="38862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CBC7A0"/>
        </a:solidFill>
        <a:effectLst/>
      </p:bgPr>
    </p:bg>
    <p:spTree>
      <p:nvGrpSpPr>
        <p:cNvPr id="1" name=""/>
        <p:cNvGrpSpPr/>
        <p:nvPr/>
      </p:nvGrpSpPr>
      <p:grpSpPr>
        <a:xfrm>
          <a:off x="0" y="0"/>
          <a:ext cx="0" cy="0"/>
          <a:chOff x="0" y="0"/>
          <a:chExt cx="0" cy="0"/>
        </a:xfrm>
      </p:grpSpPr>
      <p:sp>
        <p:nvSpPr>
          <p:cNvPr id="5121" name="Rectangle 1"/>
          <p:cNvSpPr>
            <a:spLocks noChangeArrowheads="1"/>
          </p:cNvSpPr>
          <p:nvPr/>
        </p:nvSpPr>
        <p:spPr bwMode="auto">
          <a:xfrm>
            <a:off x="914400" y="0"/>
            <a:ext cx="7999413" cy="182563"/>
          </a:xfrm>
          <a:prstGeom prst="rect">
            <a:avLst/>
          </a:prstGeom>
          <a:solidFill>
            <a:srgbClr val="FEFCDF"/>
          </a:solidFill>
          <a:ln w="9525">
            <a:noFill/>
            <a:round/>
            <a:headEnd/>
            <a:tailEnd/>
          </a:ln>
          <a:effectLst/>
        </p:spPr>
        <p:txBody>
          <a:bodyPr wrap="none" anchor="ctr"/>
          <a:lstStyle/>
          <a:p>
            <a:pPr>
              <a:defRPr/>
            </a:pPr>
            <a:endParaRPr lang="en-US"/>
          </a:p>
        </p:txBody>
      </p:sp>
      <p:sp>
        <p:nvSpPr>
          <p:cNvPr id="5122" name="Rectangle 2"/>
          <p:cNvSpPr>
            <a:spLocks noChangeArrowheads="1"/>
          </p:cNvSpPr>
          <p:nvPr/>
        </p:nvSpPr>
        <p:spPr bwMode="auto">
          <a:xfrm>
            <a:off x="914400" y="6675438"/>
            <a:ext cx="7999413" cy="182562"/>
          </a:xfrm>
          <a:prstGeom prst="rect">
            <a:avLst/>
          </a:prstGeom>
          <a:solidFill>
            <a:srgbClr val="FFFDE9"/>
          </a:solidFill>
          <a:ln w="9525">
            <a:noFill/>
            <a:round/>
            <a:headEnd/>
            <a:tailEnd/>
          </a:ln>
          <a:effectLst/>
        </p:spPr>
        <p:txBody>
          <a:bodyPr wrap="none" anchor="ctr"/>
          <a:lstStyle/>
          <a:p>
            <a:pPr>
              <a:defRPr/>
            </a:pPr>
            <a:endParaRPr lang="en-US"/>
          </a:p>
        </p:txBody>
      </p:sp>
      <p:sp>
        <p:nvSpPr>
          <p:cNvPr id="4100" name="Rectangle 3"/>
          <p:cNvSpPr>
            <a:spLocks noGrp="1" noChangeArrowheads="1"/>
          </p:cNvSpPr>
          <p:nvPr>
            <p:ph type="title"/>
          </p:nvPr>
        </p:nvSpPr>
        <p:spPr bwMode="auto">
          <a:xfrm>
            <a:off x="0" y="985838"/>
            <a:ext cx="8912225" cy="1189037"/>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188720" tIns="46800" rIns="274320" bIns="46800" numCol="1" anchor="ctr" anchorCtr="0" compatLnSpc="1">
            <a:prstTxWarp prst="textNoShape">
              <a:avLst/>
            </a:prstTxWarp>
          </a:bodyPr>
          <a:lstStyle/>
          <a:p>
            <a:pPr lvl="0"/>
            <a:r>
              <a:rPr lang="en-GB" smtClean="0"/>
              <a:t>Для правки текста заголовка щелкните мышью</a:t>
            </a:r>
          </a:p>
        </p:txBody>
      </p:sp>
      <p:sp>
        <p:nvSpPr>
          <p:cNvPr id="4101" name="Rectangle 4"/>
          <p:cNvSpPr>
            <a:spLocks noGrp="1" noChangeArrowheads="1"/>
          </p:cNvSpPr>
          <p:nvPr>
            <p:ph type="body" idx="1"/>
          </p:nvPr>
        </p:nvSpPr>
        <p:spPr bwMode="auto">
          <a:xfrm>
            <a:off x="1114425" y="2595563"/>
            <a:ext cx="7608888" cy="366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Четвертый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5125" name="Rectangle 5"/>
          <p:cNvSpPr>
            <a:spLocks noGrp="1" noChangeArrowheads="1"/>
          </p:cNvSpPr>
          <p:nvPr>
            <p:ph type="dt"/>
          </p:nvPr>
        </p:nvSpPr>
        <p:spPr bwMode="auto">
          <a:xfrm>
            <a:off x="6580188" y="188913"/>
            <a:ext cx="2132012" cy="363537"/>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eaLnBrk="1" hangingPunct="1">
              <a:tabLst>
                <a:tab pos="723900" algn="l"/>
                <a:tab pos="1447800" algn="l"/>
              </a:tabLst>
              <a:defRPr sz="1000" smtClean="0">
                <a:solidFill>
                  <a:srgbClr val="595959"/>
                </a:solidFill>
                <a:latin typeface="+mn-lt"/>
              </a:defRPr>
            </a:lvl1pPr>
          </a:lstStyle>
          <a:p>
            <a:pPr>
              <a:defRPr/>
            </a:pPr>
            <a:r>
              <a:rPr lang="it-IT"/>
              <a:t>12/02/17</a:t>
            </a:r>
          </a:p>
        </p:txBody>
      </p:sp>
      <p:sp>
        <p:nvSpPr>
          <p:cNvPr id="5126" name="Text Box 6"/>
          <p:cNvSpPr txBox="1">
            <a:spLocks noChangeArrowheads="1"/>
          </p:cNvSpPr>
          <p:nvPr/>
        </p:nvSpPr>
        <p:spPr bwMode="auto">
          <a:xfrm>
            <a:off x="1120775" y="188913"/>
            <a:ext cx="2895600" cy="365125"/>
          </a:xfrm>
          <a:prstGeom prst="rect">
            <a:avLst/>
          </a:prstGeom>
          <a:noFill/>
          <a:ln w="9525">
            <a:noFill/>
            <a:round/>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06" r:id="rId1"/>
    <p:sldLayoutId id="2147483805" r:id="rId2"/>
    <p:sldLayoutId id="2147483804" r:id="rId3"/>
    <p:sldLayoutId id="2147483803" r:id="rId4"/>
    <p:sldLayoutId id="2147483802" r:id="rId5"/>
    <p:sldLayoutId id="2147483801" r:id="rId6"/>
    <p:sldLayoutId id="2147483800" r:id="rId7"/>
    <p:sldLayoutId id="2147483799" r:id="rId8"/>
    <p:sldLayoutId id="2147483798" r:id="rId9"/>
    <p:sldLayoutId id="2147483797" r:id="rId10"/>
    <p:sldLayoutId id="2147483796"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2pPr>
      <a:lvl3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3pPr>
      <a:lvl4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4pPr>
      <a:lvl5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5pPr>
      <a:lvl6pPr marL="25146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6pPr>
      <a:lvl7pPr marL="29718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7pPr>
      <a:lvl8pPr marL="34290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8pPr>
      <a:lvl9pPr marL="38862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9pPr>
    </p:titleStyle>
    <p:bodyStyle>
      <a:lvl1pPr marL="342900" indent="-342900" algn="l" defTabSz="449263" rtl="0" eaLnBrk="0" fontAlgn="base" hangingPunct="0">
        <a:spcBef>
          <a:spcPts val="2000"/>
        </a:spcBef>
        <a:spcAft>
          <a:spcPct val="0"/>
        </a:spcAft>
        <a:buClr>
          <a:srgbClr val="000000"/>
        </a:buClr>
        <a:buSzPct val="100000"/>
        <a:buFont typeface="Times New Roman" pitchFamily="18" charset="0"/>
        <a:defRPr sz="2000">
          <a:solidFill>
            <a:srgbClr val="595959"/>
          </a:solidFill>
          <a:latin typeface="+mn-lt"/>
          <a:ea typeface="+mn-ea"/>
          <a:cs typeface="+mn-cs"/>
        </a:defRPr>
      </a:lvl1pPr>
      <a:lvl2pPr marL="742950" indent="-285750" algn="l" defTabSz="449263" rtl="0" eaLnBrk="0" fontAlgn="base" hangingPunct="0">
        <a:spcBef>
          <a:spcPts val="600"/>
        </a:spcBef>
        <a:spcAft>
          <a:spcPct val="0"/>
        </a:spcAft>
        <a:buClr>
          <a:srgbClr val="000000"/>
        </a:buClr>
        <a:buSzPct val="100000"/>
        <a:buFont typeface="Times New Roman" pitchFamily="18" charset="0"/>
        <a:defRPr sz="2800">
          <a:solidFill>
            <a:srgbClr val="595959"/>
          </a:solidFill>
          <a:latin typeface="+mn-lt"/>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595959"/>
          </a:solidFill>
          <a:latin typeface="+mn-lt"/>
          <a:cs typeface="+mn-cs"/>
        </a:defRPr>
      </a:lvl3pPr>
      <a:lvl4pPr marL="16002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4pPr>
      <a:lvl5pPr marL="20574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5pPr>
      <a:lvl6pPr marL="25146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6pPr>
      <a:lvl7pPr marL="29718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7pPr>
      <a:lvl8pPr marL="34290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8pPr>
      <a:lvl9pPr marL="38862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CBC7A0"/>
        </a:solidFill>
        <a:effectLst/>
      </p:bgPr>
    </p:bg>
    <p:spTree>
      <p:nvGrpSpPr>
        <p:cNvPr id="1" name=""/>
        <p:cNvGrpSpPr/>
        <p:nvPr/>
      </p:nvGrpSpPr>
      <p:grpSpPr>
        <a:xfrm>
          <a:off x="0" y="0"/>
          <a:ext cx="0" cy="0"/>
          <a:chOff x="0" y="0"/>
          <a:chExt cx="0" cy="0"/>
        </a:xfrm>
      </p:grpSpPr>
      <p:sp>
        <p:nvSpPr>
          <p:cNvPr id="6145" name="Rectangle 1"/>
          <p:cNvSpPr>
            <a:spLocks noChangeArrowheads="1"/>
          </p:cNvSpPr>
          <p:nvPr/>
        </p:nvSpPr>
        <p:spPr bwMode="auto">
          <a:xfrm>
            <a:off x="914400" y="0"/>
            <a:ext cx="7999413" cy="182563"/>
          </a:xfrm>
          <a:prstGeom prst="rect">
            <a:avLst/>
          </a:prstGeom>
          <a:solidFill>
            <a:srgbClr val="FEFCDF"/>
          </a:solidFill>
          <a:ln w="9525">
            <a:noFill/>
            <a:round/>
            <a:headEnd/>
            <a:tailEnd/>
          </a:ln>
          <a:effectLst/>
        </p:spPr>
        <p:txBody>
          <a:bodyPr wrap="none" anchor="ctr"/>
          <a:lstStyle/>
          <a:p>
            <a:pPr>
              <a:defRPr/>
            </a:pPr>
            <a:endParaRPr lang="en-US"/>
          </a:p>
        </p:txBody>
      </p:sp>
      <p:sp>
        <p:nvSpPr>
          <p:cNvPr id="6146" name="Rectangle 2"/>
          <p:cNvSpPr>
            <a:spLocks noChangeArrowheads="1"/>
          </p:cNvSpPr>
          <p:nvPr/>
        </p:nvSpPr>
        <p:spPr bwMode="auto">
          <a:xfrm>
            <a:off x="914400" y="6675438"/>
            <a:ext cx="7999413" cy="182562"/>
          </a:xfrm>
          <a:prstGeom prst="rect">
            <a:avLst/>
          </a:prstGeom>
          <a:solidFill>
            <a:srgbClr val="FFFDE9"/>
          </a:solidFill>
          <a:ln w="9525">
            <a:noFill/>
            <a:round/>
            <a:headEnd/>
            <a:tailEnd/>
          </a:ln>
          <a:effectLst/>
        </p:spPr>
        <p:txBody>
          <a:bodyPr wrap="none" anchor="ctr"/>
          <a:lstStyle/>
          <a:p>
            <a:pPr>
              <a:defRPr/>
            </a:pPr>
            <a:endParaRPr lang="en-US"/>
          </a:p>
        </p:txBody>
      </p:sp>
      <p:sp>
        <p:nvSpPr>
          <p:cNvPr id="5124" name="Rectangle 3"/>
          <p:cNvSpPr>
            <a:spLocks noGrp="1" noChangeArrowheads="1"/>
          </p:cNvSpPr>
          <p:nvPr>
            <p:ph type="title"/>
          </p:nvPr>
        </p:nvSpPr>
        <p:spPr bwMode="auto">
          <a:xfrm>
            <a:off x="0" y="985838"/>
            <a:ext cx="8912225" cy="1189037"/>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188720" tIns="46800" rIns="274320" bIns="46800" numCol="1" anchor="ctr" anchorCtr="0" compatLnSpc="1">
            <a:prstTxWarp prst="textNoShape">
              <a:avLst/>
            </a:prstTxWarp>
          </a:bodyPr>
          <a:lstStyle/>
          <a:p>
            <a:pPr lvl="0"/>
            <a:r>
              <a:rPr lang="en-GB" smtClean="0"/>
              <a:t>Для правки текста заголовка щелкните мышью</a:t>
            </a:r>
          </a:p>
        </p:txBody>
      </p:sp>
      <p:sp>
        <p:nvSpPr>
          <p:cNvPr id="5125" name="Rectangle 4"/>
          <p:cNvSpPr>
            <a:spLocks noGrp="1" noChangeArrowheads="1"/>
          </p:cNvSpPr>
          <p:nvPr>
            <p:ph type="body" idx="1"/>
          </p:nvPr>
        </p:nvSpPr>
        <p:spPr bwMode="auto">
          <a:xfrm>
            <a:off x="1114425" y="2595563"/>
            <a:ext cx="7608888" cy="366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Четвертый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6149" name="Rectangle 5"/>
          <p:cNvSpPr>
            <a:spLocks noGrp="1" noChangeArrowheads="1"/>
          </p:cNvSpPr>
          <p:nvPr>
            <p:ph type="dt"/>
          </p:nvPr>
        </p:nvSpPr>
        <p:spPr bwMode="auto">
          <a:xfrm>
            <a:off x="6580188" y="188913"/>
            <a:ext cx="2132012" cy="363537"/>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eaLnBrk="1" hangingPunct="1">
              <a:tabLst>
                <a:tab pos="723900" algn="l"/>
                <a:tab pos="1447800" algn="l"/>
              </a:tabLst>
              <a:defRPr sz="1000" smtClean="0">
                <a:solidFill>
                  <a:srgbClr val="595959"/>
                </a:solidFill>
                <a:latin typeface="+mn-lt"/>
              </a:defRPr>
            </a:lvl1pPr>
          </a:lstStyle>
          <a:p>
            <a:pPr>
              <a:defRPr/>
            </a:pPr>
            <a:r>
              <a:rPr lang="it-IT"/>
              <a:t>12/02/17</a:t>
            </a:r>
          </a:p>
        </p:txBody>
      </p:sp>
      <p:sp>
        <p:nvSpPr>
          <p:cNvPr id="6150" name="Text Box 6"/>
          <p:cNvSpPr txBox="1">
            <a:spLocks noChangeArrowheads="1"/>
          </p:cNvSpPr>
          <p:nvPr/>
        </p:nvSpPr>
        <p:spPr bwMode="auto">
          <a:xfrm>
            <a:off x="1120775" y="188913"/>
            <a:ext cx="2895600" cy="365125"/>
          </a:xfrm>
          <a:prstGeom prst="rect">
            <a:avLst/>
          </a:prstGeom>
          <a:noFill/>
          <a:ln w="9525">
            <a:noFill/>
            <a:round/>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17" r:id="rId1"/>
    <p:sldLayoutId id="2147483816" r:id="rId2"/>
    <p:sldLayoutId id="2147483815" r:id="rId3"/>
    <p:sldLayoutId id="2147483814" r:id="rId4"/>
    <p:sldLayoutId id="2147483813" r:id="rId5"/>
    <p:sldLayoutId id="2147483812" r:id="rId6"/>
    <p:sldLayoutId id="2147483811" r:id="rId7"/>
    <p:sldLayoutId id="2147483810" r:id="rId8"/>
    <p:sldLayoutId id="2147483809" r:id="rId9"/>
    <p:sldLayoutId id="2147483808" r:id="rId10"/>
    <p:sldLayoutId id="2147483807"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2pPr>
      <a:lvl3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3pPr>
      <a:lvl4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4pPr>
      <a:lvl5pPr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5pPr>
      <a:lvl6pPr marL="25146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6pPr>
      <a:lvl7pPr marL="29718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7pPr>
      <a:lvl8pPr marL="34290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8pPr>
      <a:lvl9pPr marL="3886200" indent="-228600" algn="l" defTabSz="449263" rtl="0" eaLnBrk="0" fontAlgn="base" hangingPunct="0">
        <a:spcBef>
          <a:spcPct val="0"/>
        </a:spcBef>
        <a:spcAft>
          <a:spcPct val="0"/>
        </a:spcAft>
        <a:buClr>
          <a:srgbClr val="000000"/>
        </a:buClr>
        <a:buSzPct val="100000"/>
        <a:buFont typeface="Times New Roman" pitchFamily="18" charset="0"/>
        <a:defRPr sz="3600">
          <a:solidFill>
            <a:srgbClr val="FFFFFF"/>
          </a:solidFill>
          <a:latin typeface="Century Gothic" pitchFamily="34" charset="0"/>
          <a:cs typeface="Arial" charset="0"/>
        </a:defRPr>
      </a:lvl9pPr>
    </p:titleStyle>
    <p:bodyStyle>
      <a:lvl1pPr marL="342900" indent="-342900" algn="l" defTabSz="449263" rtl="0" eaLnBrk="0" fontAlgn="base" hangingPunct="0">
        <a:spcBef>
          <a:spcPts val="2000"/>
        </a:spcBef>
        <a:spcAft>
          <a:spcPct val="0"/>
        </a:spcAft>
        <a:buClr>
          <a:srgbClr val="000000"/>
        </a:buClr>
        <a:buSzPct val="100000"/>
        <a:buFont typeface="Times New Roman" pitchFamily="18" charset="0"/>
        <a:defRPr sz="2000">
          <a:solidFill>
            <a:srgbClr val="595959"/>
          </a:solidFill>
          <a:latin typeface="+mn-lt"/>
          <a:ea typeface="+mn-ea"/>
          <a:cs typeface="+mn-cs"/>
        </a:defRPr>
      </a:lvl1pPr>
      <a:lvl2pPr marL="742950" indent="-285750" algn="l" defTabSz="449263" rtl="0" eaLnBrk="0" fontAlgn="base" hangingPunct="0">
        <a:spcBef>
          <a:spcPts val="600"/>
        </a:spcBef>
        <a:spcAft>
          <a:spcPct val="0"/>
        </a:spcAft>
        <a:buClr>
          <a:srgbClr val="000000"/>
        </a:buClr>
        <a:buSzPct val="100000"/>
        <a:buFont typeface="Times New Roman" pitchFamily="18" charset="0"/>
        <a:defRPr sz="2800">
          <a:solidFill>
            <a:srgbClr val="595959"/>
          </a:solidFill>
          <a:latin typeface="+mn-lt"/>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595959"/>
          </a:solidFill>
          <a:latin typeface="+mn-lt"/>
          <a:cs typeface="+mn-cs"/>
        </a:defRPr>
      </a:lvl3pPr>
      <a:lvl4pPr marL="16002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4pPr>
      <a:lvl5pPr marL="20574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5pPr>
      <a:lvl6pPr marL="25146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6pPr>
      <a:lvl7pPr marL="29718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7pPr>
      <a:lvl8pPr marL="34290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8pPr>
      <a:lvl9pPr marL="3886200" indent="-228600" algn="l" defTabSz="449263" rtl="0" eaLnBrk="0" fontAlgn="base" hangingPunct="0">
        <a:spcBef>
          <a:spcPts val="600"/>
        </a:spcBef>
        <a:spcAft>
          <a:spcPct val="0"/>
        </a:spcAft>
        <a:buClr>
          <a:srgbClr val="000000"/>
        </a:buClr>
        <a:buSzPct val="100000"/>
        <a:buFont typeface="Times New Roman" pitchFamily="18" charset="0"/>
        <a:defRPr sz="2000">
          <a:solidFill>
            <a:srgbClr val="595959"/>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1588" y="0"/>
            <a:ext cx="9148762" cy="6851650"/>
            <a:chOff x="1" y="0"/>
            <a:chExt cx="5763" cy="4316"/>
          </a:xfrm>
        </p:grpSpPr>
        <p:sp>
          <p:nvSpPr>
            <p:cNvPr id="114691"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4692"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4693"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6155" name="Group 6"/>
            <p:cNvGrpSpPr>
              <a:grpSpLocks/>
            </p:cNvGrpSpPr>
            <p:nvPr/>
          </p:nvGrpSpPr>
          <p:grpSpPr bwMode="auto">
            <a:xfrm>
              <a:off x="288" y="0"/>
              <a:ext cx="5098" cy="4316"/>
              <a:chOff x="288" y="0"/>
              <a:chExt cx="5098" cy="4316"/>
            </a:xfrm>
          </p:grpSpPr>
          <p:sp>
            <p:nvSpPr>
              <p:cNvPr id="114695"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4696"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4697"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4698"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4699"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4700"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4701"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4702"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4703"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4704"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4705"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4706"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4707"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11470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470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471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14711"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a:p>
          </p:txBody>
        </p:sp>
        <p:sp>
          <p:nvSpPr>
            <p:cNvPr id="114712"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a:p>
          </p:txBody>
        </p:sp>
        <p:sp>
          <p:nvSpPr>
            <p:cNvPr id="11471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14714"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a:p>
          </p:txBody>
        </p:sp>
        <p:sp>
          <p:nvSpPr>
            <p:cNvPr id="114715"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a:p>
          </p:txBody>
        </p:sp>
        <p:sp>
          <p:nvSpPr>
            <p:cNvPr id="114716"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a:p>
          </p:txBody>
        </p:sp>
        <p:sp>
          <p:nvSpPr>
            <p:cNvPr id="114717"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a:p>
          </p:txBody>
        </p:sp>
        <p:sp>
          <p:nvSpPr>
            <p:cNvPr id="114718"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a:p>
          </p:txBody>
        </p:sp>
        <p:grpSp>
          <p:nvGrpSpPr>
            <p:cNvPr id="6167" name="Group 31"/>
            <p:cNvGrpSpPr>
              <a:grpSpLocks/>
            </p:cNvGrpSpPr>
            <p:nvPr/>
          </p:nvGrpSpPr>
          <p:grpSpPr bwMode="auto">
            <a:xfrm>
              <a:off x="1" y="392"/>
              <a:ext cx="5758" cy="1571"/>
              <a:chOff x="1" y="392"/>
              <a:chExt cx="5758" cy="1571"/>
            </a:xfrm>
          </p:grpSpPr>
          <p:sp>
            <p:nvSpPr>
              <p:cNvPr id="11472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a:p>
            </p:txBody>
          </p:sp>
          <p:sp>
            <p:nvSpPr>
              <p:cNvPr id="11472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a:p>
            </p:txBody>
          </p:sp>
          <p:sp>
            <p:nvSpPr>
              <p:cNvPr id="11472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a:p>
            </p:txBody>
          </p:sp>
          <p:sp>
            <p:nvSpPr>
              <p:cNvPr id="11472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a:p>
            </p:txBody>
          </p:sp>
          <p:sp>
            <p:nvSpPr>
              <p:cNvPr id="11472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a:p>
            </p:txBody>
          </p:sp>
        </p:grpSp>
        <p:sp>
          <p:nvSpPr>
            <p:cNvPr id="114725"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a:p>
          </p:txBody>
        </p:sp>
        <p:sp>
          <p:nvSpPr>
            <p:cNvPr id="114726"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a:p>
          </p:txBody>
        </p:sp>
      </p:grpSp>
      <p:sp>
        <p:nvSpPr>
          <p:cNvPr id="114727"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ru-RU" smtClean="0"/>
              <a:t>Образец заголовка</a:t>
            </a:r>
          </a:p>
        </p:txBody>
      </p:sp>
      <p:sp>
        <p:nvSpPr>
          <p:cNvPr id="114728"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buClrTx/>
              <a:buSzTx/>
              <a:buFontTx/>
              <a:buNone/>
              <a:defRPr sz="1000" smtClean="0">
                <a:solidFill>
                  <a:schemeClr val="tx1"/>
                </a:solidFill>
                <a:effectLst>
                  <a:outerShdw blurRad="38100" dist="38100" dir="2700000" algn="tl">
                    <a:srgbClr val="000000"/>
                  </a:outerShdw>
                </a:effectLst>
                <a:latin typeface="+mn-lt"/>
              </a:defRPr>
            </a:lvl1pPr>
          </a:lstStyle>
          <a:p>
            <a:pPr>
              <a:defRPr/>
            </a:pPr>
            <a:endParaRPr lang="ru-RU"/>
          </a:p>
        </p:txBody>
      </p:sp>
      <p:sp>
        <p:nvSpPr>
          <p:cNvPr id="114729"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buClrTx/>
              <a:buSzTx/>
              <a:buFontTx/>
              <a:buNone/>
              <a:defRPr sz="1000" smtClean="0">
                <a:solidFill>
                  <a:schemeClr val="tx1"/>
                </a:solidFill>
                <a:effectLst>
                  <a:outerShdw blurRad="38100" dist="38100" dir="2700000" algn="tl">
                    <a:srgbClr val="000000"/>
                  </a:outerShdw>
                </a:effectLst>
                <a:latin typeface="+mn-lt"/>
              </a:defRPr>
            </a:lvl1pPr>
          </a:lstStyle>
          <a:p>
            <a:pPr>
              <a:defRPr/>
            </a:pPr>
            <a:endParaRPr lang="ru-RU"/>
          </a:p>
        </p:txBody>
      </p:sp>
      <p:sp>
        <p:nvSpPr>
          <p:cNvPr id="114730"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buClrTx/>
              <a:buSzTx/>
              <a:buFontTx/>
              <a:buNone/>
              <a:defRPr sz="1000" smtClean="0">
                <a:solidFill>
                  <a:schemeClr val="tx1"/>
                </a:solidFill>
                <a:effectLst>
                  <a:outerShdw blurRad="38100" dist="38100" dir="2700000" algn="tl">
                    <a:srgbClr val="000000"/>
                  </a:outerShdw>
                </a:effectLst>
                <a:latin typeface="+mn-lt"/>
              </a:defRPr>
            </a:lvl1pPr>
          </a:lstStyle>
          <a:p>
            <a:pPr>
              <a:defRPr/>
            </a:pPr>
            <a:fld id="{496FA5A6-9A38-4F14-8E5C-FEBB667A6F24}" type="slidenum">
              <a:rPr lang="ru-RU"/>
              <a:pPr>
                <a:defRPr/>
              </a:pPr>
              <a:t>‹#›</a:t>
            </a:fld>
            <a:endParaRPr lang="ru-RU"/>
          </a:p>
        </p:txBody>
      </p:sp>
      <p:sp>
        <p:nvSpPr>
          <p:cNvPr id="11473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dk2" tx1="lt1" bg2="dk1" tx2="lt2" accent1="accent1" accent2="accent2" accent3="accent3" accent4="accent4" accent5="accent5" accent6="accent6" hlink="hlink" folHlink="folHlink"/>
  <p:sldLayoutIdLst>
    <p:sldLayoutId id="2147483828" r:id="rId1"/>
    <p:sldLayoutId id="2147483827" r:id="rId2"/>
    <p:sldLayoutId id="2147483826" r:id="rId3"/>
    <p:sldLayoutId id="2147483825" r:id="rId4"/>
    <p:sldLayoutId id="2147483824" r:id="rId5"/>
    <p:sldLayoutId id="2147483823" r:id="rId6"/>
    <p:sldLayoutId id="2147483822" r:id="rId7"/>
    <p:sldLayoutId id="2147483821" r:id="rId8"/>
    <p:sldLayoutId id="2147483820" r:id="rId9"/>
    <p:sldLayoutId id="2147483819" r:id="rId10"/>
    <p:sldLayoutId id="2147483818"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0" y="693738"/>
            <a:ext cx="8915400" cy="18288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eaLnBrk="1" hangingPunct="1"/>
            <a:r>
              <a:rPr lang="en-US" sz="3800">
                <a:solidFill>
                  <a:srgbClr val="FFFFFF"/>
                </a:solidFill>
                <a:latin typeface="Tahoma" pitchFamily="34" charset="0"/>
                <a:cs typeface="Tahoma" pitchFamily="34" charset="0"/>
              </a:rPr>
              <a:t>AİHK çərçivəsində </a:t>
            </a:r>
            <a:br>
              <a:rPr lang="en-US" sz="3800">
                <a:solidFill>
                  <a:srgbClr val="FFFFFF"/>
                </a:solidFill>
                <a:latin typeface="Tahoma" pitchFamily="34" charset="0"/>
                <a:cs typeface="Tahoma" pitchFamily="34" charset="0"/>
              </a:rPr>
            </a:br>
            <a:r>
              <a:rPr lang="en-US" sz="3800">
                <a:solidFill>
                  <a:srgbClr val="FFFFFF"/>
                </a:solidFill>
                <a:latin typeface="Tahoma" pitchFamily="34" charset="0"/>
                <a:cs typeface="Tahoma" pitchFamily="34" charset="0"/>
              </a:rPr>
              <a:t>ədalətli məhkəmə araşdırması hüququ</a:t>
            </a:r>
          </a:p>
        </p:txBody>
      </p:sp>
      <p:sp>
        <p:nvSpPr>
          <p:cNvPr id="8195" name="Text Box 2"/>
          <p:cNvSpPr txBox="1">
            <a:spLocks noChangeArrowheads="1"/>
          </p:cNvSpPr>
          <p:nvPr/>
        </p:nvSpPr>
        <p:spPr bwMode="auto">
          <a:xfrm>
            <a:off x="914400" y="2605088"/>
            <a:ext cx="8001000" cy="3963987"/>
          </a:xfrm>
          <a:prstGeom prst="rect">
            <a:avLst/>
          </a:prstGeom>
          <a:solidFill>
            <a:srgbClr val="FFFDE9"/>
          </a:solidFill>
          <a:ln>
            <a:noFill/>
          </a:ln>
          <a:extLst>
            <a:ext uri="{91240B29-F687-4F45-9708-019B960494DF}">
              <a14:hiddenLine xmlns:a14="http://schemas.microsoft.com/office/drawing/2010/main" w="9525">
                <a:solidFill>
                  <a:srgbClr val="000000"/>
                </a:solidFill>
                <a:round/>
                <a:headEnd/>
                <a:tailEnd/>
              </a14:hiddenLine>
            </a:ext>
          </a:extLst>
        </p:spPr>
        <p:txBody>
          <a:bodyPr lIns="292680" tIns="91440" rIns="274320" bIns="9144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eaLnBrk="1" hangingPunct="1">
              <a:spcBef>
                <a:spcPts val="2000"/>
              </a:spcBef>
            </a:pPr>
            <a:r>
              <a:rPr lang="en-US" sz="2600">
                <a:solidFill>
                  <a:srgbClr val="000000"/>
                </a:solidFill>
                <a:latin typeface="Century Gothic" pitchFamily="34" charset="0"/>
              </a:rPr>
              <a:t>- </a:t>
            </a:r>
            <a:r>
              <a:rPr lang="en-US" sz="2600">
                <a:solidFill>
                  <a:srgbClr val="000000"/>
                </a:solidFill>
                <a:latin typeface="Tahoma" pitchFamily="34" charset="0"/>
                <a:cs typeface="Tahoma" pitchFamily="34" charset="0"/>
              </a:rPr>
              <a:t>AHİK-in 6-cı maddəsinin əhatə dairəsi</a:t>
            </a:r>
          </a:p>
          <a:p>
            <a:pPr eaLnBrk="1" hangingPunct="1">
              <a:spcBef>
                <a:spcPts val="2000"/>
              </a:spcBef>
            </a:pPr>
            <a:r>
              <a:rPr lang="en-US" sz="2600">
                <a:solidFill>
                  <a:srgbClr val="000000"/>
                </a:solidFill>
                <a:latin typeface="Tahoma" pitchFamily="34" charset="0"/>
                <a:cs typeface="Tahoma" pitchFamily="34" charset="0"/>
              </a:rPr>
              <a:t>- Mülki hüquq və vəzifələr</a:t>
            </a:r>
          </a:p>
          <a:p>
            <a:pPr eaLnBrk="1" hangingPunct="1">
              <a:spcBef>
                <a:spcPts val="2000"/>
              </a:spcBef>
            </a:pPr>
            <a:r>
              <a:rPr lang="en-US" sz="2600">
                <a:solidFill>
                  <a:srgbClr val="000000"/>
                </a:solidFill>
                <a:latin typeface="Tahoma" pitchFamily="34" charset="0"/>
                <a:cs typeface="Tahoma" pitchFamily="34" charset="0"/>
              </a:rPr>
              <a:t>- Cinayət ittihamı</a:t>
            </a:r>
          </a:p>
          <a:p>
            <a:pPr eaLnBrk="1" hangingPunct="1">
              <a:spcBef>
                <a:spcPts val="2000"/>
              </a:spcBef>
            </a:pPr>
            <a:r>
              <a:rPr lang="en-US" sz="2800">
                <a:solidFill>
                  <a:srgbClr val="595959"/>
                </a:solidFill>
                <a:latin typeface="A3 Arial AzLat" pitchFamily="34" charset="-52"/>
              </a:rPr>
              <a:t>			             </a:t>
            </a:r>
          </a:p>
          <a:p>
            <a:pPr eaLnBrk="1" hangingPunct="1">
              <a:spcBef>
                <a:spcPts val="2000"/>
              </a:spcBef>
            </a:pPr>
            <a:r>
              <a:rPr lang="en-US" sz="2200" b="1">
                <a:solidFill>
                  <a:srgbClr val="000000"/>
                </a:solidFill>
                <a:latin typeface="A3 Arial AzLat" pitchFamily="34" charset="-52"/>
              </a:rPr>
              <a:t>Тəlimçi: </a:t>
            </a:r>
            <a:r>
              <a:rPr lang="az-Latn-AZ" sz="2200" b="1">
                <a:solidFill>
                  <a:srgbClr val="000000"/>
                </a:solidFill>
                <a:latin typeface="A3 Arial AzLat" pitchFamily="34" charset="-52"/>
              </a:rPr>
              <a:t>Sənan Hacıyev</a:t>
            </a:r>
          </a:p>
          <a:p>
            <a:pPr eaLnBrk="1" hangingPunct="1">
              <a:spcBef>
                <a:spcPts val="2000"/>
              </a:spcBef>
            </a:pPr>
            <a:r>
              <a:rPr lang="az-Latn-AZ" sz="2200" b="1">
                <a:solidFill>
                  <a:srgbClr val="000000"/>
                </a:solidFill>
                <a:latin typeface="A3 Arial AzLat" pitchFamily="34" charset="-52"/>
              </a:rPr>
              <a:t>	    </a:t>
            </a:r>
            <a:r>
              <a:rPr lang="en-US" sz="2200" b="1">
                <a:solidFill>
                  <a:srgbClr val="000000"/>
                </a:solidFill>
                <a:latin typeface="Century Gothic" pitchFamily="34" charset="0"/>
              </a:rPr>
              <a:t>201</a:t>
            </a:r>
            <a:r>
              <a:rPr lang="az-Latn-AZ" sz="2200" b="1">
                <a:solidFill>
                  <a:srgbClr val="000000"/>
                </a:solidFill>
                <a:latin typeface="Century Gothic" pitchFamily="34" charset="0"/>
              </a:rPr>
              <a:t>7</a:t>
            </a:r>
            <a:endParaRPr lang="en-US" sz="2200" b="1">
              <a:solidFill>
                <a:srgbClr val="000000"/>
              </a:solidFill>
              <a:latin typeface="Century Gothic" pitchFamily="34" charset="0"/>
            </a:endParaRPr>
          </a:p>
        </p:txBody>
      </p:sp>
      <p:sp>
        <p:nvSpPr>
          <p:cNvPr id="8196"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E7BEDA0C-C32E-4196-B0EC-E72CAE3FEA2F}" type="slidenum">
              <a:rPr lang="en-US" sz="800">
                <a:solidFill>
                  <a:srgbClr val="595959"/>
                </a:solidFill>
                <a:latin typeface="Century Gothic" pitchFamily="34" charset="0"/>
              </a:rPr>
              <a:pPr algn="ctr" eaLnBrk="1" hangingPunct="1"/>
              <a:t>1</a:t>
            </a:fld>
            <a:endParaRPr lang="en-US" sz="800">
              <a:solidFill>
                <a:srgbClr val="595959"/>
              </a:solidFill>
              <a:latin typeface="Century Gothic" pitchFamily="34" charset="0"/>
            </a:endParaRPr>
          </a:p>
        </p:txBody>
      </p:sp>
      <p:pic>
        <p:nvPicPr>
          <p:cNvPr id="819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6188" y="3325813"/>
            <a:ext cx="3859212" cy="324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0" y="1123950"/>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r>
              <a:rPr lang="en-US" sz="3600">
                <a:solidFill>
                  <a:srgbClr val="FFFFFF"/>
                </a:solidFill>
                <a:latin typeface="Century Gothic" pitchFamily="34" charset="0"/>
              </a:rPr>
              <a:t>Tətbiq dairəsi</a:t>
            </a:r>
          </a:p>
        </p:txBody>
      </p:sp>
      <p:sp>
        <p:nvSpPr>
          <p:cNvPr id="17411" name="Text Box 2"/>
          <p:cNvSpPr txBox="1">
            <a:spLocks noChangeArrowheads="1"/>
          </p:cNvSpPr>
          <p:nvPr/>
        </p:nvSpPr>
        <p:spPr bwMode="auto">
          <a:xfrm>
            <a:off x="1114425" y="2595563"/>
            <a:ext cx="7610475" cy="367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9pPr>
          </a:lstStyle>
          <a:p>
            <a:pPr>
              <a:spcBef>
                <a:spcPts val="2000"/>
              </a:spcBef>
              <a:buClr>
                <a:srgbClr val="A5B592"/>
              </a:buClr>
              <a:buFont typeface="Wingdings 2" pitchFamily="18" charset="2"/>
              <a:buChar char=""/>
            </a:pPr>
            <a:r>
              <a:rPr lang="en-US" sz="2000">
                <a:solidFill>
                  <a:schemeClr val="tx1"/>
                </a:solidFill>
                <a:latin typeface="A3 Arial AzLat" pitchFamily="34" charset="-52"/>
              </a:rPr>
              <a:t>Beləliklə, 6-cı maddə aşağıdakı mərhələləri əhatə edir:</a:t>
            </a:r>
          </a:p>
          <a:p>
            <a:pPr>
              <a:spcBef>
                <a:spcPts val="2000"/>
              </a:spcBef>
              <a:buClr>
                <a:srgbClr val="A5B592"/>
              </a:buClr>
              <a:buFont typeface="Wingdings 2" pitchFamily="18" charset="2"/>
              <a:buChar char=""/>
            </a:pPr>
            <a:r>
              <a:rPr lang="en-US" sz="2000">
                <a:solidFill>
                  <a:schemeClr val="tx1"/>
                </a:solidFill>
                <a:latin typeface="A3 Arial AzLat" pitchFamily="34" charset="-52"/>
              </a:rPr>
              <a:t>- istintaq</a:t>
            </a:r>
          </a:p>
          <a:p>
            <a:pPr>
              <a:spcBef>
                <a:spcPts val="2000"/>
              </a:spcBef>
              <a:buClr>
                <a:srgbClr val="A5B592"/>
              </a:buClr>
              <a:buFont typeface="Wingdings 2" pitchFamily="18" charset="2"/>
              <a:buChar char=""/>
            </a:pPr>
            <a:r>
              <a:rPr lang="en-US" sz="2000">
                <a:solidFill>
                  <a:schemeClr val="tx1"/>
                </a:solidFill>
                <a:latin typeface="A3 Arial AzLat" pitchFamily="34" charset="-52"/>
              </a:rPr>
              <a:t>- mülki işlərdə məhkəməyə müraciət </a:t>
            </a:r>
          </a:p>
          <a:p>
            <a:pPr>
              <a:spcBef>
                <a:spcPts val="2000"/>
              </a:spcBef>
              <a:buClr>
                <a:srgbClr val="A5B592"/>
              </a:buClr>
              <a:buFont typeface="Wingdings 2" pitchFamily="18" charset="2"/>
              <a:buChar char=""/>
            </a:pPr>
            <a:r>
              <a:rPr lang="en-US" sz="2000">
                <a:solidFill>
                  <a:schemeClr val="tx1"/>
                </a:solidFill>
                <a:latin typeface="A3 Arial AzLat" pitchFamily="34" charset="-52"/>
              </a:rPr>
              <a:t>- birinci instansiya və yuxarı instansiya məhkəmələri </a:t>
            </a:r>
          </a:p>
          <a:p>
            <a:pPr>
              <a:spcBef>
                <a:spcPts val="2000"/>
              </a:spcBef>
              <a:buClr>
                <a:srgbClr val="A5B592"/>
              </a:buClr>
              <a:buFont typeface="Wingdings 2" pitchFamily="18" charset="2"/>
              <a:buChar char=""/>
            </a:pPr>
            <a:r>
              <a:rPr lang="en-US" sz="2000">
                <a:solidFill>
                  <a:schemeClr val="tx1"/>
                </a:solidFill>
                <a:latin typeface="A3 Arial AzLat" pitchFamily="34" charset="-52"/>
              </a:rPr>
              <a:t>- Konstitusiya Məhkəməsi</a:t>
            </a:r>
          </a:p>
          <a:p>
            <a:pPr>
              <a:spcBef>
                <a:spcPts val="2000"/>
              </a:spcBef>
              <a:buClr>
                <a:srgbClr val="A5B592"/>
              </a:buClr>
              <a:buFont typeface="Wingdings 2" pitchFamily="18" charset="2"/>
              <a:buChar char=""/>
            </a:pPr>
            <a:r>
              <a:rPr lang="en-US" sz="2000">
                <a:solidFill>
                  <a:schemeClr val="tx1"/>
                </a:solidFill>
                <a:latin typeface="A3 Arial AzLat" pitchFamily="34" charset="-52"/>
              </a:rPr>
              <a:t>- Мəhkəmə qərarlarının icrası</a:t>
            </a:r>
          </a:p>
        </p:txBody>
      </p:sp>
      <p:sp>
        <p:nvSpPr>
          <p:cNvPr id="17412"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FA390EF6-6C93-46C6-A872-54CEE9582462}" type="slidenum">
              <a:rPr lang="en-US" sz="800">
                <a:solidFill>
                  <a:srgbClr val="595959"/>
                </a:solidFill>
                <a:latin typeface="Century Gothic" pitchFamily="34" charset="0"/>
              </a:rPr>
              <a:pPr algn="ctr" eaLnBrk="1" hangingPunct="1"/>
              <a:t>10</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1123950"/>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eaLnBrk="1" hangingPunct="1"/>
            <a:r>
              <a:rPr lang="en-US" sz="3600">
                <a:solidFill>
                  <a:srgbClr val="FFFFFF"/>
                </a:solidFill>
                <a:latin typeface="Century Gothic" pitchFamily="34" charset="0"/>
              </a:rPr>
              <a:t>Maddə 6 </a:t>
            </a:r>
          </a:p>
        </p:txBody>
      </p:sp>
      <p:sp>
        <p:nvSpPr>
          <p:cNvPr id="18435" name="Text Box 3"/>
          <p:cNvSpPr txBox="1">
            <a:spLocks noChangeArrowheads="1"/>
          </p:cNvSpPr>
          <p:nvPr/>
        </p:nvSpPr>
        <p:spPr bwMode="auto">
          <a:xfrm>
            <a:off x="419100" y="2595563"/>
            <a:ext cx="8305800" cy="403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9pPr>
          </a:lstStyle>
          <a:p>
            <a:pPr algn="just" eaLnBrk="1" hangingPunct="1">
              <a:spcBef>
                <a:spcPts val="2000"/>
              </a:spcBef>
            </a:pPr>
            <a:endParaRPr lang="en-US" sz="2400">
              <a:solidFill>
                <a:srgbClr val="000000"/>
              </a:solidFill>
              <a:latin typeface="Tahoma" pitchFamily="34" charset="0"/>
              <a:cs typeface="Tahoma" pitchFamily="34" charset="0"/>
            </a:endParaRPr>
          </a:p>
        </p:txBody>
      </p:sp>
      <p:sp>
        <p:nvSpPr>
          <p:cNvPr id="18436" name="Text Box 4"/>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EC9FDB0F-90F9-4BBB-BDDC-9AC8F12440A3}" type="slidenum">
              <a:rPr lang="en-US" sz="800">
                <a:solidFill>
                  <a:srgbClr val="595959"/>
                </a:solidFill>
                <a:latin typeface="Century Gothic" pitchFamily="34" charset="0"/>
              </a:rPr>
              <a:pPr algn="ctr" eaLnBrk="1" hangingPunct="1"/>
              <a:t>11</a:t>
            </a:fld>
            <a:endParaRPr lang="en-US" sz="800">
              <a:solidFill>
                <a:srgbClr val="595959"/>
              </a:solidFill>
              <a:latin typeface="Century Gothic" pitchFamily="34" charset="0"/>
            </a:endParaRPr>
          </a:p>
        </p:txBody>
      </p:sp>
      <p:sp>
        <p:nvSpPr>
          <p:cNvPr id="18437" name="Rectangle 5"/>
          <p:cNvSpPr>
            <a:spLocks noChangeArrowheads="1"/>
          </p:cNvSpPr>
          <p:nvPr/>
        </p:nvSpPr>
        <p:spPr bwMode="auto">
          <a:xfrm>
            <a:off x="250825" y="2276475"/>
            <a:ext cx="8713788"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az-Latn-AZ" sz="2400">
                <a:solidFill>
                  <a:schemeClr val="tx1"/>
                </a:solidFill>
              </a:rPr>
              <a:t>1. Hər kəs, onun </a:t>
            </a:r>
            <a:r>
              <a:rPr lang="az-Latn-AZ" sz="2400" b="1" u="sng">
                <a:solidFill>
                  <a:schemeClr val="tx1"/>
                </a:solidFill>
              </a:rPr>
              <a:t>mülki hüquq və vəzifələri müəyyən edilərkən</a:t>
            </a:r>
            <a:r>
              <a:rPr lang="az-Latn-AZ" sz="2400">
                <a:solidFill>
                  <a:schemeClr val="tx1"/>
                </a:solidFill>
              </a:rPr>
              <a:t> və ya ona qarşı hər hansı cinayət ittihamı irəli sürülərkən, qanun əsasında yaradılmış müstəqil və qərəzsiz məhkəmə vasitəsilə, ağlabatan müddətdə işinin ədalətli və açıq araşdırılması hüququna malikdir. </a:t>
            </a:r>
            <a:endParaRPr lang="ru-RU" sz="240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
          <p:cNvSpPr txBox="1">
            <a:spLocks noChangeArrowheads="1"/>
          </p:cNvSpPr>
          <p:nvPr/>
        </p:nvSpPr>
        <p:spPr bwMode="auto">
          <a:xfrm>
            <a:off x="0" y="549275"/>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eaLnBrk="1" hangingPunct="1"/>
            <a:r>
              <a:rPr lang="en-US" sz="3600">
                <a:solidFill>
                  <a:srgbClr val="FFFFFF"/>
                </a:solidFill>
                <a:latin typeface="Century Gothic" pitchFamily="34" charset="0"/>
              </a:rPr>
              <a:t>Mülki hüquq və vəzifələr</a:t>
            </a:r>
            <a:r>
              <a:rPr lang="az-Latn-AZ" sz="3600">
                <a:solidFill>
                  <a:srgbClr val="FFFFFF"/>
                </a:solidFill>
                <a:latin typeface="Century Gothic" pitchFamily="34" charset="0"/>
              </a:rPr>
              <a:t>in dairəsi </a:t>
            </a:r>
            <a:r>
              <a:rPr lang="en-US" sz="3600">
                <a:solidFill>
                  <a:srgbClr val="FFFFFF"/>
                </a:solidFill>
                <a:latin typeface="Century Gothic" pitchFamily="34" charset="0"/>
              </a:rPr>
              <a:t> </a:t>
            </a:r>
          </a:p>
        </p:txBody>
      </p:sp>
      <p:sp>
        <p:nvSpPr>
          <p:cNvPr id="19459" name="Text Box 2"/>
          <p:cNvSpPr txBox="1">
            <a:spLocks noChangeArrowheads="1"/>
          </p:cNvSpPr>
          <p:nvPr/>
        </p:nvSpPr>
        <p:spPr bwMode="auto">
          <a:xfrm>
            <a:off x="608013" y="2097088"/>
            <a:ext cx="8116887" cy="433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9pPr>
          </a:lstStyle>
          <a:p>
            <a:pPr algn="ctr" eaLnBrk="1" hangingPunct="1">
              <a:lnSpc>
                <a:spcPct val="80000"/>
              </a:lnSpc>
              <a:spcBef>
                <a:spcPts val="2000"/>
              </a:spcBef>
            </a:pPr>
            <a:r>
              <a:rPr lang="az-Latn-AZ" sz="2400" b="1">
                <a:solidFill>
                  <a:schemeClr val="tx1"/>
                </a:solidFill>
                <a:latin typeface="Tahoma" pitchFamily="34" charset="0"/>
                <a:cs typeface="Tahoma" pitchFamily="34" charset="0"/>
              </a:rPr>
              <a:t>MİNİMAL TƏLƏBLƏR</a:t>
            </a:r>
            <a:r>
              <a:rPr lang="en-US" sz="2400" b="1">
                <a:solidFill>
                  <a:schemeClr val="tx1"/>
                </a:solidFill>
                <a:latin typeface="Tahoma" pitchFamily="34" charset="0"/>
                <a:cs typeface="Tahoma" pitchFamily="34" charset="0"/>
              </a:rPr>
              <a:t>: </a:t>
            </a:r>
          </a:p>
          <a:p>
            <a:pPr eaLnBrk="1" hangingPunct="1">
              <a:lnSpc>
                <a:spcPct val="80000"/>
              </a:lnSpc>
              <a:spcBef>
                <a:spcPts val="2000"/>
              </a:spcBef>
            </a:pPr>
            <a:r>
              <a:rPr lang="en-US" sz="2400">
                <a:solidFill>
                  <a:schemeClr val="tx1"/>
                </a:solidFill>
                <a:latin typeface="Tahoma" pitchFamily="34" charset="0"/>
                <a:cs typeface="Tahoma" pitchFamily="34" charset="0"/>
              </a:rPr>
              <a:t>* </a:t>
            </a:r>
            <a:r>
              <a:rPr lang="az-Latn-AZ" sz="2400">
                <a:solidFill>
                  <a:schemeClr val="tx1"/>
                </a:solidFill>
                <a:latin typeface="Tahoma" pitchFamily="34" charset="0"/>
                <a:cs typeface="Tahoma" pitchFamily="34" charset="0"/>
              </a:rPr>
              <a:t>AİHK baxımından “Mülki hüquq” sayılan hüquq Milli qanunverici aktla təmin olunmalıdır;</a:t>
            </a:r>
            <a:r>
              <a:rPr lang="en-US" sz="2400">
                <a:solidFill>
                  <a:schemeClr val="tx1"/>
                </a:solidFill>
                <a:latin typeface="Tahoma" pitchFamily="34" charset="0"/>
                <a:cs typeface="Tahoma" pitchFamily="34" charset="0"/>
              </a:rPr>
              <a:t> </a:t>
            </a:r>
          </a:p>
          <a:p>
            <a:pPr eaLnBrk="1" hangingPunct="1">
              <a:lnSpc>
                <a:spcPct val="80000"/>
              </a:lnSpc>
              <a:spcBef>
                <a:spcPts val="2000"/>
              </a:spcBef>
            </a:pPr>
            <a:r>
              <a:rPr lang="en-US" sz="2400">
                <a:solidFill>
                  <a:schemeClr val="tx1"/>
                </a:solidFill>
                <a:latin typeface="Tahoma" pitchFamily="34" charset="0"/>
                <a:cs typeface="Tahoma" pitchFamily="34" charset="0"/>
              </a:rPr>
              <a:t>* Hüquq və ya vəzifə ilə bağlı mübahisə mövcud</a:t>
            </a:r>
            <a:r>
              <a:rPr lang="az-Latn-AZ" sz="2400">
                <a:solidFill>
                  <a:schemeClr val="tx1"/>
                </a:solidFill>
                <a:latin typeface="Tahoma" pitchFamily="34" charset="0"/>
                <a:cs typeface="Tahoma" pitchFamily="34" charset="0"/>
              </a:rPr>
              <a:t> olmalıdır;</a:t>
            </a:r>
            <a:r>
              <a:rPr lang="en-US" sz="2400">
                <a:solidFill>
                  <a:schemeClr val="tx1"/>
                </a:solidFill>
                <a:latin typeface="Tahoma" pitchFamily="34" charset="0"/>
                <a:cs typeface="Tahoma" pitchFamily="34" charset="0"/>
              </a:rPr>
              <a:t> </a:t>
            </a:r>
          </a:p>
          <a:p>
            <a:pPr eaLnBrk="1" hangingPunct="1">
              <a:lnSpc>
                <a:spcPct val="80000"/>
              </a:lnSpc>
              <a:spcBef>
                <a:spcPts val="2000"/>
              </a:spcBef>
            </a:pPr>
            <a:r>
              <a:rPr lang="en-US" sz="2400">
                <a:solidFill>
                  <a:schemeClr val="tx1"/>
                </a:solidFill>
                <a:latin typeface="Tahoma" pitchFamily="34" charset="0"/>
                <a:cs typeface="Tahoma" pitchFamily="34" charset="0"/>
              </a:rPr>
              <a:t>* </a:t>
            </a:r>
            <a:r>
              <a:rPr lang="az-Latn-AZ" sz="2400">
                <a:solidFill>
                  <a:schemeClr val="tx1"/>
                </a:solidFill>
                <a:latin typeface="Tahoma" pitchFamily="34" charset="0"/>
                <a:cs typeface="Tahoma" pitchFamily="34" charset="0"/>
              </a:rPr>
              <a:t>Mübahisə “həqiqi və ciddi ” olmalıdır;</a:t>
            </a:r>
            <a:r>
              <a:rPr lang="en-US" sz="2400">
                <a:solidFill>
                  <a:schemeClr val="tx1"/>
                </a:solidFill>
                <a:latin typeface="Tahoma" pitchFamily="34" charset="0"/>
                <a:cs typeface="Tahoma" pitchFamily="34" charset="0"/>
              </a:rPr>
              <a:t> </a:t>
            </a:r>
          </a:p>
          <a:p>
            <a:pPr eaLnBrk="1" hangingPunct="1">
              <a:lnSpc>
                <a:spcPct val="80000"/>
              </a:lnSpc>
              <a:spcBef>
                <a:spcPts val="2000"/>
              </a:spcBef>
            </a:pPr>
            <a:r>
              <a:rPr lang="en-US" sz="2400">
                <a:solidFill>
                  <a:schemeClr val="tx1"/>
                </a:solidFill>
                <a:latin typeface="Tahoma" pitchFamily="34" charset="0"/>
                <a:cs typeface="Tahoma" pitchFamily="34" charset="0"/>
              </a:rPr>
              <a:t>* Mübahisə</a:t>
            </a:r>
            <a:r>
              <a:rPr lang="az-Latn-AZ" sz="2400">
                <a:solidFill>
                  <a:schemeClr val="tx1"/>
                </a:solidFill>
                <a:latin typeface="Tahoma" pitchFamily="34" charset="0"/>
                <a:cs typeface="Tahoma" pitchFamily="34" charset="0"/>
              </a:rPr>
              <a:t>nin nəticəsi</a:t>
            </a:r>
            <a:r>
              <a:rPr lang="en-US" sz="2400">
                <a:solidFill>
                  <a:schemeClr val="tx1"/>
                </a:solidFill>
                <a:latin typeface="Tahoma" pitchFamily="34" charset="0"/>
                <a:cs typeface="Tahoma" pitchFamily="34" charset="0"/>
              </a:rPr>
              <a:t> </a:t>
            </a:r>
            <a:r>
              <a:rPr lang="az-Latn-AZ" sz="2400">
                <a:solidFill>
                  <a:schemeClr val="tx1"/>
                </a:solidFill>
                <a:latin typeface="Tahoma" pitchFamily="34" charset="0"/>
                <a:cs typeface="Tahoma" pitchFamily="34" charset="0"/>
              </a:rPr>
              <a:t>bu hüquq üçün </a:t>
            </a:r>
            <a:r>
              <a:rPr lang="en-US" sz="2400">
                <a:solidFill>
                  <a:schemeClr val="tx1"/>
                </a:solidFill>
                <a:latin typeface="Tahoma" pitchFamily="34" charset="0"/>
                <a:cs typeface="Tahoma" pitchFamily="34" charset="0"/>
              </a:rPr>
              <a:t>birbaşa və həlledici</a:t>
            </a:r>
            <a:r>
              <a:rPr lang="az-Latn-AZ" sz="2400">
                <a:solidFill>
                  <a:schemeClr val="tx1"/>
                </a:solidFill>
                <a:latin typeface="Tahoma" pitchFamily="34" charset="0"/>
                <a:cs typeface="Tahoma" pitchFamily="34" charset="0"/>
              </a:rPr>
              <a:t> olmalıdır.</a:t>
            </a:r>
            <a:endParaRPr lang="en-US" sz="2400">
              <a:solidFill>
                <a:schemeClr val="tx1"/>
              </a:solidFill>
              <a:latin typeface="Tahoma" pitchFamily="34" charset="0"/>
              <a:cs typeface="Tahoma" pitchFamily="34" charset="0"/>
            </a:endParaRPr>
          </a:p>
          <a:p>
            <a:pPr eaLnBrk="1" hangingPunct="1">
              <a:lnSpc>
                <a:spcPct val="80000"/>
              </a:lnSpc>
              <a:spcBef>
                <a:spcPts val="2000"/>
              </a:spcBef>
            </a:pPr>
            <a:r>
              <a:rPr lang="en-US" sz="2400">
                <a:solidFill>
                  <a:schemeClr val="tx1"/>
                </a:solidFill>
                <a:latin typeface="Tahoma" pitchFamily="34" charset="0"/>
                <a:cs typeface="Tahoma" pitchFamily="34" charset="0"/>
              </a:rPr>
              <a:t>* Mahiyyət etibarilə mülki </a:t>
            </a:r>
            <a:r>
              <a:rPr lang="az-Latn-AZ" sz="2400">
                <a:solidFill>
                  <a:schemeClr val="tx1"/>
                </a:solidFill>
                <a:latin typeface="Tahoma" pitchFamily="34" charset="0"/>
                <a:cs typeface="Tahoma" pitchFamily="34" charset="0"/>
              </a:rPr>
              <a:t>xarakterli </a:t>
            </a:r>
            <a:r>
              <a:rPr lang="en-US" sz="2400">
                <a:solidFill>
                  <a:schemeClr val="tx1"/>
                </a:solidFill>
                <a:latin typeface="Tahoma" pitchFamily="34" charset="0"/>
                <a:cs typeface="Tahoma" pitchFamily="34" charset="0"/>
              </a:rPr>
              <a:t>olmalıdır</a:t>
            </a:r>
          </a:p>
        </p:txBody>
      </p:sp>
      <p:sp>
        <p:nvSpPr>
          <p:cNvPr id="19460"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09BF8051-6B62-4729-A22B-375FCF14C316}" type="slidenum">
              <a:rPr lang="en-US" sz="800">
                <a:solidFill>
                  <a:srgbClr val="595959"/>
                </a:solidFill>
                <a:latin typeface="Century Gothic" pitchFamily="34" charset="0"/>
              </a:rPr>
              <a:pPr algn="ctr" eaLnBrk="1" hangingPunct="1"/>
              <a:t>12</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
          <p:cNvSpPr txBox="1">
            <a:spLocks noChangeArrowheads="1"/>
          </p:cNvSpPr>
          <p:nvPr/>
        </p:nvSpPr>
        <p:spPr bwMode="auto">
          <a:xfrm>
            <a:off x="0" y="666750"/>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eaLnBrk="1" hangingPunct="1"/>
            <a:r>
              <a:rPr lang="en-US" sz="3600">
                <a:solidFill>
                  <a:srgbClr val="FFFFFF"/>
                </a:solidFill>
                <a:latin typeface="Century Gothic" pitchFamily="34" charset="0"/>
              </a:rPr>
              <a:t>Mülki hüquq və vəzifələr</a:t>
            </a:r>
          </a:p>
        </p:txBody>
      </p:sp>
      <p:sp>
        <p:nvSpPr>
          <p:cNvPr id="20483" name="Text Box 2"/>
          <p:cNvSpPr txBox="1">
            <a:spLocks noChangeArrowheads="1"/>
          </p:cNvSpPr>
          <p:nvPr/>
        </p:nvSpPr>
        <p:spPr bwMode="auto">
          <a:xfrm>
            <a:off x="750888" y="2185988"/>
            <a:ext cx="7610475"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9pPr>
          </a:lstStyle>
          <a:p>
            <a:pPr algn="just" eaLnBrk="1" hangingPunct="1">
              <a:lnSpc>
                <a:spcPct val="90000"/>
              </a:lnSpc>
              <a:spcBef>
                <a:spcPts val="2000"/>
              </a:spcBef>
            </a:pPr>
            <a:r>
              <a:rPr lang="en-US" sz="2400">
                <a:solidFill>
                  <a:schemeClr val="tx1"/>
                </a:solidFill>
                <a:latin typeface="Tahoma" pitchFamily="34" charset="0"/>
                <a:cs typeface="Tahoma" pitchFamily="34" charset="0"/>
              </a:rPr>
              <a:t>6-cı maddənin 1-ci bəndinin təsir dairəsinə düşmək üçün mübahisə “həqiqi və ciddi” olmalıdır. </a:t>
            </a:r>
            <a:r>
              <a:rPr lang="az-Latn-AZ" sz="2400">
                <a:solidFill>
                  <a:schemeClr val="tx1"/>
                </a:solidFill>
                <a:cs typeface="Tahoma" pitchFamily="34" charset="0"/>
              </a:rPr>
              <a:t>Yəni o</a:t>
            </a:r>
            <a:r>
              <a:rPr lang="en-US" sz="2400">
                <a:solidFill>
                  <a:schemeClr val="tx1"/>
                </a:solidFill>
                <a:latin typeface="Tahoma" pitchFamily="34" charset="0"/>
                <a:cs typeface="Tahoma" pitchFamily="34" charset="0"/>
              </a:rPr>
              <a:t>, təkcə hüququn faktiki mövcudluğuna deyil, həm də onun tətbiq dairəsinə, həyata keçirilmə üsuluna aid ol</a:t>
            </a:r>
            <a:r>
              <a:rPr lang="az-Latn-AZ" sz="2400">
                <a:solidFill>
                  <a:schemeClr val="tx1"/>
                </a:solidFill>
                <a:cs typeface="Tahoma" pitchFamily="34" charset="0"/>
              </a:rPr>
              <a:t>malıdır.</a:t>
            </a:r>
            <a:r>
              <a:rPr lang="en-US" sz="2400">
                <a:solidFill>
                  <a:schemeClr val="tx1"/>
                </a:solidFill>
                <a:latin typeface="Tahoma" pitchFamily="34" charset="0"/>
                <a:cs typeface="Tahoma" pitchFamily="34" charset="0"/>
              </a:rPr>
              <a:t> (“Tarverdiyev Azərbaycana qarşı” işi, 2007 (Az</a:t>
            </a:r>
            <a:r>
              <a:rPr lang="az-Latn-AZ" sz="2400">
                <a:solidFill>
                  <a:schemeClr val="tx1"/>
                </a:solidFill>
                <a:latin typeface="Tahoma" pitchFamily="34" charset="0"/>
                <a:cs typeface="Tahoma" pitchFamily="34" charset="0"/>
              </a:rPr>
              <a:t>ə</a:t>
            </a:r>
            <a:r>
              <a:rPr lang="en-US" sz="2400">
                <a:solidFill>
                  <a:schemeClr val="tx1"/>
                </a:solidFill>
                <a:latin typeface="Tahoma" pitchFamily="34" charset="0"/>
                <a:cs typeface="Tahoma" pitchFamily="34" charset="0"/>
              </a:rPr>
              <a:t>rbme</a:t>
            </a:r>
            <a:r>
              <a:rPr lang="az-Latn-AZ" sz="2400">
                <a:solidFill>
                  <a:schemeClr val="tx1"/>
                </a:solidFill>
                <a:latin typeface="Tahoma" pitchFamily="34" charset="0"/>
                <a:cs typeface="Tahoma" pitchFamily="34" charset="0"/>
              </a:rPr>
              <a:t>şə İB</a:t>
            </a:r>
            <a:r>
              <a:rPr lang="en-US" sz="2400">
                <a:solidFill>
                  <a:schemeClr val="tx1"/>
                </a:solidFill>
                <a:latin typeface="Tahoma" pitchFamily="34" charset="0"/>
                <a:cs typeface="Tahoma" pitchFamily="34" charset="0"/>
              </a:rPr>
              <a:t> i</a:t>
            </a:r>
            <a:r>
              <a:rPr lang="az-Latn-AZ" sz="2400">
                <a:solidFill>
                  <a:schemeClr val="tx1"/>
                </a:solidFill>
                <a:latin typeface="Tahoma" pitchFamily="34" charset="0"/>
                <a:cs typeface="Tahoma" pitchFamily="34" charset="0"/>
              </a:rPr>
              <a:t>şə</a:t>
            </a:r>
            <a:r>
              <a:rPr lang="en-US" sz="2400">
                <a:solidFill>
                  <a:schemeClr val="tx1"/>
                </a:solidFill>
                <a:latin typeface="Tahoma" pitchFamily="34" charset="0"/>
                <a:cs typeface="Tahoma" pitchFamily="34" charset="0"/>
              </a:rPr>
              <a:t> b</a:t>
            </a:r>
            <a:r>
              <a:rPr lang="az-Latn-AZ" sz="2400">
                <a:solidFill>
                  <a:schemeClr val="tx1"/>
                </a:solidFill>
                <a:latin typeface="Tahoma" pitchFamily="34" charset="0"/>
                <a:cs typeface="Tahoma" pitchFamily="34" charset="0"/>
              </a:rPr>
              <a:t>ə</a:t>
            </a:r>
            <a:r>
              <a:rPr lang="en-US" sz="2400">
                <a:solidFill>
                  <a:schemeClr val="tx1"/>
                </a:solidFill>
                <a:latin typeface="Tahoma" pitchFamily="34" charset="0"/>
                <a:cs typeface="Tahoma" pitchFamily="34" charset="0"/>
              </a:rPr>
              <a:t>rpa)).</a:t>
            </a:r>
          </a:p>
        </p:txBody>
      </p:sp>
      <p:sp>
        <p:nvSpPr>
          <p:cNvPr id="20484"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87E891F5-49B9-479E-89C1-4BEF41E6F1F5}" type="slidenum">
              <a:rPr lang="en-US" sz="800">
                <a:solidFill>
                  <a:srgbClr val="595959"/>
                </a:solidFill>
                <a:latin typeface="Century Gothic" pitchFamily="34" charset="0"/>
              </a:rPr>
              <a:pPr algn="ctr" eaLnBrk="1" hangingPunct="1"/>
              <a:t>13</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
          <p:cNvSpPr txBox="1">
            <a:spLocks noChangeArrowheads="1"/>
          </p:cNvSpPr>
          <p:nvPr/>
        </p:nvSpPr>
        <p:spPr bwMode="auto">
          <a:xfrm>
            <a:off x="0" y="666750"/>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eaLnBrk="1" hangingPunct="1"/>
            <a:r>
              <a:rPr lang="en-US" sz="3600">
                <a:solidFill>
                  <a:srgbClr val="FFFFFF"/>
                </a:solidFill>
                <a:latin typeface="Century Gothic" pitchFamily="34" charset="0"/>
              </a:rPr>
              <a:t>Mülki hüquq və vəzifələr</a:t>
            </a:r>
          </a:p>
        </p:txBody>
      </p:sp>
      <p:sp>
        <p:nvSpPr>
          <p:cNvPr id="21507" name="Text Box 2"/>
          <p:cNvSpPr txBox="1">
            <a:spLocks noChangeArrowheads="1"/>
          </p:cNvSpPr>
          <p:nvPr/>
        </p:nvSpPr>
        <p:spPr bwMode="auto">
          <a:xfrm>
            <a:off x="468313" y="1773238"/>
            <a:ext cx="8156575" cy="482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9pPr>
          </a:lstStyle>
          <a:p>
            <a:pPr algn="just" eaLnBrk="1" hangingPunct="1">
              <a:spcBef>
                <a:spcPts val="2000"/>
              </a:spcBef>
            </a:pPr>
            <a:r>
              <a:rPr lang="az-Latn-AZ" sz="2200">
                <a:solidFill>
                  <a:schemeClr val="tx1"/>
                </a:solidFill>
                <a:latin typeface="Tahoma" pitchFamily="34" charset="0"/>
                <a:cs typeface="Tahoma" pitchFamily="34" charset="0"/>
              </a:rPr>
              <a:t>1. </a:t>
            </a:r>
            <a:r>
              <a:rPr lang="en-US" sz="2200">
                <a:solidFill>
                  <a:schemeClr val="tx1"/>
                </a:solidFill>
              </a:rPr>
              <a:t>Fiziki şəxslər arasında qarşılıqlı münasibətlərdə onların hüquq və vəzifələri bütün hallarda mülki </a:t>
            </a:r>
            <a:r>
              <a:rPr lang="az-Latn-AZ" sz="2200">
                <a:solidFill>
                  <a:schemeClr val="tx1"/>
                </a:solidFill>
              </a:rPr>
              <a:t>xarakterlidirlər</a:t>
            </a:r>
            <a:r>
              <a:rPr lang="en-US" sz="2200">
                <a:solidFill>
                  <a:schemeClr val="tx1"/>
                </a:solidFill>
              </a:rPr>
              <a:t> (müqavilə hüququ, ailə hüququ, mülkiyyət hüququ və s.)</a:t>
            </a:r>
          </a:p>
          <a:p>
            <a:pPr algn="just" eaLnBrk="1" hangingPunct="1">
              <a:spcBef>
                <a:spcPts val="2000"/>
              </a:spcBef>
            </a:pPr>
            <a:r>
              <a:rPr lang="az-Latn-AZ" sz="2200">
                <a:solidFill>
                  <a:schemeClr val="tx1"/>
                </a:solidFill>
                <a:latin typeface="Tahoma" pitchFamily="34" charset="0"/>
                <a:cs typeface="Tahoma" pitchFamily="34" charset="0"/>
              </a:rPr>
              <a:t>2.</a:t>
            </a:r>
            <a:r>
              <a:rPr lang="en-US" sz="2200">
                <a:solidFill>
                  <a:schemeClr val="tx1"/>
                </a:solidFill>
                <a:latin typeface="Tahoma" pitchFamily="34" charset="0"/>
                <a:cs typeface="Tahoma" pitchFamily="34" charset="0"/>
              </a:rPr>
              <a:t>Söhbət fərdlə dövlətin münasibətlərindən getdikdə isə vəziyyət bir qədər çətinləşir. Məhkəmə bu sahələrdə bəzi hüquq və vəzifələri mülki hüquq  və vəzifəl</a:t>
            </a:r>
            <a:r>
              <a:rPr lang="az-Latn-AZ" sz="2200">
                <a:solidFill>
                  <a:schemeClr val="tx1"/>
                </a:solidFill>
                <a:latin typeface="Tahoma" pitchFamily="34" charset="0"/>
                <a:cs typeface="Tahoma" pitchFamily="34" charset="0"/>
              </a:rPr>
              <a:t>ə</a:t>
            </a:r>
            <a:r>
              <a:rPr lang="en-US" sz="2200">
                <a:solidFill>
                  <a:schemeClr val="tx1"/>
                </a:solidFill>
                <a:latin typeface="Tahoma" pitchFamily="34" charset="0"/>
                <a:cs typeface="Tahoma" pitchFamily="34" charset="0"/>
              </a:rPr>
              <a:t>r kimi tanımışdır. Məsələn, torpaqların müsadirəsi, genişləndirilməsi və orada tikintinin planlaşdırılması məsələlərinə, habelə tikinti üçün icazənin və daşınmaz əmlakla bağlı digər icazələrin verilməsi məsələləri, spirtli içkilərin satışı üçün icazənin, restoranların geri alınması, özəl məktəb açmaq üçün icazənin verilməməsi, tibbi klinikanın çalışdırmaq üçün icazənin geri alınması</a:t>
            </a:r>
            <a:r>
              <a:rPr lang="az-Latn-AZ" sz="2200">
                <a:solidFill>
                  <a:schemeClr val="tx1"/>
                </a:solidFill>
                <a:latin typeface="Tahoma" pitchFamily="34" charset="0"/>
                <a:cs typeface="Tahoma" pitchFamily="34" charset="0"/>
              </a:rPr>
              <a:t>, həmçinin sosial təminatlarla bağlı məsələlər</a:t>
            </a:r>
            <a:endParaRPr lang="en-US" sz="2200">
              <a:solidFill>
                <a:schemeClr val="tx1"/>
              </a:solidFill>
              <a:latin typeface="Tahoma" pitchFamily="34" charset="0"/>
              <a:cs typeface="Tahoma" pitchFamily="34" charset="0"/>
            </a:endParaRPr>
          </a:p>
        </p:txBody>
      </p:sp>
      <p:sp>
        <p:nvSpPr>
          <p:cNvPr id="21508"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691FA95B-2CDF-4EE0-94B8-D80B719AD371}" type="slidenum">
              <a:rPr lang="en-US" sz="800">
                <a:solidFill>
                  <a:srgbClr val="595959"/>
                </a:solidFill>
                <a:latin typeface="Century Gothic" pitchFamily="34" charset="0"/>
              </a:rPr>
              <a:pPr algn="ctr" eaLnBrk="1" hangingPunct="1"/>
              <a:t>14</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0" y="666750"/>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eaLnBrk="1" hangingPunct="1"/>
            <a:r>
              <a:rPr lang="en-US" sz="3600">
                <a:solidFill>
                  <a:srgbClr val="FFFFFF"/>
                </a:solidFill>
                <a:latin typeface="Century Gothic" pitchFamily="34" charset="0"/>
              </a:rPr>
              <a:t>Mülki hüquq və vəzifələr</a:t>
            </a:r>
            <a:r>
              <a:rPr lang="en-US" sz="2400">
                <a:solidFill>
                  <a:srgbClr val="FFFFFF"/>
                </a:solidFill>
                <a:latin typeface="Century Gothic" pitchFamily="34" charset="0"/>
              </a:rPr>
              <a:t>	</a:t>
            </a:r>
          </a:p>
        </p:txBody>
      </p:sp>
      <p:sp>
        <p:nvSpPr>
          <p:cNvPr id="22531" name="Text Box 2"/>
          <p:cNvSpPr txBox="1">
            <a:spLocks noChangeArrowheads="1"/>
          </p:cNvSpPr>
          <p:nvPr/>
        </p:nvSpPr>
        <p:spPr bwMode="auto">
          <a:xfrm>
            <a:off x="596900" y="2273300"/>
            <a:ext cx="8128000" cy="399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9pPr>
          </a:lstStyle>
          <a:p>
            <a:pPr>
              <a:spcBef>
                <a:spcPts val="2000"/>
              </a:spcBef>
              <a:buClr>
                <a:srgbClr val="A5B592"/>
              </a:buClr>
              <a:buFont typeface="Wingdings 2" pitchFamily="18" charset="2"/>
              <a:buChar char=""/>
            </a:pPr>
            <a:r>
              <a:rPr lang="en-US" sz="2800">
                <a:solidFill>
                  <a:schemeClr val="tx1"/>
                </a:solidFill>
                <a:latin typeface="Tahoma" pitchFamily="34" charset="0"/>
                <a:cs typeface="Tahoma" pitchFamily="34" charset="0"/>
              </a:rPr>
              <a:t>Qeyri-mülki hüquq və vəzifələr aiddir:</a:t>
            </a:r>
          </a:p>
          <a:p>
            <a:pPr>
              <a:buClr>
                <a:srgbClr val="A5B592"/>
              </a:buClr>
              <a:buFont typeface="Wingdings 2" pitchFamily="18" charset="2"/>
              <a:buChar char=""/>
            </a:pPr>
            <a:r>
              <a:rPr lang="en-US" sz="2000">
                <a:solidFill>
                  <a:schemeClr val="tx1"/>
                </a:solidFill>
                <a:latin typeface="Tahoma" pitchFamily="34" charset="0"/>
                <a:cs typeface="Tahoma" pitchFamily="34" charset="0"/>
              </a:rPr>
              <a:t>- Ümumi vergiqoyma məsələləri və vergi dərəcələri</a:t>
            </a:r>
          </a:p>
          <a:p>
            <a:pPr>
              <a:buClr>
                <a:srgbClr val="A5B592"/>
              </a:buClr>
              <a:buFont typeface="Wingdings 2" pitchFamily="18" charset="2"/>
              <a:buChar char=""/>
            </a:pPr>
            <a:r>
              <a:rPr lang="en-US" sz="2000">
                <a:solidFill>
                  <a:schemeClr val="tx1"/>
                </a:solidFill>
                <a:latin typeface="Tahoma" pitchFamily="34" charset="0"/>
                <a:cs typeface="Tahoma" pitchFamily="34" charset="0"/>
              </a:rPr>
              <a:t>- G</a:t>
            </a:r>
            <a:r>
              <a:rPr lang="az-Latn-AZ" sz="2000">
                <a:solidFill>
                  <a:schemeClr val="tx1"/>
                </a:solidFill>
                <a:latin typeface="Tahoma" pitchFamily="34" charset="0"/>
                <a:cs typeface="Tahoma" pitchFamily="34" charset="0"/>
              </a:rPr>
              <a:t>ö</a:t>
            </a:r>
            <a:r>
              <a:rPr lang="en-US" sz="2000">
                <a:solidFill>
                  <a:schemeClr val="tx1"/>
                </a:solidFill>
                <a:latin typeface="Tahoma" pitchFamily="34" charset="0"/>
                <a:cs typeface="Tahoma" pitchFamily="34" charset="0"/>
              </a:rPr>
              <a:t>mrük məsələləri</a:t>
            </a:r>
          </a:p>
          <a:p>
            <a:pPr>
              <a:buClr>
                <a:srgbClr val="A5B592"/>
              </a:buClr>
              <a:buFont typeface="Wingdings 2" pitchFamily="18" charset="2"/>
              <a:buChar char=""/>
            </a:pPr>
            <a:r>
              <a:rPr lang="en-US" sz="2000">
                <a:solidFill>
                  <a:schemeClr val="tx1"/>
                </a:solidFill>
                <a:latin typeface="Tahoma" pitchFamily="34" charset="0"/>
                <a:cs typeface="Tahoma" pitchFamily="34" charset="0"/>
              </a:rPr>
              <a:t>- İmmiqrasiya və vətəndaşlıq məsələləri</a:t>
            </a:r>
          </a:p>
          <a:p>
            <a:pPr>
              <a:buClr>
                <a:srgbClr val="A5B592"/>
              </a:buClr>
              <a:buFont typeface="Wingdings 2" pitchFamily="18" charset="2"/>
              <a:buChar char=""/>
            </a:pPr>
            <a:r>
              <a:rPr lang="en-US" sz="2000">
                <a:solidFill>
                  <a:schemeClr val="tx1"/>
                </a:solidFill>
                <a:latin typeface="Tahoma" pitchFamily="34" charset="0"/>
                <a:cs typeface="Tahoma" pitchFamily="34" charset="0"/>
              </a:rPr>
              <a:t>- Hərbi mükəlləfiyyat</a:t>
            </a:r>
          </a:p>
          <a:p>
            <a:pPr>
              <a:buClr>
                <a:srgbClr val="A5B592"/>
              </a:buClr>
              <a:buFont typeface="Wingdings 2" pitchFamily="18" charset="2"/>
              <a:buChar char=""/>
            </a:pPr>
            <a:r>
              <a:rPr lang="en-US" sz="2000">
                <a:solidFill>
                  <a:schemeClr val="tx1"/>
                </a:solidFill>
                <a:latin typeface="Tahoma" pitchFamily="34" charset="0"/>
                <a:cs typeface="Tahoma" pitchFamily="34" charset="0"/>
              </a:rPr>
              <a:t>- Dövlət vəzifələrini tutmaq</a:t>
            </a:r>
          </a:p>
          <a:p>
            <a:pPr>
              <a:buClr>
                <a:srgbClr val="A5B592"/>
              </a:buClr>
              <a:buFont typeface="Wingdings 2" pitchFamily="18" charset="2"/>
              <a:buChar char=""/>
            </a:pPr>
            <a:r>
              <a:rPr lang="en-US" sz="2000">
                <a:solidFill>
                  <a:schemeClr val="tx1"/>
                </a:solidFill>
                <a:latin typeface="Tahoma" pitchFamily="34" charset="0"/>
                <a:cs typeface="Tahoma" pitchFamily="34" charset="0"/>
              </a:rPr>
              <a:t>- Ümumi hüquq sistemində, məsələn silahlı qüvvələrdə və ya polis orqanlarında fəaliyyətin həyata keçirilməsi ilə bağlı</a:t>
            </a:r>
          </a:p>
          <a:p>
            <a:pPr>
              <a:buClr>
                <a:srgbClr val="A5B592"/>
              </a:buClr>
              <a:buFont typeface="Wingdings 2" pitchFamily="18" charset="2"/>
              <a:buChar char=""/>
            </a:pPr>
            <a:r>
              <a:rPr lang="en-US" sz="2000">
                <a:solidFill>
                  <a:schemeClr val="tx1"/>
                </a:solidFill>
                <a:latin typeface="Tahoma" pitchFamily="34" charset="0"/>
                <a:cs typeface="Tahoma" pitchFamily="34" charset="0"/>
              </a:rPr>
              <a:t>- Milli pasport və vətəndaşlıq</a:t>
            </a:r>
          </a:p>
          <a:p>
            <a:pPr>
              <a:buClr>
                <a:srgbClr val="A5B592"/>
              </a:buClr>
              <a:buFont typeface="Wingdings 2" pitchFamily="18" charset="2"/>
              <a:buChar char=""/>
            </a:pPr>
            <a:r>
              <a:rPr lang="en-US" sz="2000">
                <a:solidFill>
                  <a:schemeClr val="tx1"/>
                </a:solidFill>
                <a:latin typeface="Tahoma" pitchFamily="34" charset="0"/>
                <a:cs typeface="Tahoma" pitchFamily="34" charset="0"/>
              </a:rPr>
              <a:t>- Siyasi hüquqlarla əlaqədar məsələlər</a:t>
            </a:r>
          </a:p>
        </p:txBody>
      </p:sp>
      <p:sp>
        <p:nvSpPr>
          <p:cNvPr id="22532"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24422D91-C769-4D17-9BB0-291CC60ACC03}" type="slidenum">
              <a:rPr lang="en-US" sz="800">
                <a:solidFill>
                  <a:srgbClr val="595959"/>
                </a:solidFill>
                <a:latin typeface="Century Gothic" pitchFamily="34" charset="0"/>
              </a:rPr>
              <a:pPr algn="ctr" eaLnBrk="1" hangingPunct="1"/>
              <a:t>15</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1123950"/>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eaLnBrk="1" hangingPunct="1"/>
            <a:r>
              <a:rPr lang="en-US" sz="3600">
                <a:solidFill>
                  <a:srgbClr val="FFFFFF"/>
                </a:solidFill>
                <a:latin typeface="Century Gothic" pitchFamily="34" charset="0"/>
              </a:rPr>
              <a:t>Maddə 6 </a:t>
            </a:r>
          </a:p>
        </p:txBody>
      </p:sp>
      <p:sp>
        <p:nvSpPr>
          <p:cNvPr id="23555" name="Text Box 3"/>
          <p:cNvSpPr txBox="1">
            <a:spLocks noChangeArrowheads="1"/>
          </p:cNvSpPr>
          <p:nvPr/>
        </p:nvSpPr>
        <p:spPr bwMode="auto">
          <a:xfrm>
            <a:off x="419100" y="2595563"/>
            <a:ext cx="8305800" cy="403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9pPr>
          </a:lstStyle>
          <a:p>
            <a:pPr algn="just" eaLnBrk="1" hangingPunct="1">
              <a:spcBef>
                <a:spcPts val="2000"/>
              </a:spcBef>
            </a:pPr>
            <a:endParaRPr lang="en-US" sz="2400">
              <a:solidFill>
                <a:srgbClr val="000000"/>
              </a:solidFill>
              <a:latin typeface="Tahoma" pitchFamily="34" charset="0"/>
              <a:cs typeface="Tahoma" pitchFamily="34" charset="0"/>
            </a:endParaRPr>
          </a:p>
        </p:txBody>
      </p:sp>
      <p:sp>
        <p:nvSpPr>
          <p:cNvPr id="23556" name="Text Box 4"/>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B248E443-236D-45E8-A5CE-D69CF6B34E60}" type="slidenum">
              <a:rPr lang="en-US" sz="800">
                <a:solidFill>
                  <a:srgbClr val="595959"/>
                </a:solidFill>
                <a:latin typeface="Century Gothic" pitchFamily="34" charset="0"/>
              </a:rPr>
              <a:pPr algn="ctr" eaLnBrk="1" hangingPunct="1"/>
              <a:t>16</a:t>
            </a:fld>
            <a:endParaRPr lang="en-US" sz="800">
              <a:solidFill>
                <a:srgbClr val="595959"/>
              </a:solidFill>
              <a:latin typeface="Century Gothic" pitchFamily="34" charset="0"/>
            </a:endParaRPr>
          </a:p>
        </p:txBody>
      </p:sp>
      <p:sp>
        <p:nvSpPr>
          <p:cNvPr id="23557" name="Rectangle 5"/>
          <p:cNvSpPr>
            <a:spLocks noChangeArrowheads="1"/>
          </p:cNvSpPr>
          <p:nvPr/>
        </p:nvSpPr>
        <p:spPr bwMode="auto">
          <a:xfrm>
            <a:off x="250825" y="2276475"/>
            <a:ext cx="8713788"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az-Latn-AZ" sz="2400">
                <a:solidFill>
                  <a:schemeClr val="tx1"/>
                </a:solidFill>
              </a:rPr>
              <a:t>1. Hər kəs, onun mülki hüquq və vəzifələri müəyyən edilərkən və ya ona qarşı hər hansı </a:t>
            </a:r>
            <a:r>
              <a:rPr lang="az-Latn-AZ" sz="2400" b="1" u="sng">
                <a:solidFill>
                  <a:schemeClr val="tx1"/>
                </a:solidFill>
              </a:rPr>
              <a:t>cinayət ittihamı irəli sürülərkən,</a:t>
            </a:r>
            <a:r>
              <a:rPr lang="az-Latn-AZ" sz="2400">
                <a:solidFill>
                  <a:schemeClr val="tx1"/>
                </a:solidFill>
              </a:rPr>
              <a:t> qanun əsasında yaradılmış müstəqil və qərəzsiz məhkəmə vasitəsilə, ağlabatan müddətdə işinin ədalətli və açıq araşdırılması hüququna malikdir. </a:t>
            </a:r>
            <a:endParaRPr lang="ru-RU" sz="240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0" y="450850"/>
            <a:ext cx="8913813" cy="1139825"/>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eaLnBrk="1" hangingPunct="1"/>
            <a:r>
              <a:rPr lang="en-US" sz="3600">
                <a:solidFill>
                  <a:srgbClr val="FFFFFF"/>
                </a:solidFill>
                <a:latin typeface="Century Gothic" pitchFamily="34" charset="0"/>
              </a:rPr>
              <a:t>Cinayət ittihamı</a:t>
            </a:r>
          </a:p>
        </p:txBody>
      </p:sp>
      <p:sp>
        <p:nvSpPr>
          <p:cNvPr id="24579" name="Text Box 2"/>
          <p:cNvSpPr txBox="1">
            <a:spLocks noChangeArrowheads="1"/>
          </p:cNvSpPr>
          <p:nvPr/>
        </p:nvSpPr>
        <p:spPr bwMode="auto">
          <a:xfrm>
            <a:off x="323850" y="1844675"/>
            <a:ext cx="7988300" cy="482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9pPr>
          </a:lstStyle>
          <a:p>
            <a:pPr algn="just" eaLnBrk="1" hangingPunct="1">
              <a:spcBef>
                <a:spcPts val="2000"/>
              </a:spcBef>
            </a:pPr>
            <a:r>
              <a:rPr lang="az-Latn-AZ" sz="2000">
                <a:solidFill>
                  <a:schemeClr val="tx1"/>
                </a:solidFill>
                <a:latin typeface="Tahoma" pitchFamily="34" charset="0"/>
                <a:cs typeface="Tahoma" pitchFamily="34" charset="0"/>
              </a:rPr>
              <a:t>Dövlətlər hansı əməlin “cinayət”, “intizam”, “inzibati” olmasını müəyyən etməkdə sərbəstdirlər, lakin Avropa Məhkəməsi bu qiymətləndirilmə ilə bağlı deyildir !</a:t>
            </a:r>
          </a:p>
          <a:p>
            <a:pPr algn="just" eaLnBrk="1" hangingPunct="1">
              <a:spcBef>
                <a:spcPts val="2000"/>
              </a:spcBef>
            </a:pPr>
            <a:r>
              <a:rPr lang="az-Latn-AZ" sz="2000">
                <a:solidFill>
                  <a:schemeClr val="tx1"/>
                </a:solidFill>
                <a:latin typeface="Tahoma" pitchFamily="34" charset="0"/>
                <a:cs typeface="Tahoma" pitchFamily="34" charset="0"/>
              </a:rPr>
              <a:t>Avropa Məhkəməsi “cinayət ittihamına” Milli Qanunvericilkdən fərqli olan avtonom mənada yanaşır!</a:t>
            </a:r>
          </a:p>
          <a:p>
            <a:pPr eaLnBrk="1" hangingPunct="1">
              <a:spcBef>
                <a:spcPts val="2000"/>
              </a:spcBef>
            </a:pPr>
            <a:r>
              <a:rPr lang="az-Latn-AZ" sz="2000" b="1">
                <a:solidFill>
                  <a:schemeClr val="tx1"/>
                </a:solidFill>
                <a:cs typeface="Tahoma" pitchFamily="34" charset="0"/>
              </a:rPr>
              <a:t>“Cinayət ittihamını” xarakterizə edən </a:t>
            </a:r>
            <a:r>
              <a:rPr lang="en-US" sz="2000" b="1">
                <a:solidFill>
                  <a:schemeClr val="tx1"/>
                </a:solidFill>
                <a:latin typeface="Tahoma" pitchFamily="34" charset="0"/>
                <a:cs typeface="Tahoma" pitchFamily="34" charset="0"/>
              </a:rPr>
              <a:t>Engel meyarları</a:t>
            </a:r>
            <a:r>
              <a:rPr lang="az-Latn-AZ" sz="2400" b="1">
                <a:solidFill>
                  <a:schemeClr val="tx1"/>
                </a:solidFill>
                <a:latin typeface="Tahoma" pitchFamily="34" charset="0"/>
                <a:cs typeface="Tahoma" pitchFamily="34" charset="0"/>
              </a:rPr>
              <a:t> </a:t>
            </a:r>
            <a:r>
              <a:rPr lang="az-Latn-AZ" b="1" i="1">
                <a:solidFill>
                  <a:schemeClr val="tx1"/>
                </a:solidFill>
                <a:latin typeface="Tahoma" pitchFamily="34" charset="0"/>
                <a:cs typeface="Tahoma" pitchFamily="34" charset="0"/>
              </a:rPr>
              <a:t>(Engel və başqaları Niderlanda qarşı işi)</a:t>
            </a:r>
            <a:r>
              <a:rPr lang="en-US" sz="2400" b="1" i="1">
                <a:solidFill>
                  <a:schemeClr val="tx1"/>
                </a:solidFill>
                <a:latin typeface="Tahoma" pitchFamily="34" charset="0"/>
                <a:cs typeface="Tahoma" pitchFamily="34" charset="0"/>
              </a:rPr>
              <a:t> : </a:t>
            </a:r>
          </a:p>
          <a:p>
            <a:pPr>
              <a:spcBef>
                <a:spcPts val="2000"/>
              </a:spcBef>
              <a:buClr>
                <a:srgbClr val="A5B592"/>
              </a:buClr>
              <a:buFont typeface="Wingdings 2" pitchFamily="18" charset="2"/>
              <a:buChar char=""/>
            </a:pPr>
            <a:r>
              <a:rPr lang="en-US" sz="2400">
                <a:solidFill>
                  <a:schemeClr val="tx1"/>
                </a:solidFill>
                <a:latin typeface="Tahoma" pitchFamily="34" charset="0"/>
                <a:cs typeface="Tahoma" pitchFamily="34" charset="0"/>
              </a:rPr>
              <a:t>1) Pozuntunun daxili qanunvericilikdə tövsifi </a:t>
            </a:r>
          </a:p>
          <a:p>
            <a:pPr>
              <a:spcBef>
                <a:spcPts val="2000"/>
              </a:spcBef>
              <a:buClr>
                <a:srgbClr val="A5B592"/>
              </a:buClr>
              <a:buFont typeface="Wingdings 2" pitchFamily="18" charset="2"/>
              <a:buChar char=""/>
            </a:pPr>
            <a:r>
              <a:rPr lang="en-US" sz="2400">
                <a:solidFill>
                  <a:schemeClr val="tx1"/>
                </a:solidFill>
                <a:latin typeface="Tahoma" pitchFamily="34" charset="0"/>
                <a:cs typeface="Tahoma" pitchFamily="34" charset="0"/>
              </a:rPr>
              <a:t>2) Hüquq pozuntusunun xarakteri</a:t>
            </a:r>
          </a:p>
          <a:p>
            <a:pPr>
              <a:spcBef>
                <a:spcPts val="2000"/>
              </a:spcBef>
              <a:buClr>
                <a:srgbClr val="A5B592"/>
              </a:buClr>
              <a:buFont typeface="Wingdings 2" pitchFamily="18" charset="2"/>
              <a:buChar char=""/>
            </a:pPr>
            <a:r>
              <a:rPr lang="en-US" sz="2400">
                <a:solidFill>
                  <a:schemeClr val="tx1"/>
                </a:solidFill>
                <a:latin typeface="Tahoma" pitchFamily="34" charset="0"/>
                <a:cs typeface="Tahoma" pitchFamily="34" charset="0"/>
              </a:rPr>
              <a:t>3) Cəzanın məqsədi, xarakteri və ağırlıq dərəcəsi</a:t>
            </a:r>
          </a:p>
        </p:txBody>
      </p:sp>
      <p:sp>
        <p:nvSpPr>
          <p:cNvPr id="24580"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021E9D1E-0C04-497A-B58A-89028B7C968C}" type="slidenum">
              <a:rPr lang="en-US" sz="800">
                <a:solidFill>
                  <a:srgbClr val="595959"/>
                </a:solidFill>
                <a:latin typeface="Century Gothic" pitchFamily="34" charset="0"/>
              </a:rPr>
              <a:pPr algn="ctr" eaLnBrk="1" hangingPunct="1"/>
              <a:t>17</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0" y="1123950"/>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r>
              <a:rPr lang="az-Latn-AZ" sz="4000">
                <a:solidFill>
                  <a:srgbClr val="FFFFFF"/>
                </a:solidFill>
              </a:rPr>
              <a:t>Əməlin c</a:t>
            </a:r>
            <a:r>
              <a:rPr lang="en-US" sz="4000">
                <a:solidFill>
                  <a:srgbClr val="FFFFFF"/>
                </a:solidFill>
              </a:rPr>
              <a:t>inayət</a:t>
            </a:r>
            <a:r>
              <a:rPr lang="az-Latn-AZ" sz="4000">
                <a:solidFill>
                  <a:srgbClr val="FFFFFF"/>
                </a:solidFill>
              </a:rPr>
              <a:t> kimi tövsifi</a:t>
            </a:r>
            <a:endParaRPr lang="en-US" sz="4000">
              <a:solidFill>
                <a:srgbClr val="FFFFFF"/>
              </a:solidFill>
            </a:endParaRPr>
          </a:p>
        </p:txBody>
      </p:sp>
      <p:sp>
        <p:nvSpPr>
          <p:cNvPr id="25603" name="Text Box 2"/>
          <p:cNvSpPr txBox="1">
            <a:spLocks noChangeArrowheads="1"/>
          </p:cNvSpPr>
          <p:nvPr/>
        </p:nvSpPr>
        <p:spPr bwMode="auto">
          <a:xfrm>
            <a:off x="1114425" y="2306638"/>
            <a:ext cx="7610475" cy="426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9pPr>
          </a:lstStyle>
          <a:p>
            <a:pPr>
              <a:spcBef>
                <a:spcPts val="2000"/>
              </a:spcBef>
              <a:buClr>
                <a:srgbClr val="A5B592"/>
              </a:buClr>
              <a:buFont typeface="Wingdings 2" pitchFamily="18" charset="2"/>
              <a:buChar char=""/>
            </a:pPr>
            <a:r>
              <a:rPr lang="en-US">
                <a:solidFill>
                  <a:schemeClr val="tx1"/>
                </a:solidFill>
                <a:latin typeface="Tahoma" pitchFamily="34" charset="0"/>
                <a:cs typeface="Tahoma" pitchFamily="34" charset="0"/>
              </a:rPr>
              <a:t>Əgər ittiham müvafiq dövlətin daxili qanunvericiliyində cinayət ittihamı kimi tövsif edilirsə, o halda 6-cı Maddə məhkəmə prosesinə avtomatik olaraq tətbiq edilir. </a:t>
            </a:r>
          </a:p>
          <a:p>
            <a:pPr>
              <a:spcBef>
                <a:spcPts val="2000"/>
              </a:spcBef>
              <a:buClr>
                <a:srgbClr val="A5B592"/>
              </a:buClr>
              <a:buFont typeface="Wingdings 2" pitchFamily="18" charset="2"/>
              <a:buChar char=""/>
            </a:pPr>
            <a:r>
              <a:rPr lang="en-US">
                <a:solidFill>
                  <a:schemeClr val="tx1"/>
                </a:solidFill>
                <a:latin typeface="Tahoma" pitchFamily="34" charset="0"/>
                <a:cs typeface="Tahoma" pitchFamily="34" charset="0"/>
              </a:rPr>
              <a:t>Əgər ittiham cinayət itt</a:t>
            </a:r>
            <a:r>
              <a:rPr lang="az-Latn-AZ">
                <a:solidFill>
                  <a:schemeClr val="tx1"/>
                </a:solidFill>
                <a:cs typeface="Tahoma" pitchFamily="34" charset="0"/>
              </a:rPr>
              <a:t>i</a:t>
            </a:r>
            <a:r>
              <a:rPr lang="en-US">
                <a:solidFill>
                  <a:schemeClr val="tx1"/>
                </a:solidFill>
                <a:latin typeface="Tahoma" pitchFamily="34" charset="0"/>
                <a:cs typeface="Tahoma" pitchFamily="34" charset="0"/>
              </a:rPr>
              <a:t>h</a:t>
            </a:r>
            <a:r>
              <a:rPr lang="az-Latn-AZ">
                <a:solidFill>
                  <a:schemeClr val="tx1"/>
                </a:solidFill>
                <a:cs typeface="Tahoma" pitchFamily="34" charset="0"/>
              </a:rPr>
              <a:t>a</a:t>
            </a:r>
            <a:r>
              <a:rPr lang="en-US">
                <a:solidFill>
                  <a:schemeClr val="tx1"/>
                </a:solidFill>
                <a:latin typeface="Tahoma" pitchFamily="34" charset="0"/>
                <a:cs typeface="Tahoma" pitchFamily="34" charset="0"/>
              </a:rPr>
              <a:t>mı kimi tövsif edilməyibsə, bu hal 6-cı maddənin tətbiqi məsələsində həlledici əhəmiyyət daşımır.</a:t>
            </a:r>
          </a:p>
          <a:p>
            <a:pPr>
              <a:spcBef>
                <a:spcPts val="2000"/>
              </a:spcBef>
              <a:buClr>
                <a:srgbClr val="A5B592"/>
              </a:buClr>
              <a:buFont typeface="Wingdings 2" pitchFamily="18" charset="2"/>
              <a:buChar char=""/>
            </a:pPr>
            <a:r>
              <a:rPr lang="en-US">
                <a:solidFill>
                  <a:schemeClr val="tx1"/>
                </a:solidFill>
                <a:latin typeface="Tahoma" pitchFamily="34" charset="0"/>
                <a:cs typeface="Tahoma" pitchFamily="34" charset="0"/>
              </a:rPr>
              <a:t>Dövlətlər hüquq pozuntusunu öz mülahizələrinə görə cinayət hüququ pozuntusu əvəzinə intizam pozuntusu kimi tövsif edə bilsəydilər, 6-cı maddənin əsas müddəalarının qüvvəsi onların suveren iradələrindən asılı olardı. Səlahiyyətlərin bu cür genişləndirilməsi Konvensiyaının məqsəd və vəzifələri ilə bir araya sığmayan nəticələrə getirib çıxarardı (“Engel və başqaları Niderlanda qarşı” ).</a:t>
            </a:r>
          </a:p>
        </p:txBody>
      </p:sp>
      <p:sp>
        <p:nvSpPr>
          <p:cNvPr id="25604"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72B25268-C856-4DCB-B0D3-7A1DF29E4020}" type="slidenum">
              <a:rPr lang="en-US" sz="800">
                <a:solidFill>
                  <a:srgbClr val="595959"/>
                </a:solidFill>
                <a:latin typeface="Century Gothic" pitchFamily="34" charset="0"/>
              </a:rPr>
              <a:pPr algn="ctr" eaLnBrk="1" hangingPunct="1"/>
              <a:t>18</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0" y="536575"/>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eaLnBrk="1" hangingPunct="1"/>
            <a:r>
              <a:rPr lang="az-Latn-AZ" sz="3600">
                <a:solidFill>
                  <a:srgbClr val="FFFFFF"/>
                </a:solidFill>
              </a:rPr>
              <a:t>Hüquq pozuntusunun xarakteri</a:t>
            </a:r>
            <a:endParaRPr lang="en-US" sz="3600">
              <a:solidFill>
                <a:srgbClr val="FFFFFF"/>
              </a:solidFill>
              <a:latin typeface="Century Gothic" pitchFamily="34" charset="0"/>
            </a:endParaRPr>
          </a:p>
        </p:txBody>
      </p:sp>
      <p:sp>
        <p:nvSpPr>
          <p:cNvPr id="26627" name="Text Box 2"/>
          <p:cNvSpPr txBox="1">
            <a:spLocks noChangeArrowheads="1"/>
          </p:cNvSpPr>
          <p:nvPr/>
        </p:nvSpPr>
        <p:spPr bwMode="auto">
          <a:xfrm>
            <a:off x="468313" y="1628775"/>
            <a:ext cx="7956550" cy="46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9pPr>
          </a:lstStyle>
          <a:p>
            <a:pPr algn="just" eaLnBrk="1" hangingPunct="1">
              <a:spcBef>
                <a:spcPts val="2000"/>
              </a:spcBef>
            </a:pPr>
            <a:r>
              <a:rPr lang="en-US" sz="2400">
                <a:solidFill>
                  <a:schemeClr val="tx1"/>
                </a:solidFill>
                <a:latin typeface="Tahoma" pitchFamily="34" charset="0"/>
                <a:cs typeface="Tahoma" pitchFamily="34" charset="0"/>
              </a:rPr>
              <a:t>- Hüquq pozuntusun xarakteri – nəzərdən keçirilən hüquq norması yalnız məhdud sayda şəxslər qrupuna, məsələn müəyyən peşənin nümayəndələrinə tətbiq edilirsə, bu, o deməkdir ki, həmin norma cinayət hüququnun deyil, intizam hüququnun normasıdır. </a:t>
            </a:r>
            <a:r>
              <a:rPr lang="az-Latn-AZ" sz="2000" i="1">
                <a:solidFill>
                  <a:schemeClr val="tx1"/>
                </a:solidFill>
                <a:latin typeface="Tahoma" pitchFamily="34" charset="0"/>
                <a:cs typeface="Tahoma" pitchFamily="34" charset="0"/>
              </a:rPr>
              <a:t>(Ravnsborq İsveçə qarşı işi – məhkəmə araşdırmasında ərizəçinin işlətdiyi fikirlərə görə cərimənin tətbiqi)</a:t>
            </a:r>
            <a:endParaRPr lang="en-US" sz="2000" i="1">
              <a:solidFill>
                <a:schemeClr val="tx1"/>
              </a:solidFill>
              <a:latin typeface="Tahoma" pitchFamily="34" charset="0"/>
              <a:cs typeface="Tahoma" pitchFamily="34" charset="0"/>
            </a:endParaRPr>
          </a:p>
          <a:p>
            <a:pPr algn="just" eaLnBrk="1" hangingPunct="1">
              <a:spcBef>
                <a:spcPts val="2000"/>
              </a:spcBef>
              <a:buFontTx/>
              <a:buChar char="-"/>
            </a:pPr>
            <a:r>
              <a:rPr lang="en-US" sz="2400">
                <a:solidFill>
                  <a:schemeClr val="tx1"/>
                </a:solidFill>
                <a:latin typeface="Tahoma" pitchFamily="34" charset="0"/>
                <a:cs typeface="Tahoma" pitchFamily="34" charset="0"/>
              </a:rPr>
              <a:t>Lakin əgər hüquq norması ümumi təsir qüvvəsinə malikdirsə, o böyük ehtimalla 6-cı maddənin təsir dairəsinə düşən cinayət hüquq normasıdır</a:t>
            </a:r>
            <a:r>
              <a:rPr lang="az-Latn-AZ" sz="2400">
                <a:solidFill>
                  <a:schemeClr val="tx1"/>
                </a:solidFill>
                <a:latin typeface="Tahoma" pitchFamily="34" charset="0"/>
                <a:cs typeface="Tahoma" pitchFamily="34" charset="0"/>
              </a:rPr>
              <a:t>.              </a:t>
            </a:r>
            <a:r>
              <a:rPr lang="az-Latn-AZ" sz="2000" i="1">
                <a:solidFill>
                  <a:schemeClr val="tx1"/>
                </a:solidFill>
                <a:latin typeface="Tahoma" pitchFamily="34" charset="0"/>
                <a:cs typeface="Tahoma" pitchFamily="34" charset="0"/>
              </a:rPr>
              <a:t>(Veber İsveçrəyə qarşı işi – istintaq sirrini pozmağa görə cəzada ümumi əhali qrupu ilə hakim,vəkil, məhkəmə işçiləri arasında fərq)</a:t>
            </a:r>
            <a:r>
              <a:rPr lang="en-US" sz="2000" i="1">
                <a:solidFill>
                  <a:schemeClr val="tx1"/>
                </a:solidFill>
                <a:latin typeface="Tahoma" pitchFamily="34" charset="0"/>
                <a:cs typeface="Tahoma" pitchFamily="34" charset="0"/>
              </a:rPr>
              <a:t>.</a:t>
            </a:r>
            <a:r>
              <a:rPr lang="en-US" sz="2400">
                <a:solidFill>
                  <a:schemeClr val="tx1"/>
                </a:solidFill>
                <a:latin typeface="Tahoma" pitchFamily="34" charset="0"/>
                <a:cs typeface="Tahoma" pitchFamily="34" charset="0"/>
              </a:rPr>
              <a:t> </a:t>
            </a:r>
          </a:p>
        </p:txBody>
      </p:sp>
      <p:sp>
        <p:nvSpPr>
          <p:cNvPr id="26628"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399DD0E4-F8D5-4905-8B60-402D5280ADCA}" type="slidenum">
              <a:rPr lang="en-US" sz="800">
                <a:solidFill>
                  <a:srgbClr val="595959"/>
                </a:solidFill>
                <a:latin typeface="Century Gothic" pitchFamily="34" charset="0"/>
              </a:rPr>
              <a:pPr algn="ctr" eaLnBrk="1" hangingPunct="1"/>
              <a:t>19</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1123950"/>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eaLnBrk="1" hangingPunct="1"/>
            <a:r>
              <a:rPr lang="en-US" sz="3600">
                <a:solidFill>
                  <a:srgbClr val="FFFFFF"/>
                </a:solidFill>
                <a:latin typeface="Century Gothic" pitchFamily="34" charset="0"/>
              </a:rPr>
              <a:t>Maddə 6 </a:t>
            </a:r>
          </a:p>
        </p:txBody>
      </p:sp>
      <p:sp>
        <p:nvSpPr>
          <p:cNvPr id="9219" name="Text Box 3"/>
          <p:cNvSpPr txBox="1">
            <a:spLocks noChangeArrowheads="1"/>
          </p:cNvSpPr>
          <p:nvPr/>
        </p:nvSpPr>
        <p:spPr bwMode="auto">
          <a:xfrm>
            <a:off x="419100" y="2595563"/>
            <a:ext cx="8305800" cy="403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9pPr>
          </a:lstStyle>
          <a:p>
            <a:pPr algn="just" eaLnBrk="1" hangingPunct="1">
              <a:spcBef>
                <a:spcPts val="2000"/>
              </a:spcBef>
            </a:pPr>
            <a:endParaRPr lang="en-US" sz="2400">
              <a:solidFill>
                <a:srgbClr val="000000"/>
              </a:solidFill>
              <a:latin typeface="Tahoma" pitchFamily="34" charset="0"/>
              <a:cs typeface="Tahoma" pitchFamily="34" charset="0"/>
            </a:endParaRPr>
          </a:p>
        </p:txBody>
      </p:sp>
      <p:sp>
        <p:nvSpPr>
          <p:cNvPr id="9220" name="Text Box 4"/>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59F307E0-D039-45FA-8A7C-53F0B9423E74}" type="slidenum">
              <a:rPr lang="en-US" sz="800">
                <a:solidFill>
                  <a:srgbClr val="595959"/>
                </a:solidFill>
                <a:latin typeface="Century Gothic" pitchFamily="34" charset="0"/>
              </a:rPr>
              <a:pPr algn="ctr" eaLnBrk="1" hangingPunct="1"/>
              <a:t>2</a:t>
            </a:fld>
            <a:endParaRPr lang="en-US" sz="800">
              <a:solidFill>
                <a:srgbClr val="595959"/>
              </a:solidFill>
              <a:latin typeface="Century Gothic" pitchFamily="34" charset="0"/>
            </a:endParaRPr>
          </a:p>
        </p:txBody>
      </p:sp>
      <p:sp>
        <p:nvSpPr>
          <p:cNvPr id="9221" name="Rectangle 5"/>
          <p:cNvSpPr>
            <a:spLocks noChangeArrowheads="1"/>
          </p:cNvSpPr>
          <p:nvPr/>
        </p:nvSpPr>
        <p:spPr bwMode="auto">
          <a:xfrm>
            <a:off x="250825" y="2276475"/>
            <a:ext cx="8713788"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az-Latn-AZ" sz="2200">
                <a:solidFill>
                  <a:schemeClr val="tx1"/>
                </a:solidFill>
              </a:rPr>
              <a:t>1. Hər kəs, onun mülki hüquq və vəzifələri müəyyən edilərkən və ya ona qarşı hər hansı cinayət ittihamı irəli sürülərkən, qanun əsasında yaradılmış müstəqil və qərəzsiz məhkəmə vasitəsilə, ağlabatan müddətdə işinin ədalətli və açıq araşdırılması hüququna malikdir. Məhkəmə qərarı açıq elan edilir, lakin demokratik cəmiyyətdə əxlaq, ictimai qayda və ya milli təhlükəsizlik maraqları naminə, həmçinin yetkinlik yaşına çatmayanların maraqları və ya tərəflərin şəxsi həyatının müdafiəsi bunu tələb etdikdə, yaxud məhkəmənin fikrincə, aşkarlığın ədalət mühakiməsinin maraqlarını poza biləcəyi xüsusi hallar zamanı ciddi zərurət olduqda mətbuat və ictimaiyyət bütün proses boyu və ya onun bir hissəsində məhkəmə iclasına buraxılmaya bilər.</a:t>
            </a:r>
            <a:endParaRPr lang="ru-RU" sz="220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0" y="760413"/>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a:r>
              <a:rPr lang="en-US" sz="3200">
                <a:solidFill>
                  <a:schemeClr val="tx1"/>
                </a:solidFill>
              </a:rPr>
              <a:t>Cəzanın </a:t>
            </a:r>
            <a:r>
              <a:rPr lang="az-Latn-AZ" sz="3200">
                <a:solidFill>
                  <a:schemeClr val="tx1"/>
                </a:solidFill>
              </a:rPr>
              <a:t>məqsədi, </a:t>
            </a:r>
            <a:r>
              <a:rPr lang="en-US" sz="3200">
                <a:solidFill>
                  <a:schemeClr val="tx1"/>
                </a:solidFill>
              </a:rPr>
              <a:t>xa</a:t>
            </a:r>
            <a:r>
              <a:rPr lang="az-Latn-AZ" sz="3200">
                <a:solidFill>
                  <a:schemeClr val="tx1"/>
                </a:solidFill>
              </a:rPr>
              <a:t>ra</a:t>
            </a:r>
            <a:r>
              <a:rPr lang="en-US" sz="3200">
                <a:solidFill>
                  <a:schemeClr val="tx1"/>
                </a:solidFill>
              </a:rPr>
              <a:t>kteri </a:t>
            </a:r>
            <a:endParaRPr lang="az-Latn-AZ" sz="3200">
              <a:solidFill>
                <a:schemeClr val="tx1"/>
              </a:solidFill>
            </a:endParaRPr>
          </a:p>
          <a:p>
            <a:pPr algn="ctr"/>
            <a:r>
              <a:rPr lang="en-US" sz="3200">
                <a:solidFill>
                  <a:schemeClr val="tx1"/>
                </a:solidFill>
              </a:rPr>
              <a:t>və ağırlıq dərəcəsi</a:t>
            </a:r>
          </a:p>
        </p:txBody>
      </p:sp>
      <p:sp>
        <p:nvSpPr>
          <p:cNvPr id="27651" name="Text Box 2"/>
          <p:cNvSpPr txBox="1">
            <a:spLocks noChangeArrowheads="1"/>
          </p:cNvSpPr>
          <p:nvPr/>
        </p:nvSpPr>
        <p:spPr bwMode="auto">
          <a:xfrm>
            <a:off x="900113" y="1935163"/>
            <a:ext cx="7610475" cy="492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9pPr>
          </a:lstStyle>
          <a:p>
            <a:pPr>
              <a:spcBef>
                <a:spcPts val="2000"/>
              </a:spcBef>
              <a:buClr>
                <a:srgbClr val="A5B592"/>
              </a:buClr>
              <a:buFont typeface="Wingdings 2" pitchFamily="18" charset="2"/>
              <a:buChar char=""/>
            </a:pPr>
            <a:r>
              <a:rPr lang="en-US">
                <a:solidFill>
                  <a:schemeClr val="tx1"/>
                </a:solidFill>
                <a:cs typeface="Tahoma" pitchFamily="34" charset="0"/>
              </a:rPr>
              <a:t>Əvvəlki meyarlar əsasında aparılmış təhlil nəticə vermədikdə bu Engel meyarları nəzərdən keçirilir. </a:t>
            </a:r>
            <a:r>
              <a:rPr lang="az-Latn-AZ">
                <a:solidFill>
                  <a:schemeClr val="tx1"/>
                </a:solidFill>
                <a:cs typeface="Tahoma" pitchFamily="34" charset="0"/>
              </a:rPr>
              <a:t>“Cəzanın məqsədi”- </a:t>
            </a:r>
            <a:r>
              <a:rPr lang="en-US">
                <a:solidFill>
                  <a:schemeClr val="tx1"/>
                </a:solidFill>
              </a:rPr>
              <a:t>Sanksiya</a:t>
            </a:r>
            <a:r>
              <a:rPr lang="az-Latn-AZ">
                <a:solidFill>
                  <a:schemeClr val="tx1"/>
                </a:solidFill>
              </a:rPr>
              <a:t>nın</a:t>
            </a:r>
            <a:r>
              <a:rPr lang="en-US">
                <a:solidFill>
                  <a:schemeClr val="tx1"/>
                </a:solidFill>
              </a:rPr>
              <a:t> cinayət sanksiyası hesab edilmə</a:t>
            </a:r>
            <a:r>
              <a:rPr lang="az-Latn-AZ">
                <a:solidFill>
                  <a:schemeClr val="tx1"/>
                </a:solidFill>
              </a:rPr>
              <a:t>si </a:t>
            </a:r>
            <a:r>
              <a:rPr lang="en-US">
                <a:solidFill>
                  <a:schemeClr val="tx1"/>
                </a:solidFill>
              </a:rPr>
              <a:t>üçün </a:t>
            </a:r>
            <a:r>
              <a:rPr lang="az-Latn-AZ">
                <a:solidFill>
                  <a:schemeClr val="tx1"/>
                </a:solidFill>
              </a:rPr>
              <a:t>məqsədi </a:t>
            </a:r>
            <a:r>
              <a:rPr lang="en-US">
                <a:solidFill>
                  <a:schemeClr val="tx1"/>
                </a:solidFill>
              </a:rPr>
              <a:t>çəkindirici </a:t>
            </a:r>
            <a:r>
              <a:rPr lang="az-Latn-AZ">
                <a:solidFill>
                  <a:schemeClr val="tx1"/>
                </a:solidFill>
              </a:rPr>
              <a:t>və</a:t>
            </a:r>
            <a:r>
              <a:rPr lang="en-US">
                <a:solidFill>
                  <a:schemeClr val="tx1"/>
                </a:solidFill>
              </a:rPr>
              <a:t> cəzalandırıcı xarakter daşımalıdır. Sonuncu halda cinayət sanksiyası hesab edilməsi üçün cəzanın ağırlıq dərəcəsi (müddəti) əhəmiyyət daşımır</a:t>
            </a:r>
            <a:r>
              <a:rPr lang="az-Latn-AZ">
                <a:solidFill>
                  <a:schemeClr val="tx1"/>
                </a:solidFill>
              </a:rPr>
              <a:t>. Cərimənin zərərin kompensasiyası və yaxud cəzalandırıcı və çəkindirici məqsədi fərqləndirilməlidir.</a:t>
            </a:r>
            <a:r>
              <a:rPr lang="en-US">
                <a:solidFill>
                  <a:schemeClr val="tx1"/>
                </a:solidFill>
              </a:rPr>
              <a:t> </a:t>
            </a:r>
            <a:r>
              <a:rPr lang="en-US" i="1">
                <a:solidFill>
                  <a:schemeClr val="tx1"/>
                </a:solidFill>
              </a:rPr>
              <a:t>(Öztürk</a:t>
            </a:r>
            <a:r>
              <a:rPr lang="az-Latn-AZ" i="1">
                <a:solidFill>
                  <a:schemeClr val="tx1"/>
                </a:solidFill>
              </a:rPr>
              <a:t> Almaniyaya qarşı işi- inzibati xəta üzrə nəzərdə tutulmuş cəzanın məqsədi baxımından</a:t>
            </a:r>
            <a:r>
              <a:rPr lang="en-US" i="1">
                <a:solidFill>
                  <a:schemeClr val="tx1"/>
                </a:solidFill>
              </a:rPr>
              <a:t>).</a:t>
            </a:r>
            <a:endParaRPr lang="az-Latn-AZ">
              <a:solidFill>
                <a:schemeClr val="tx1"/>
              </a:solidFill>
              <a:cs typeface="Tahoma" pitchFamily="34" charset="0"/>
            </a:endParaRPr>
          </a:p>
          <a:p>
            <a:pPr>
              <a:spcBef>
                <a:spcPts val="2000"/>
              </a:spcBef>
              <a:buClr>
                <a:srgbClr val="A5B592"/>
              </a:buClr>
              <a:buFont typeface="Wingdings 2" pitchFamily="18" charset="2"/>
              <a:buChar char=""/>
            </a:pPr>
            <a:r>
              <a:rPr lang="az-Latn-AZ">
                <a:solidFill>
                  <a:schemeClr val="tx1"/>
                </a:solidFill>
              </a:rPr>
              <a:t>“Cəzanın xarakteri və ağırlıq dərəcəsi” </a:t>
            </a:r>
            <a:r>
              <a:rPr lang="en-US">
                <a:solidFill>
                  <a:schemeClr val="tx1"/>
                </a:solidFill>
              </a:rPr>
              <a:t>alternativ və son meyar</a:t>
            </a:r>
            <a:r>
              <a:rPr lang="az-Latn-AZ">
                <a:solidFill>
                  <a:schemeClr val="tx1"/>
                </a:solidFill>
              </a:rPr>
              <a:t>lar</a:t>
            </a:r>
            <a:r>
              <a:rPr lang="en-US">
                <a:solidFill>
                  <a:schemeClr val="tx1"/>
                </a:solidFill>
              </a:rPr>
              <a:t>dır və bu meyar üzrə təhlil apararkən Məhkəmə qərara ala bilər, hüquq pozuntusu xarakterinə görə “cinayət əməli” olmasa belə, təyin olunmuş sanksiya xarakter</a:t>
            </a:r>
            <a:r>
              <a:rPr lang="az-Latn-AZ">
                <a:solidFill>
                  <a:schemeClr val="tx1"/>
                </a:solidFill>
              </a:rPr>
              <a:t> və ağırlığına </a:t>
            </a:r>
            <a:r>
              <a:rPr lang="en-US">
                <a:solidFill>
                  <a:schemeClr val="tx1"/>
                </a:solidFill>
              </a:rPr>
              <a:t>görə “cinayət hüquqi” cəzadır.</a:t>
            </a:r>
          </a:p>
          <a:p>
            <a:pPr>
              <a:spcBef>
                <a:spcPts val="2000"/>
              </a:spcBef>
              <a:buClr>
                <a:srgbClr val="A5B592"/>
              </a:buClr>
              <a:buFont typeface="Wingdings 2" pitchFamily="18" charset="2"/>
              <a:buChar char=""/>
            </a:pPr>
            <a:endParaRPr lang="en-US" i="1">
              <a:solidFill>
                <a:schemeClr val="tx1"/>
              </a:solidFill>
              <a:latin typeface="Tahoma" pitchFamily="34" charset="0"/>
              <a:cs typeface="Tahoma" pitchFamily="34" charset="0"/>
            </a:endParaRPr>
          </a:p>
          <a:p>
            <a:pPr>
              <a:spcBef>
                <a:spcPts val="2000"/>
              </a:spcBef>
              <a:buClr>
                <a:srgbClr val="A5B592"/>
              </a:buClr>
              <a:buFont typeface="Wingdings 2" pitchFamily="18" charset="2"/>
              <a:buNone/>
            </a:pPr>
            <a:endParaRPr lang="en-US" sz="2400">
              <a:solidFill>
                <a:schemeClr val="tx1"/>
              </a:solidFill>
              <a:latin typeface="A3 Arial AzLat" pitchFamily="34" charset="-52"/>
            </a:endParaRPr>
          </a:p>
          <a:p>
            <a:pPr>
              <a:spcBef>
                <a:spcPts val="2000"/>
              </a:spcBef>
              <a:buClr>
                <a:srgbClr val="A5B592"/>
              </a:buClr>
              <a:buFont typeface="Wingdings 2" pitchFamily="18" charset="2"/>
              <a:buNone/>
            </a:pPr>
            <a:endParaRPr lang="en-US" sz="2400">
              <a:solidFill>
                <a:schemeClr val="tx1"/>
              </a:solidFill>
              <a:latin typeface="A3 Arial AzLat" pitchFamily="34" charset="-52"/>
            </a:endParaRPr>
          </a:p>
        </p:txBody>
      </p:sp>
      <p:sp>
        <p:nvSpPr>
          <p:cNvPr id="27652"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68794122-49EF-4597-A13C-09DBD8250515}" type="slidenum">
              <a:rPr lang="en-US" sz="800">
                <a:solidFill>
                  <a:srgbClr val="595959"/>
                </a:solidFill>
                <a:latin typeface="Century Gothic" pitchFamily="34" charset="0"/>
              </a:rPr>
              <a:pPr algn="ctr" eaLnBrk="1" hangingPunct="1"/>
              <a:t>20</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0" y="1123950"/>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r>
              <a:rPr lang="en-US" sz="3600">
                <a:solidFill>
                  <a:srgbClr val="FFFFFF"/>
                </a:solidFill>
                <a:latin typeface="A3 Arial AzLat" pitchFamily="34" charset="-52"/>
              </a:rPr>
              <a:t>İTTİHAMIN ANLAYIŞI </a:t>
            </a:r>
          </a:p>
        </p:txBody>
      </p:sp>
      <p:sp>
        <p:nvSpPr>
          <p:cNvPr id="30723" name="Text Box 2"/>
          <p:cNvSpPr txBox="1">
            <a:spLocks noChangeArrowheads="1"/>
          </p:cNvSpPr>
          <p:nvPr/>
        </p:nvSpPr>
        <p:spPr bwMode="auto">
          <a:xfrm>
            <a:off x="1114425" y="2595563"/>
            <a:ext cx="7610475" cy="367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9pPr>
          </a:lstStyle>
          <a:p>
            <a:pPr algn="just">
              <a:spcBef>
                <a:spcPts val="2000"/>
              </a:spcBef>
              <a:buClr>
                <a:srgbClr val="A5B592"/>
              </a:buClr>
              <a:buFont typeface="Wingdings 2" pitchFamily="18" charset="2"/>
              <a:buChar char=""/>
            </a:pPr>
            <a:r>
              <a:rPr lang="en-US" sz="2000">
                <a:solidFill>
                  <a:schemeClr val="tx1"/>
                </a:solidFill>
                <a:latin typeface="A3 Arial AzLat" pitchFamily="34" charset="-52"/>
              </a:rPr>
              <a:t>Konvensiya sistemində “ittiham” müstəqil anlayışdır və milli hüquqda ittihama hansı anlayışın verilməsindən asılı olmayaraq tətbiq edilir.</a:t>
            </a:r>
          </a:p>
          <a:p>
            <a:pPr algn="just">
              <a:spcBef>
                <a:spcPts val="2000"/>
              </a:spcBef>
              <a:buClr>
                <a:srgbClr val="A5B592"/>
              </a:buClr>
              <a:buFont typeface="Wingdings 2" pitchFamily="18" charset="2"/>
              <a:buChar char=""/>
            </a:pPr>
            <a:r>
              <a:rPr lang="en-US" sz="2000" i="1">
                <a:solidFill>
                  <a:schemeClr val="tx1"/>
                </a:solidFill>
                <a:latin typeface="A3 Arial AzLat" pitchFamily="34" charset="-52"/>
              </a:rPr>
              <a:t>«Deveyer Belçikaya qarşı» işdə Məhkəmə bildirmişdir ki, “ittiham” fərdin cinayət hüquq pozuntusu törətdiyinə dəlalət edən və ya şübhəli şəxs qismində onun vəziyyətinə mühüm təsir göstərən ehtimalların olduğu barədə səlahiyyətli dövlət hakimiyyəti orqanı tərəfindən ona rəsmi məlumatın verilməsidir.</a:t>
            </a:r>
          </a:p>
          <a:p>
            <a:pPr>
              <a:spcBef>
                <a:spcPts val="2000"/>
              </a:spcBef>
              <a:buClr>
                <a:srgbClr val="A5B592"/>
              </a:buClr>
              <a:buFont typeface="Wingdings 2" pitchFamily="18" charset="2"/>
              <a:buNone/>
            </a:pPr>
            <a:endParaRPr lang="en-US" sz="2000" i="1">
              <a:solidFill>
                <a:schemeClr val="tx1"/>
              </a:solidFill>
              <a:latin typeface="A3 Arial AzLat" pitchFamily="34" charset="-52"/>
            </a:endParaRPr>
          </a:p>
        </p:txBody>
      </p:sp>
      <p:sp>
        <p:nvSpPr>
          <p:cNvPr id="30724"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829F5DDA-D23A-4C4A-9487-B8434EE634C0}" type="slidenum">
              <a:rPr lang="en-US" sz="800">
                <a:solidFill>
                  <a:srgbClr val="595959"/>
                </a:solidFill>
                <a:latin typeface="Century Gothic" pitchFamily="34" charset="0"/>
              </a:rPr>
              <a:pPr algn="ctr" eaLnBrk="1" hangingPunct="1"/>
              <a:t>21</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
          <p:cNvSpPr txBox="1">
            <a:spLocks noChangeArrowheads="1"/>
          </p:cNvSpPr>
          <p:nvPr/>
        </p:nvSpPr>
        <p:spPr bwMode="auto">
          <a:xfrm>
            <a:off x="0" y="706438"/>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r>
              <a:rPr lang="en-US" sz="3600">
                <a:solidFill>
                  <a:srgbClr val="FFFFFF"/>
                </a:solidFill>
                <a:latin typeface="A3 Arial AzLat" pitchFamily="34" charset="-52"/>
              </a:rPr>
              <a:t>İTTİHAMIN ANLAYIŞI</a:t>
            </a:r>
          </a:p>
        </p:txBody>
      </p:sp>
      <p:sp>
        <p:nvSpPr>
          <p:cNvPr id="31747" name="Text Box 2"/>
          <p:cNvSpPr txBox="1">
            <a:spLocks noChangeArrowheads="1"/>
          </p:cNvSpPr>
          <p:nvPr/>
        </p:nvSpPr>
        <p:spPr bwMode="auto">
          <a:xfrm>
            <a:off x="820738" y="1949450"/>
            <a:ext cx="7729537" cy="481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9pPr>
          </a:lstStyle>
          <a:p>
            <a:pPr algn="just">
              <a:spcBef>
                <a:spcPts val="2000"/>
              </a:spcBef>
              <a:buClr>
                <a:srgbClr val="A5B592"/>
              </a:buClr>
              <a:buFont typeface="Wingdings 2" pitchFamily="18" charset="2"/>
              <a:buChar char=""/>
            </a:pPr>
            <a:r>
              <a:rPr lang="en-US" sz="2400" i="1">
                <a:solidFill>
                  <a:schemeClr val="tx1"/>
                </a:solidFill>
                <a:latin typeface="A3 Arial AzLat" pitchFamily="34" charset="-52"/>
              </a:rPr>
              <a:t>Aşağıdakılar hansı halların ittiham təşkil etdiyinə aid nümunələrdir</a:t>
            </a:r>
          </a:p>
          <a:p>
            <a:pPr algn="just">
              <a:spcBef>
                <a:spcPts val="2000"/>
              </a:spcBef>
              <a:buClr>
                <a:srgbClr val="A5B592"/>
              </a:buClr>
              <a:buFont typeface="Wingdings 2" pitchFamily="18" charset="2"/>
              <a:buChar char=""/>
            </a:pPr>
            <a:r>
              <a:rPr lang="en-US" i="1">
                <a:solidFill>
                  <a:schemeClr val="tx1"/>
                </a:solidFill>
                <a:latin typeface="A3 Arial AzLat" pitchFamily="34" charset="-52"/>
              </a:rPr>
              <a:t>-fərd şübhəli şəxs qismində dindirildikdə;</a:t>
            </a:r>
          </a:p>
          <a:p>
            <a:pPr algn="just">
              <a:spcBef>
                <a:spcPts val="2000"/>
              </a:spcBef>
              <a:buClr>
                <a:srgbClr val="A5B592"/>
              </a:buClr>
              <a:buFont typeface="Wingdings 2" pitchFamily="18" charset="2"/>
              <a:buChar char=""/>
            </a:pPr>
            <a:r>
              <a:rPr lang="az-Latn-AZ" i="1">
                <a:solidFill>
                  <a:schemeClr val="tx1"/>
                </a:solidFill>
                <a:latin typeface="A3 Arial AzLat" pitchFamily="34" charset="-52"/>
              </a:rPr>
              <a:t>-</a:t>
            </a:r>
            <a:r>
              <a:rPr lang="en-US" i="1">
                <a:solidFill>
                  <a:schemeClr val="tx1"/>
                </a:solidFill>
                <a:latin typeface="A3 Arial AzLat" pitchFamily="34" charset="-52"/>
              </a:rPr>
              <a:t>şəxsin həbsi barədə order verildikdə;,</a:t>
            </a:r>
          </a:p>
          <a:p>
            <a:pPr algn="just">
              <a:spcBef>
                <a:spcPts val="2000"/>
              </a:spcBef>
              <a:buClr>
                <a:srgbClr val="A5B592"/>
              </a:buClr>
              <a:buFont typeface="Wingdings 2" pitchFamily="18" charset="2"/>
              <a:buChar char=""/>
            </a:pPr>
            <a:r>
              <a:rPr lang="en-US" i="1">
                <a:solidFill>
                  <a:schemeClr val="tx1"/>
                </a:solidFill>
                <a:latin typeface="A3 Arial AzLat" pitchFamily="34" charset="-52"/>
              </a:rPr>
              <a:t>- şəxsə qarşı cinayət təqibinə başlanması barədə ona rəsmi məlumat verildikdə;,</a:t>
            </a:r>
          </a:p>
          <a:p>
            <a:pPr algn="just">
              <a:spcBef>
                <a:spcPts val="2000"/>
              </a:spcBef>
              <a:buClr>
                <a:srgbClr val="A5B592"/>
              </a:buClr>
              <a:buFont typeface="Wingdings 2" pitchFamily="18" charset="2"/>
              <a:buChar char=""/>
            </a:pPr>
            <a:r>
              <a:rPr lang="en-US" i="1">
                <a:solidFill>
                  <a:schemeClr val="tx1"/>
                </a:solidFill>
                <a:latin typeface="A3 Arial AzLat" pitchFamily="34" charset="-52"/>
              </a:rPr>
              <a:t>- gömrük cinayətlərinin araşdıran dövlət orqanları sübutlar təqdim edilməsini tələb etdikdə və onun bank hesabın</a:t>
            </a:r>
            <a:r>
              <a:rPr lang="az-Latn-AZ" i="1">
                <a:solidFill>
                  <a:schemeClr val="tx1"/>
                </a:solidFill>
              </a:rPr>
              <a:t>a həbs qoyulduqda</a:t>
            </a:r>
            <a:r>
              <a:rPr lang="en-US" i="1">
                <a:solidFill>
                  <a:schemeClr val="tx1"/>
                </a:solidFill>
                <a:latin typeface="A3 Arial AzLat" pitchFamily="34" charset="-52"/>
              </a:rPr>
              <a:t>;</a:t>
            </a:r>
          </a:p>
          <a:p>
            <a:pPr algn="just">
              <a:spcBef>
                <a:spcPts val="2000"/>
              </a:spcBef>
              <a:buClr>
                <a:srgbClr val="A5B592"/>
              </a:buClr>
              <a:buFont typeface="Wingdings 2" pitchFamily="18" charset="2"/>
              <a:buChar char=""/>
            </a:pPr>
            <a:r>
              <a:rPr lang="en-US" i="1">
                <a:solidFill>
                  <a:schemeClr val="tx1"/>
                </a:solidFill>
                <a:latin typeface="A3 Arial AzLat" pitchFamily="34" charset="-52"/>
              </a:rPr>
              <a:t>- polis tərəfindən şəxsin əleyhinə prokurorluğa məlumat verildikdən sonra onun barəsində cinayət işi açılarkən şəxs yardım üçün vəkilə müraciət etdikdə. </a:t>
            </a:r>
          </a:p>
          <a:p>
            <a:pPr>
              <a:spcBef>
                <a:spcPts val="2000"/>
              </a:spcBef>
              <a:buClr>
                <a:srgbClr val="A5B592"/>
              </a:buClr>
              <a:buFont typeface="Wingdings 2" pitchFamily="18" charset="2"/>
              <a:buNone/>
            </a:pPr>
            <a:endParaRPr lang="en-US" i="1">
              <a:solidFill>
                <a:schemeClr val="tx1"/>
              </a:solidFill>
              <a:latin typeface="A3 Arial AzLat" pitchFamily="34" charset="-52"/>
            </a:endParaRPr>
          </a:p>
        </p:txBody>
      </p:sp>
      <p:sp>
        <p:nvSpPr>
          <p:cNvPr id="31748"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96945F83-6C64-459B-8FB3-AEC72D27053A}" type="slidenum">
              <a:rPr lang="en-US" sz="800">
                <a:solidFill>
                  <a:srgbClr val="595959"/>
                </a:solidFill>
                <a:latin typeface="Century Gothic" pitchFamily="34" charset="0"/>
              </a:rPr>
              <a:pPr algn="ctr" eaLnBrk="1" hangingPunct="1"/>
              <a:t>22</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0" y="1123950"/>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r>
              <a:rPr lang="en-US" sz="3600">
                <a:solidFill>
                  <a:srgbClr val="FFFFFF"/>
                </a:solidFill>
                <a:latin typeface="Century Gothic" pitchFamily="34" charset="0"/>
              </a:rPr>
              <a:t>			</a:t>
            </a:r>
            <a:endParaRPr lang="en-US" sz="4000">
              <a:solidFill>
                <a:srgbClr val="FFFFFF"/>
              </a:solidFill>
              <a:latin typeface="Century Gothic" pitchFamily="34" charset="0"/>
            </a:endParaRPr>
          </a:p>
        </p:txBody>
      </p:sp>
      <p:sp>
        <p:nvSpPr>
          <p:cNvPr id="32771" name="Text Box 2"/>
          <p:cNvSpPr txBox="1">
            <a:spLocks noChangeArrowheads="1"/>
          </p:cNvSpPr>
          <p:nvPr/>
        </p:nvSpPr>
        <p:spPr bwMode="auto">
          <a:xfrm>
            <a:off x="1114425" y="2595563"/>
            <a:ext cx="7610475" cy="367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9pPr>
          </a:lstStyle>
          <a:p>
            <a:pPr algn="ctr">
              <a:spcBef>
                <a:spcPts val="2000"/>
              </a:spcBef>
            </a:pPr>
            <a:r>
              <a:rPr lang="en-US" sz="4000">
                <a:solidFill>
                  <a:schemeClr val="tx1"/>
                </a:solidFill>
                <a:latin typeface="Century Gothic" pitchFamily="34" charset="0"/>
              </a:rPr>
              <a:t>Diqqətinizə və fəal iştirakınıza görə təşəkkürlər</a:t>
            </a:r>
            <a:r>
              <a:rPr lang="az-Latn-AZ" sz="4000">
                <a:solidFill>
                  <a:schemeClr val="tx1"/>
                </a:solidFill>
                <a:latin typeface="Century Gothic" pitchFamily="34" charset="0"/>
              </a:rPr>
              <a:t> !</a:t>
            </a:r>
            <a:endParaRPr lang="en-US" sz="4000">
              <a:solidFill>
                <a:schemeClr val="tx1"/>
              </a:solidFill>
              <a:latin typeface="Century Gothic" pitchFamily="34" charset="0"/>
            </a:endParaRPr>
          </a:p>
        </p:txBody>
      </p:sp>
      <p:sp>
        <p:nvSpPr>
          <p:cNvPr id="32772"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0F5BC110-E31A-4B3E-97AA-7F600466806C}" type="slidenum">
              <a:rPr lang="en-US" sz="800">
                <a:solidFill>
                  <a:srgbClr val="595959"/>
                </a:solidFill>
                <a:latin typeface="Century Gothic" pitchFamily="34" charset="0"/>
              </a:rPr>
              <a:pPr algn="ctr" eaLnBrk="1" hangingPunct="1"/>
              <a:t>23</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0" y="1123950"/>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eaLnBrk="1" hangingPunct="1"/>
            <a:r>
              <a:rPr lang="en-US" sz="3600">
                <a:solidFill>
                  <a:srgbClr val="FFFFFF"/>
                </a:solidFill>
                <a:latin typeface="Century Gothic" pitchFamily="34" charset="0"/>
              </a:rPr>
              <a:t>Maddə 6 </a:t>
            </a:r>
          </a:p>
        </p:txBody>
      </p:sp>
      <p:sp>
        <p:nvSpPr>
          <p:cNvPr id="10243" name="Text Box 2"/>
          <p:cNvSpPr txBox="1">
            <a:spLocks noChangeArrowheads="1"/>
          </p:cNvSpPr>
          <p:nvPr/>
        </p:nvSpPr>
        <p:spPr bwMode="auto">
          <a:xfrm>
            <a:off x="395288" y="2276475"/>
            <a:ext cx="8569325" cy="403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9pPr>
          </a:lstStyle>
          <a:p>
            <a:pPr algn="just"/>
            <a:r>
              <a:rPr lang="az-Latn-AZ">
                <a:solidFill>
                  <a:schemeClr val="tx1"/>
                </a:solidFill>
              </a:rPr>
              <a:t>2. Cinayət törətməkdə ittiham olunan hər kəs onun təqsiri qanun əsasında sübut edilənədək təqsirsiz hesab edilir.</a:t>
            </a:r>
          </a:p>
          <a:p>
            <a:pPr algn="just"/>
            <a:r>
              <a:rPr lang="az-Latn-AZ">
                <a:solidFill>
                  <a:schemeClr val="tx1"/>
                </a:solidFill>
              </a:rPr>
              <a:t>3. Cinayət törətməkdə ittiham olunan hər kəs, ən azı aşağıdakı hüquqlara malikdir:</a:t>
            </a:r>
          </a:p>
          <a:p>
            <a:pPr algn="just"/>
            <a:r>
              <a:rPr lang="az-Latn-AZ">
                <a:solidFill>
                  <a:schemeClr val="tx1"/>
                </a:solidFill>
              </a:rPr>
              <a:t>a) ona qarşı irəli sürülmüş ittihamın xarakteri və əsasları haqqında onun başa düşdüyü dildə dərhal və ətraflı məlumatlandırılmaq;</a:t>
            </a:r>
          </a:p>
          <a:p>
            <a:pPr algn="just"/>
            <a:r>
              <a:rPr lang="az-Latn-AZ">
                <a:solidFill>
                  <a:schemeClr val="tx1"/>
                </a:solidFill>
              </a:rPr>
              <a:t>b) öz müdafiəsini hazırlamaq üçün kifayət qədər vaxta və imkana malik olmaq;</a:t>
            </a:r>
          </a:p>
          <a:p>
            <a:pPr algn="just"/>
            <a:r>
              <a:rPr lang="az-Latn-AZ">
                <a:solidFill>
                  <a:schemeClr val="tx1"/>
                </a:solidFill>
              </a:rPr>
              <a:t>c) şəxsən və ya özünün seçdiyi müdafiəçi vasitəsilə özünü müdafiə etmək və ya müdafiəçinin xidmətini ödəmək üçün vəsaiti kifayət etmədiyi zaman, ədalət mühakiməsinin maraqları tələb etdikdə belə müdafiədən pulsuz istifadə etmək;</a:t>
            </a:r>
          </a:p>
          <a:p>
            <a:pPr algn="just"/>
            <a:r>
              <a:rPr lang="az-Latn-AZ">
                <a:solidFill>
                  <a:schemeClr val="tx1"/>
                </a:solidFill>
              </a:rPr>
              <a:t>d) onun əleyhinə ifadə vermiş şahidləri dindirmək və ya bu şahidlərin dindirilməsinə nail olmaq və onun əleyhinə ifadə vermiş şahidlər üçün eyni olan şərtlərlə onun lehinə olan şahidlər çağırmaq və dindirməyə nail olmaq;</a:t>
            </a:r>
          </a:p>
          <a:p>
            <a:pPr algn="just"/>
            <a:r>
              <a:rPr lang="az-Latn-AZ">
                <a:solidFill>
                  <a:schemeClr val="tx1"/>
                </a:solidFill>
              </a:rPr>
              <a:t>e) məhkəmədə istifadə olunan dili başa düşmürsə və ya bu dildə danışa bilmirsə tərcüməçinin pulsuz köməyindən istifadə etmək».</a:t>
            </a:r>
          </a:p>
        </p:txBody>
      </p:sp>
      <p:sp>
        <p:nvSpPr>
          <p:cNvPr id="10244"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03E1B17D-ADC0-4930-A0C0-302854B8FD3D}" type="slidenum">
              <a:rPr lang="en-US" sz="800">
                <a:solidFill>
                  <a:srgbClr val="595959"/>
                </a:solidFill>
                <a:latin typeface="Century Gothic" pitchFamily="34" charset="0"/>
              </a:rPr>
              <a:pPr algn="ctr" eaLnBrk="1" hangingPunct="1"/>
              <a:t>3</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1123950"/>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r>
              <a:rPr lang="az-Latn-AZ" sz="3200">
                <a:solidFill>
                  <a:srgbClr val="FFFFFF"/>
                </a:solidFill>
                <a:latin typeface="Century Gothic" pitchFamily="34" charset="0"/>
              </a:rPr>
              <a:t>Ədalətli Məhkəmə Araşdırması Hüququ</a:t>
            </a:r>
            <a:r>
              <a:rPr lang="en-US" sz="3200">
                <a:solidFill>
                  <a:srgbClr val="FFFFFF"/>
                </a:solidFill>
                <a:latin typeface="Century Gothic" pitchFamily="34" charset="0"/>
              </a:rPr>
              <a:t> </a:t>
            </a:r>
          </a:p>
        </p:txBody>
      </p:sp>
      <p:sp>
        <p:nvSpPr>
          <p:cNvPr id="11267" name="Text Box 3"/>
          <p:cNvSpPr txBox="1">
            <a:spLocks noChangeArrowheads="1"/>
          </p:cNvSpPr>
          <p:nvPr/>
        </p:nvSpPr>
        <p:spPr bwMode="auto">
          <a:xfrm>
            <a:off x="419100" y="2595563"/>
            <a:ext cx="8305800" cy="403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9pPr>
          </a:lstStyle>
          <a:p>
            <a:pPr algn="just" eaLnBrk="1" hangingPunct="1">
              <a:spcBef>
                <a:spcPts val="2000"/>
              </a:spcBef>
            </a:pPr>
            <a:endParaRPr lang="en-US" sz="2400">
              <a:solidFill>
                <a:srgbClr val="000000"/>
              </a:solidFill>
              <a:latin typeface="Tahoma" pitchFamily="34" charset="0"/>
              <a:cs typeface="Tahoma" pitchFamily="34" charset="0"/>
            </a:endParaRPr>
          </a:p>
        </p:txBody>
      </p:sp>
      <p:sp>
        <p:nvSpPr>
          <p:cNvPr id="11268" name="Text Box 4"/>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68F1FAC3-6DED-4A32-9E88-F976C03382E5}" type="slidenum">
              <a:rPr lang="en-US" sz="800">
                <a:solidFill>
                  <a:srgbClr val="595959"/>
                </a:solidFill>
                <a:latin typeface="Century Gothic" pitchFamily="34" charset="0"/>
              </a:rPr>
              <a:pPr algn="ctr" eaLnBrk="1" hangingPunct="1"/>
              <a:t>4</a:t>
            </a:fld>
            <a:endParaRPr lang="en-US" sz="800">
              <a:solidFill>
                <a:srgbClr val="595959"/>
              </a:solidFill>
              <a:latin typeface="Century Gothic" pitchFamily="34" charset="0"/>
            </a:endParaRPr>
          </a:p>
        </p:txBody>
      </p:sp>
      <p:sp>
        <p:nvSpPr>
          <p:cNvPr id="11269" name="Rectangle 5"/>
          <p:cNvSpPr>
            <a:spLocks noChangeArrowheads="1"/>
          </p:cNvSpPr>
          <p:nvPr/>
        </p:nvSpPr>
        <p:spPr bwMode="auto">
          <a:xfrm>
            <a:off x="250825" y="2276475"/>
            <a:ext cx="8713788"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az-Latn-AZ" sz="2800">
                <a:solidFill>
                  <a:schemeClr val="tx1"/>
                </a:solidFill>
              </a:rPr>
              <a:t>Ədalət mühakiməsinin ədalətlə həyata keçirilməsi hüququ Konvensiyanın mənası baxımından demokratik cəmiyyətdə elə əhəmiyyətli yer tutur ki, </a:t>
            </a:r>
            <a:endParaRPr lang="en-US" sz="2800">
              <a:solidFill>
                <a:schemeClr val="tx1"/>
              </a:solidFill>
            </a:endParaRPr>
          </a:p>
          <a:p>
            <a:pPr algn="just"/>
            <a:r>
              <a:rPr lang="az-Latn-AZ" sz="2800">
                <a:solidFill>
                  <a:schemeClr val="tx1"/>
                </a:solidFill>
              </a:rPr>
              <a:t>6-cı maddənin 1-ci bəndinin məhdud şərhi bu maddənin məqsəd və təyinatına uyğun olmazdı.</a:t>
            </a:r>
          </a:p>
          <a:p>
            <a:pPr algn="just"/>
            <a:r>
              <a:rPr lang="az-Latn-AZ" sz="2800" b="1" i="1">
                <a:solidFill>
                  <a:schemeClr val="tx1"/>
                </a:solidFill>
              </a:rPr>
              <a:t>(Delkur Belçikaya qarşı işi</a:t>
            </a:r>
            <a:r>
              <a:rPr lang="az-Latn-AZ" sz="2800">
                <a:solidFill>
                  <a:schemeClr val="tx1"/>
                </a:solidFill>
              </a:rPr>
              <a:t>) </a:t>
            </a:r>
            <a:endParaRPr lang="ru-RU" sz="280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1123950"/>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eaLnBrk="1" hangingPunct="1"/>
            <a:r>
              <a:rPr lang="az-Latn-AZ" sz="3600">
                <a:solidFill>
                  <a:srgbClr val="FFFFFF"/>
                </a:solidFill>
                <a:latin typeface="Century Gothic" pitchFamily="34" charset="0"/>
              </a:rPr>
              <a:t>Məhkəmənin qiymətləndirmə metodu</a:t>
            </a:r>
            <a:r>
              <a:rPr lang="en-US" sz="3600">
                <a:solidFill>
                  <a:srgbClr val="FFFFFF"/>
                </a:solidFill>
                <a:latin typeface="Century Gothic" pitchFamily="34" charset="0"/>
              </a:rPr>
              <a:t> </a:t>
            </a:r>
          </a:p>
        </p:txBody>
      </p:sp>
      <p:sp>
        <p:nvSpPr>
          <p:cNvPr id="12291" name="Text Box 3"/>
          <p:cNvSpPr txBox="1">
            <a:spLocks noChangeArrowheads="1"/>
          </p:cNvSpPr>
          <p:nvPr/>
        </p:nvSpPr>
        <p:spPr bwMode="auto">
          <a:xfrm>
            <a:off x="419100" y="2595563"/>
            <a:ext cx="8305800" cy="403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9pPr>
          </a:lstStyle>
          <a:p>
            <a:pPr algn="just" eaLnBrk="1" hangingPunct="1">
              <a:spcBef>
                <a:spcPts val="2000"/>
              </a:spcBef>
            </a:pPr>
            <a:endParaRPr lang="en-US" sz="2400">
              <a:solidFill>
                <a:srgbClr val="000000"/>
              </a:solidFill>
              <a:latin typeface="Tahoma" pitchFamily="34" charset="0"/>
              <a:cs typeface="Tahoma" pitchFamily="34" charset="0"/>
            </a:endParaRPr>
          </a:p>
        </p:txBody>
      </p:sp>
      <p:sp>
        <p:nvSpPr>
          <p:cNvPr id="12292" name="Text Box 4"/>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A9EA8962-C449-4EE1-9630-69C733063F80}" type="slidenum">
              <a:rPr lang="en-US" sz="800">
                <a:solidFill>
                  <a:srgbClr val="595959"/>
                </a:solidFill>
                <a:latin typeface="Century Gothic" pitchFamily="34" charset="0"/>
              </a:rPr>
              <a:pPr algn="ctr" eaLnBrk="1" hangingPunct="1"/>
              <a:t>5</a:t>
            </a:fld>
            <a:endParaRPr lang="en-US" sz="800">
              <a:solidFill>
                <a:srgbClr val="595959"/>
              </a:solidFill>
              <a:latin typeface="Century Gothic" pitchFamily="34" charset="0"/>
            </a:endParaRPr>
          </a:p>
        </p:txBody>
      </p:sp>
      <p:sp>
        <p:nvSpPr>
          <p:cNvPr id="12293" name="Rectangle 5"/>
          <p:cNvSpPr>
            <a:spLocks noChangeArrowheads="1"/>
          </p:cNvSpPr>
          <p:nvPr/>
        </p:nvSpPr>
        <p:spPr bwMode="auto">
          <a:xfrm>
            <a:off x="179388" y="2997200"/>
            <a:ext cx="8713787"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az-Latn-AZ" sz="3600">
                <a:solidFill>
                  <a:schemeClr val="tx1"/>
                </a:solidFill>
              </a:rPr>
              <a:t>Ümumi qiymətləndirmə metodu, yəni prosesin 6-cı maddənin bütün bəndlərinin tələblərinə cavab verib-verməməsi yoxlanılır. </a:t>
            </a:r>
          </a:p>
          <a:p>
            <a:pPr algn="just"/>
            <a:endParaRPr lang="az-Latn-AZ" sz="3600">
              <a:solidFill>
                <a:schemeClr val="tx1"/>
              </a:solidFill>
            </a:endParaRPr>
          </a:p>
          <a:p>
            <a:pPr algn="just"/>
            <a:endParaRPr lang="ru-RU" sz="360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p:cNvSpPr txBox="1">
            <a:spLocks noChangeArrowheads="1"/>
          </p:cNvSpPr>
          <p:nvPr/>
        </p:nvSpPr>
        <p:spPr bwMode="auto">
          <a:xfrm>
            <a:off x="0" y="1123950"/>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r>
              <a:rPr lang="en-US" sz="3600">
                <a:solidFill>
                  <a:srgbClr val="FFFFFF"/>
                </a:solidFill>
                <a:latin typeface="A3 Arial AzLat" pitchFamily="34" charset="-52"/>
              </a:rPr>
              <a:t>4-cü instansiya doktrinası </a:t>
            </a:r>
          </a:p>
        </p:txBody>
      </p:sp>
      <p:sp>
        <p:nvSpPr>
          <p:cNvPr id="13315" name="Text Box 2"/>
          <p:cNvSpPr txBox="1">
            <a:spLocks noChangeArrowheads="1"/>
          </p:cNvSpPr>
          <p:nvPr/>
        </p:nvSpPr>
        <p:spPr bwMode="auto">
          <a:xfrm>
            <a:off x="395288" y="2276475"/>
            <a:ext cx="8329612" cy="398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1pPr>
            <a:lvl2pPr marL="685800" indent="-33655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9pPr>
          </a:lstStyle>
          <a:p>
            <a:pPr>
              <a:spcBef>
                <a:spcPts val="2000"/>
              </a:spcBef>
              <a:buClr>
                <a:srgbClr val="A5B592"/>
              </a:buClr>
              <a:buFont typeface="Wingdings 2" pitchFamily="18" charset="2"/>
              <a:buChar char=""/>
            </a:pPr>
            <a:r>
              <a:rPr lang="en-US" sz="2400" b="1" u="sng">
                <a:solidFill>
                  <a:schemeClr val="tx1"/>
                </a:solidFill>
                <a:latin typeface="Century Gothic" pitchFamily="34" charset="0"/>
              </a:rPr>
              <a:t>AİHM 4-cü instansiya məhkəməsi deyildir</a:t>
            </a:r>
          </a:p>
          <a:p>
            <a:pPr>
              <a:spcBef>
                <a:spcPts val="2000"/>
              </a:spcBef>
              <a:buClr>
                <a:srgbClr val="A5B592"/>
              </a:buClr>
              <a:buFont typeface="Wingdings 2" pitchFamily="18" charset="2"/>
              <a:buChar char=""/>
            </a:pPr>
            <a:r>
              <a:rPr lang="en-US" sz="2200" b="1">
                <a:solidFill>
                  <a:schemeClr val="tx1"/>
                </a:solidFill>
              </a:rPr>
              <a:t>Aşağıdakıları edə bilməz:</a:t>
            </a:r>
          </a:p>
          <a:p>
            <a:pPr lvl="1">
              <a:spcBef>
                <a:spcPts val="600"/>
              </a:spcBef>
              <a:buClr>
                <a:srgbClr val="51640B"/>
              </a:buClr>
              <a:buFont typeface="Wingdings 2" pitchFamily="18" charset="2"/>
              <a:buChar char=""/>
            </a:pPr>
            <a:r>
              <a:rPr lang="en-US" sz="2800" b="1">
                <a:solidFill>
                  <a:schemeClr val="tx1"/>
                </a:solidFill>
                <a:latin typeface="Century Gothic" pitchFamily="34" charset="0"/>
              </a:rPr>
              <a:t>Yerli qanunları </a:t>
            </a:r>
            <a:r>
              <a:rPr lang="az-Latn-AZ" sz="2800" b="1">
                <a:solidFill>
                  <a:schemeClr val="tx1"/>
                </a:solidFill>
                <a:latin typeface="Century Gothic" pitchFamily="34" charset="0"/>
              </a:rPr>
              <a:t>tö</a:t>
            </a:r>
            <a:r>
              <a:rPr lang="en-US" sz="2800" b="1">
                <a:solidFill>
                  <a:schemeClr val="tx1"/>
                </a:solidFill>
                <a:latin typeface="Century Gothic" pitchFamily="34" charset="0"/>
              </a:rPr>
              <a:t>v</a:t>
            </a:r>
            <a:r>
              <a:rPr lang="az-Latn-AZ" sz="2800" b="1">
                <a:solidFill>
                  <a:schemeClr val="tx1"/>
                </a:solidFill>
                <a:latin typeface="Century Gothic" pitchFamily="34" charset="0"/>
              </a:rPr>
              <a:t>sif </a:t>
            </a:r>
            <a:r>
              <a:rPr lang="en-US" sz="2800" b="1">
                <a:solidFill>
                  <a:schemeClr val="tx1"/>
                </a:solidFill>
                <a:latin typeface="Century Gothic" pitchFamily="34" charset="0"/>
              </a:rPr>
              <a:t>etmək;</a:t>
            </a:r>
          </a:p>
          <a:p>
            <a:pPr lvl="1">
              <a:spcBef>
                <a:spcPts val="600"/>
              </a:spcBef>
              <a:buClr>
                <a:srgbClr val="51640B"/>
              </a:buClr>
              <a:buFont typeface="Wingdings 2" pitchFamily="18" charset="2"/>
              <a:buChar char=""/>
            </a:pPr>
            <a:r>
              <a:rPr lang="en-US" sz="2800" b="1">
                <a:solidFill>
                  <a:schemeClr val="tx1"/>
                </a:solidFill>
                <a:latin typeface="Century Gothic" pitchFamily="34" charset="0"/>
              </a:rPr>
              <a:t>İşin </a:t>
            </a:r>
            <a:r>
              <a:rPr lang="az-Latn-AZ" sz="2800" b="1">
                <a:solidFill>
                  <a:schemeClr val="tx1"/>
                </a:solidFill>
                <a:latin typeface="Century Gothic" pitchFamily="34" charset="0"/>
              </a:rPr>
              <a:t>faktiki və hüquqi əsaslandırılmasına qiymət vermək</a:t>
            </a:r>
            <a:r>
              <a:rPr lang="en-US" sz="2800" b="1">
                <a:solidFill>
                  <a:schemeClr val="tx1"/>
                </a:solidFill>
                <a:latin typeface="Century Gothic" pitchFamily="34" charset="0"/>
              </a:rPr>
              <a:t>;</a:t>
            </a:r>
          </a:p>
          <a:p>
            <a:pPr lvl="1">
              <a:spcBef>
                <a:spcPts val="600"/>
              </a:spcBef>
              <a:buClr>
                <a:srgbClr val="51640B"/>
              </a:buClr>
              <a:buFont typeface="Wingdings 2" pitchFamily="18" charset="2"/>
              <a:buChar char=""/>
            </a:pPr>
            <a:r>
              <a:rPr lang="en-US" sz="2800" b="1">
                <a:solidFill>
                  <a:schemeClr val="tx1"/>
                </a:solidFill>
                <a:latin typeface="Century Gothic" pitchFamily="34" charset="0"/>
              </a:rPr>
              <a:t>Yerli məhkəmə qərarlarını ləğv etmək;</a:t>
            </a:r>
          </a:p>
          <a:p>
            <a:pPr lvl="1">
              <a:spcBef>
                <a:spcPts val="600"/>
              </a:spcBef>
              <a:buClr>
                <a:srgbClr val="51640B"/>
              </a:buClr>
              <a:buFont typeface="Wingdings 2" pitchFamily="18" charset="2"/>
              <a:buChar char=""/>
            </a:pPr>
            <a:r>
              <a:rPr lang="en-US" sz="2800" b="1">
                <a:solidFill>
                  <a:schemeClr val="tx1"/>
                </a:solidFill>
                <a:latin typeface="Century Gothic" pitchFamily="34" charset="0"/>
              </a:rPr>
              <a:t>Məhkəmə prosesini yenidən açmaq.</a:t>
            </a:r>
          </a:p>
          <a:p>
            <a:pPr>
              <a:spcBef>
                <a:spcPts val="2000"/>
              </a:spcBef>
              <a:buClr>
                <a:srgbClr val="A5B592"/>
              </a:buClr>
              <a:buFont typeface="Wingdings 2" pitchFamily="18" charset="2"/>
              <a:buNone/>
            </a:pPr>
            <a:r>
              <a:rPr lang="az-Latn-AZ" sz="2000" b="1">
                <a:solidFill>
                  <a:schemeClr val="tx1"/>
                </a:solidFill>
                <a:latin typeface="Century Gothic" pitchFamily="34" charset="0"/>
              </a:rPr>
              <a:t>İstisna: 6-cı maddənin tələblərini pozan işin faktiki halları(məs.alibi) </a:t>
            </a:r>
            <a:endParaRPr lang="en-US" sz="2000" b="1">
              <a:solidFill>
                <a:schemeClr val="tx1"/>
              </a:solidFill>
              <a:latin typeface="Century Gothic" pitchFamily="34" charset="0"/>
            </a:endParaRPr>
          </a:p>
        </p:txBody>
      </p:sp>
      <p:sp>
        <p:nvSpPr>
          <p:cNvPr id="13316"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0917C257-48C0-4589-888D-1DA0E9BA2233}" type="slidenum">
              <a:rPr lang="en-US" sz="800">
                <a:solidFill>
                  <a:srgbClr val="595959"/>
                </a:solidFill>
                <a:latin typeface="Century Gothic" pitchFamily="34" charset="0"/>
              </a:rPr>
              <a:pPr algn="ctr" eaLnBrk="1" hangingPunct="1"/>
              <a:t>6</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179388" y="549275"/>
            <a:ext cx="8734425"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r>
              <a:rPr lang="az-Latn-AZ" sz="3600">
                <a:solidFill>
                  <a:srgbClr val="FFFFFF"/>
                </a:solidFill>
              </a:rPr>
              <a:t>Ədalətli Məhkəmə </a:t>
            </a:r>
          </a:p>
          <a:p>
            <a:pPr algn="ctr" eaLnBrk="1" hangingPunct="1"/>
            <a:r>
              <a:rPr lang="az-Latn-AZ" sz="3600">
                <a:solidFill>
                  <a:srgbClr val="FFFFFF"/>
                </a:solidFill>
              </a:rPr>
              <a:t>Araşdırmasının əhatə dairəsi?</a:t>
            </a:r>
            <a:r>
              <a:rPr lang="en-US" sz="3600">
                <a:solidFill>
                  <a:srgbClr val="FFFFFF"/>
                </a:solidFill>
              </a:rPr>
              <a:t> </a:t>
            </a:r>
          </a:p>
        </p:txBody>
      </p:sp>
      <p:sp>
        <p:nvSpPr>
          <p:cNvPr id="14339" name="Text Box 2"/>
          <p:cNvSpPr txBox="1">
            <a:spLocks noChangeArrowheads="1"/>
          </p:cNvSpPr>
          <p:nvPr/>
        </p:nvSpPr>
        <p:spPr bwMode="auto">
          <a:xfrm>
            <a:off x="611188" y="1844675"/>
            <a:ext cx="8062912" cy="400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Arial" charset="0"/>
                <a:cs typeface="Arial" charset="0"/>
              </a:defRPr>
            </a:lvl9pPr>
          </a:lstStyle>
          <a:p>
            <a:pPr eaLnBrk="1" hangingPunct="1">
              <a:spcBef>
                <a:spcPts val="2000"/>
              </a:spcBef>
            </a:pPr>
            <a:r>
              <a:rPr lang="en-US" sz="2400">
                <a:solidFill>
                  <a:schemeClr val="tx1"/>
                </a:solidFill>
                <a:latin typeface="Tahoma" pitchFamily="34" charset="0"/>
                <a:cs typeface="Tahoma" pitchFamily="34" charset="0"/>
              </a:rPr>
              <a:t>Müstəqil məna:  istinad edilən anlayışların məzmunu milli qanunvericilikdə nəzərdə tutulandan </a:t>
            </a:r>
            <a:r>
              <a:rPr lang="az-Latn-AZ" sz="2400">
                <a:solidFill>
                  <a:schemeClr val="tx1"/>
                </a:solidFill>
                <a:latin typeface="Tahoma" pitchFamily="34" charset="0"/>
                <a:cs typeface="Tahoma" pitchFamily="34" charset="0"/>
              </a:rPr>
              <a:t>daha genişdir</a:t>
            </a:r>
            <a:r>
              <a:rPr lang="en-US" sz="2400">
                <a:solidFill>
                  <a:schemeClr val="tx1"/>
                </a:solidFill>
                <a:latin typeface="Tahoma" pitchFamily="34" charset="0"/>
                <a:cs typeface="Tahoma" pitchFamily="34" charset="0"/>
              </a:rPr>
              <a:t> </a:t>
            </a:r>
          </a:p>
          <a:p>
            <a:pPr algn="just">
              <a:spcBef>
                <a:spcPts val="2000"/>
              </a:spcBef>
            </a:pPr>
            <a:r>
              <a:rPr lang="en-US" sz="2400">
                <a:solidFill>
                  <a:schemeClr val="tx1"/>
                </a:solidFill>
                <a:latin typeface="Tahoma" pitchFamily="34" charset="0"/>
                <a:cs typeface="Tahoma" pitchFamily="34" charset="0"/>
              </a:rPr>
              <a:t>6-cı maddədə söhbət ədalətli məhkəmə araşdırmasından getsə də, çox vaxt bu hüquq şəxsə qarşı cinayət ittihamı irəli sürülməzdən əvvəl tətbiq edilir, yaxud mülki işlərdə məhkəmə icraatından əvvəlki inzibati məhkəmələrdə tətbiq edilə bilər. Bu maddədəki təminatlar məhkəmə qərarının qəbulundan sonra da öz qüvvəsini itirmir və qərarın icra mərhələsinə </a:t>
            </a:r>
            <a:r>
              <a:rPr lang="az-Latn-AZ" sz="2400">
                <a:solidFill>
                  <a:schemeClr val="tx1"/>
                </a:solidFill>
                <a:latin typeface="Tahoma" pitchFamily="34" charset="0"/>
                <a:cs typeface="Tahoma" pitchFamily="34" charset="0"/>
              </a:rPr>
              <a:t>(Burdov Rusiyaya qarşı işi, Akimova Azərbaycana qarşı işi) </a:t>
            </a:r>
            <a:r>
              <a:rPr lang="en-US" sz="2400">
                <a:solidFill>
                  <a:schemeClr val="tx1"/>
                </a:solidFill>
                <a:latin typeface="Tahoma" pitchFamily="34" charset="0"/>
                <a:cs typeface="Tahoma" pitchFamily="34" charset="0"/>
              </a:rPr>
              <a:t>də şamil olunur.</a:t>
            </a:r>
          </a:p>
        </p:txBody>
      </p:sp>
      <p:sp>
        <p:nvSpPr>
          <p:cNvPr id="14340"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7686BF85-3F22-49B5-8CC2-F994F6C1B3B6}" type="slidenum">
              <a:rPr lang="en-US" sz="800">
                <a:solidFill>
                  <a:srgbClr val="595959"/>
                </a:solidFill>
                <a:latin typeface="Century Gothic" pitchFamily="34" charset="0"/>
              </a:rPr>
              <a:pPr algn="ctr" eaLnBrk="1" hangingPunct="1"/>
              <a:t>7</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0" y="1123950"/>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r>
              <a:rPr lang="en-US" sz="3600">
                <a:solidFill>
                  <a:srgbClr val="FFFFFF"/>
                </a:solidFill>
                <a:latin typeface="Century Gothic" pitchFamily="34" charset="0"/>
              </a:rPr>
              <a:t>Tətbiq dairəsi</a:t>
            </a:r>
          </a:p>
        </p:txBody>
      </p:sp>
      <p:sp>
        <p:nvSpPr>
          <p:cNvPr id="15363" name="Text Box 2"/>
          <p:cNvSpPr txBox="1">
            <a:spLocks noChangeArrowheads="1"/>
          </p:cNvSpPr>
          <p:nvPr/>
        </p:nvSpPr>
        <p:spPr bwMode="auto">
          <a:xfrm>
            <a:off x="539750" y="2420938"/>
            <a:ext cx="8185150" cy="384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9pPr>
          </a:lstStyle>
          <a:p>
            <a:pPr>
              <a:spcBef>
                <a:spcPts val="2000"/>
              </a:spcBef>
              <a:buClr>
                <a:srgbClr val="A5B592"/>
              </a:buClr>
              <a:buFont typeface="Wingdings 2" pitchFamily="18" charset="2"/>
              <a:buChar char=""/>
            </a:pPr>
            <a:r>
              <a:rPr lang="en-US" sz="2400">
                <a:solidFill>
                  <a:schemeClr val="tx1"/>
                </a:solidFill>
                <a:cs typeface="Tahoma" pitchFamily="34" charset="0"/>
              </a:rPr>
              <a:t>6-cı maddə apellyasiya hüququnu nəzərdə tutmur.</a:t>
            </a:r>
            <a:endParaRPr lang="az-Latn-AZ" sz="2400">
              <a:solidFill>
                <a:schemeClr val="tx1"/>
              </a:solidFill>
              <a:cs typeface="Tahoma" pitchFamily="34" charset="0"/>
            </a:endParaRPr>
          </a:p>
          <a:p>
            <a:pPr>
              <a:spcBef>
                <a:spcPts val="2000"/>
              </a:spcBef>
              <a:buClr>
                <a:srgbClr val="A5B592"/>
              </a:buClr>
              <a:buFont typeface="Wingdings 2" pitchFamily="18" charset="2"/>
              <a:buChar char=""/>
            </a:pPr>
            <a:r>
              <a:rPr lang="en-US" sz="2400">
                <a:solidFill>
                  <a:schemeClr val="tx1"/>
                </a:solidFill>
                <a:cs typeface="Tahoma" pitchFamily="34" charset="0"/>
              </a:rPr>
              <a:t>Lakin bu hüquq Konvensiyanın 7 saylı Protokolunun 2-ci Maddəsində nəzərdə tutulan cinayət işlərində təmin edilir. Bununla yanaşı, Məhkəmə özünün presedent hüququ ilə müəyyən etmişdir ki, dövlət öz daxili qanunvericiliyində apellyasiya hüququnu nəzərdə tutubsa, belə apellyasiya prosesləri 6-cı Maddədəki təminatların əhatə dairəsinə düşür </a:t>
            </a:r>
            <a:r>
              <a:rPr lang="en-US" sz="2400" i="1">
                <a:solidFill>
                  <a:schemeClr val="tx1"/>
                </a:solidFill>
                <a:cs typeface="Tahoma" pitchFamily="34" charset="0"/>
              </a:rPr>
              <a:t>(«Delkur Belçikaya qarşı» iş)</a:t>
            </a:r>
          </a:p>
        </p:txBody>
      </p:sp>
      <p:sp>
        <p:nvSpPr>
          <p:cNvPr id="15364"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A2B76BDB-593D-4D58-836D-E9055FF3586A}" type="slidenum">
              <a:rPr lang="en-US" sz="800">
                <a:solidFill>
                  <a:srgbClr val="595959"/>
                </a:solidFill>
                <a:latin typeface="Century Gothic" pitchFamily="34" charset="0"/>
              </a:rPr>
              <a:pPr algn="ctr" eaLnBrk="1" hangingPunct="1"/>
              <a:t>8</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0" y="1123950"/>
            <a:ext cx="8913813" cy="914400"/>
          </a:xfrm>
          <a:prstGeom prst="rect">
            <a:avLst/>
          </a:prstGeom>
          <a:solidFill>
            <a:srgbClr val="444D26"/>
          </a:solidFill>
          <a:ln>
            <a:noFill/>
          </a:ln>
          <a:extLst>
            <a:ext uri="{91240B29-F687-4F45-9708-019B960494DF}">
              <a14:hiddenLine xmlns:a14="http://schemas.microsoft.com/office/drawing/2010/main" w="9525">
                <a:solidFill>
                  <a:srgbClr val="000000"/>
                </a:solidFill>
                <a:round/>
                <a:headEnd/>
                <a:tailEnd/>
              </a14:hiddenLine>
            </a:ext>
          </a:extLst>
        </p:spPr>
        <p:txBody>
          <a:bodyPr lIns="1188720" rIns="27432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r>
              <a:rPr lang="en-US" sz="3600">
                <a:solidFill>
                  <a:srgbClr val="FFFFFF"/>
                </a:solidFill>
                <a:latin typeface="Century Gothic" pitchFamily="34" charset="0"/>
              </a:rPr>
              <a:t>Tətbiq dairəsi</a:t>
            </a:r>
          </a:p>
        </p:txBody>
      </p:sp>
      <p:sp>
        <p:nvSpPr>
          <p:cNvPr id="16387" name="Text Box 2"/>
          <p:cNvSpPr txBox="1">
            <a:spLocks noChangeArrowheads="1"/>
          </p:cNvSpPr>
          <p:nvPr/>
        </p:nvSpPr>
        <p:spPr bwMode="auto">
          <a:xfrm>
            <a:off x="611188" y="2349500"/>
            <a:ext cx="7539037" cy="431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charset="0"/>
                <a:cs typeface="Arial" charset="0"/>
              </a:defRPr>
            </a:lvl9pPr>
          </a:lstStyle>
          <a:p>
            <a:pPr>
              <a:spcBef>
                <a:spcPts val="2000"/>
              </a:spcBef>
              <a:buClr>
                <a:srgbClr val="A5B592"/>
              </a:buClr>
              <a:buFont typeface="Wingdings 2" pitchFamily="18" charset="2"/>
              <a:buChar char=""/>
            </a:pPr>
            <a:r>
              <a:rPr lang="en-US" sz="2000">
                <a:solidFill>
                  <a:schemeClr val="tx1"/>
                </a:solidFill>
                <a:latin typeface="A3 Arial AzLat" pitchFamily="34" charset="-52"/>
              </a:rPr>
              <a:t>Əgər Konstitusiya Məhkəməsindəki prosesin nəticələri mülki hüquq və vəzifələrin müəyyən edilməsinə həlledici təsir göstərirsə, 6-cı Maddə belə proseslərə tətbiq edilir («Kraskaa İsveçrəyə qarşı» iş).</a:t>
            </a:r>
          </a:p>
          <a:p>
            <a:pPr>
              <a:spcBef>
                <a:spcPts val="2000"/>
              </a:spcBef>
              <a:buClr>
                <a:srgbClr val="A5B592"/>
              </a:buClr>
              <a:buFont typeface="Wingdings 2" pitchFamily="18" charset="2"/>
              <a:buChar char=""/>
            </a:pPr>
            <a:r>
              <a:rPr lang="en-US" sz="2000">
                <a:solidFill>
                  <a:schemeClr val="tx1"/>
                </a:solidFill>
                <a:latin typeface="A3 Arial AzLat" pitchFamily="34" charset="-52"/>
              </a:rPr>
              <a:t>6-cı Maddənin </a:t>
            </a:r>
            <a:r>
              <a:rPr lang="az-Latn-AZ" sz="2000">
                <a:solidFill>
                  <a:schemeClr val="tx1"/>
                </a:solidFill>
              </a:rPr>
              <a:t>dövlətin ərazi yurisdiksiyasından kənarda tətbiqi </a:t>
            </a:r>
            <a:r>
              <a:rPr lang="en-US" sz="2000">
                <a:solidFill>
                  <a:schemeClr val="tx1"/>
                </a:solidFill>
                <a:latin typeface="A3 Arial AzLat" pitchFamily="34" charset="-52"/>
              </a:rPr>
              <a:t>Əgər dövlət digər dövlətdə ədalət mühakiməsi qarşısına çıxarılacaq şəxsi ölkədən çıxaracağı </a:t>
            </a:r>
            <a:r>
              <a:rPr lang="az-Latn-AZ" sz="2000">
                <a:solidFill>
                  <a:schemeClr val="tx1"/>
                </a:solidFill>
                <a:latin typeface="A3 Arial AzLat" pitchFamily="34" charset="-52"/>
              </a:rPr>
              <a:t>və ya ekstradisiya ediləcəyi </a:t>
            </a:r>
            <a:r>
              <a:rPr lang="en-US" sz="2000">
                <a:solidFill>
                  <a:schemeClr val="tx1"/>
                </a:solidFill>
                <a:latin typeface="A3 Arial AzLat" pitchFamily="34" charset="-52"/>
              </a:rPr>
              <a:t>təqdirdə onun barəsindəki məhkəmə araşdırmasının ədalətliliyinin əsas elementləri mövcud olmayacaqsa, onda dövlətin 6-cı maddə üzrə öhdəlikləri pozulmuş olur </a:t>
            </a:r>
            <a:r>
              <a:rPr lang="az-Latn-AZ" sz="2000" i="1">
                <a:solidFill>
                  <a:schemeClr val="tx1"/>
                </a:solidFill>
                <a:latin typeface="A3 Arial AzLat" pitchFamily="34" charset="-52"/>
              </a:rPr>
              <a:t>(Mamatkulov və Askarov Türkiyəyə qarşı işi)</a:t>
            </a:r>
            <a:r>
              <a:rPr lang="en-US" sz="2000">
                <a:solidFill>
                  <a:schemeClr val="tx1"/>
                </a:solidFill>
                <a:latin typeface="A3 Arial AzLat" pitchFamily="34" charset="-52"/>
              </a:rPr>
              <a:t> Bu prinsiplər eynilə xarici ölkələrin məhkəmə qərarlarının icrasına da şamil olunur</a:t>
            </a:r>
            <a:r>
              <a:rPr lang="az-Latn-AZ" sz="2000">
                <a:solidFill>
                  <a:schemeClr val="tx1"/>
                </a:solidFill>
                <a:latin typeface="A3 Arial AzLat" pitchFamily="34" charset="-52"/>
              </a:rPr>
              <a:t> (Pelleqrini İtaliyaya qarşı)</a:t>
            </a:r>
            <a:r>
              <a:rPr lang="en-US" sz="2000">
                <a:solidFill>
                  <a:schemeClr val="tx1"/>
                </a:solidFill>
                <a:latin typeface="A3 Arial AzLat" pitchFamily="34" charset="-52"/>
              </a:rPr>
              <a:t>. </a:t>
            </a:r>
          </a:p>
        </p:txBody>
      </p:sp>
      <p:sp>
        <p:nvSpPr>
          <p:cNvPr id="16388" name="Text Box 3"/>
          <p:cNvSpPr txBox="1">
            <a:spLocks noChangeArrowheads="1"/>
          </p:cNvSpPr>
          <p:nvPr/>
        </p:nvSpPr>
        <p:spPr bwMode="auto">
          <a:xfrm>
            <a:off x="8789988"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algn="ctr" eaLnBrk="1" hangingPunct="1"/>
            <a:fld id="{F4543A23-4C5C-4469-A20B-9F3DA056998D}" type="slidenum">
              <a:rPr lang="en-US" sz="800">
                <a:solidFill>
                  <a:srgbClr val="595959"/>
                </a:solidFill>
                <a:latin typeface="Century Gothic" pitchFamily="34" charset="0"/>
              </a:rPr>
              <a:pPr algn="ctr" eaLnBrk="1" hangingPunct="1"/>
              <a:t>9</a:t>
            </a:fld>
            <a:endParaRPr lang="en-US" sz="800">
              <a:solidFill>
                <a:srgbClr val="595959"/>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Century Gothic"/>
        <a:ea typeface=""/>
        <a:cs typeface="Arial"/>
      </a:majorFont>
      <a:minorFont>
        <a:latin typeface="Century Gothi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Оформление по умолчанию">
  <a:themeElements>
    <a:clrScheme name="Оформление по умолчанию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Century Gothic"/>
        <a:ea typeface=""/>
        <a:cs typeface="Arial"/>
      </a:majorFont>
      <a:minorFont>
        <a:latin typeface="Century Gothi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Оформление по умолчанию">
  <a:themeElements>
    <a:clrScheme name="Оформление по умолчанию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Century Gothic"/>
        <a:ea typeface=""/>
        <a:cs typeface="Arial"/>
      </a:majorFont>
      <a:minorFont>
        <a:latin typeface="Century Gothi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Оформление по умолчанию">
  <a:themeElements>
    <a:clrScheme name="Оформление по умолчанию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Century Gothic"/>
        <a:ea typeface=""/>
        <a:cs typeface="Arial"/>
      </a:majorFont>
      <a:minorFont>
        <a:latin typeface="Century Gothi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Оформление по умолчанию">
  <a:themeElements>
    <a:clrScheme name="Оформление по умолчанию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Century Gothic"/>
        <a:ea typeface=""/>
        <a:cs typeface="Arial"/>
      </a:majorFont>
      <a:minorFont>
        <a:latin typeface="Century Gothi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Глобус">
  <a:themeElements>
    <a:clrScheme name="Глобус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Глобус">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Глобус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Глобус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Глобус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Глобус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Глобус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Глобус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Глобус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Глобус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2009</TotalTime>
  <Words>1656</Words>
  <Application>Microsoft Office PowerPoint</Application>
  <PresentationFormat>Экран (4:3)</PresentationFormat>
  <Paragraphs>151</Paragraphs>
  <Slides>23</Slides>
  <Notes>23</Notes>
  <HiddenSlides>0</HiddenSlides>
  <MMClips>0</MMClips>
  <ScaleCrop>false</ScaleCrop>
  <HeadingPairs>
    <vt:vector size="6" baseType="variant">
      <vt:variant>
        <vt:lpstr>Использованные шрифты</vt:lpstr>
      </vt:variant>
      <vt:variant>
        <vt:i4>9</vt:i4>
      </vt:variant>
      <vt:variant>
        <vt:lpstr>Тема</vt:lpstr>
      </vt:variant>
      <vt:variant>
        <vt:i4>6</vt:i4>
      </vt:variant>
      <vt:variant>
        <vt:lpstr>Заголовки слайдов</vt:lpstr>
      </vt:variant>
      <vt:variant>
        <vt:i4>23</vt:i4>
      </vt:variant>
    </vt:vector>
  </HeadingPairs>
  <TitlesOfParts>
    <vt:vector size="38" baseType="lpstr">
      <vt:lpstr>Arial</vt:lpstr>
      <vt:lpstr>Times New Roman</vt:lpstr>
      <vt:lpstr>Century Gothic</vt:lpstr>
      <vt:lpstr>Verdana</vt:lpstr>
      <vt:lpstr>Wingdings</vt:lpstr>
      <vt:lpstr>Calibri</vt:lpstr>
      <vt:lpstr>Tahoma</vt:lpstr>
      <vt:lpstr>A3 Arial AzLat</vt:lpstr>
      <vt:lpstr>Wingdings 2</vt:lpstr>
      <vt:lpstr>Оформление по умолчанию</vt:lpstr>
      <vt:lpstr>1_Оформление по умолчанию</vt:lpstr>
      <vt:lpstr>2_Оформление по умолчанию</vt:lpstr>
      <vt:lpstr>3_Оформление по умолчанию</vt:lpstr>
      <vt:lpstr>4_Оформление по умолчанию</vt:lpstr>
      <vt:lpstr>Глобус</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right to a fair trial  under the ECHR</dc:title>
  <dc:creator>Ivana Roagna</dc:creator>
  <cp:lastModifiedBy>USER</cp:lastModifiedBy>
  <cp:revision>135</cp:revision>
  <cp:lastPrinted>1601-01-01T00:00:00Z</cp:lastPrinted>
  <dcterms:created xsi:type="dcterms:W3CDTF">2014-10-28T08:06:21Z</dcterms:created>
  <dcterms:modified xsi:type="dcterms:W3CDTF">2017-10-28T08:33:42Z</dcterms:modified>
</cp:coreProperties>
</file>