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1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115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39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763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90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97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062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9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557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88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6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7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22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90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6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51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DF380-0E2B-438C-A8A5-293D49AABD8D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EDA73B-0E70-4EB2-9054-FC7EA49A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8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2899830"/>
            <a:ext cx="6815669" cy="1515533"/>
          </a:xfrm>
        </p:spPr>
        <p:txBody>
          <a:bodyPr/>
          <a:lstStyle/>
          <a:p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Maddə 6.3 (d)</a:t>
            </a:r>
            <a:b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Şahidlərin dindirilməsi hüququ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41420"/>
          </a:xfrm>
        </p:spPr>
        <p:txBody>
          <a:bodyPr>
            <a:normAutofit fontScale="92500" lnSpcReduction="20000"/>
          </a:bodyPr>
          <a:lstStyle/>
          <a:p>
            <a:endParaRPr lang="az-Latn-AZ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GÜNEL </a:t>
            </a:r>
            <a:r>
              <a:rPr lang="az-Latn-A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SADİQOVA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3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702" y="717452"/>
            <a:ext cx="9411285" cy="5486400"/>
          </a:xfrm>
        </p:spPr>
      </p:pic>
    </p:spTree>
    <p:extLst>
      <p:ext uri="{BB962C8B-B14F-4D97-AF65-F5344CB8AC3E}">
        <p14:creationId xmlns:p14="http://schemas.microsoft.com/office/powerpoint/2010/main" xmlns="" val="35136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 hüququ özündə əks etdirir: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dindirmək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dindirilməsinə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nail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olmaq</a:t>
            </a:r>
            <a:endParaRPr lang="az-Latn-A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şərtlərlə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lehinə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çağırması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dindirməsi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hüququna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olmaq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0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Latn-A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hüquq hansı mərh</a:t>
            </a:r>
            <a:r>
              <a:rPr lang="az-Latn-A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az-Latn-A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lədə təmin edilməlidir?</a:t>
            </a:r>
            <a:br>
              <a:rPr lang="az-Latn-A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Məhkəmə araşdırmasınadək</a:t>
            </a:r>
          </a:p>
          <a:p>
            <a:r>
              <a:rPr lang="az-Latn-A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İstənilən mərhələdə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az-Latn-AZ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dindirmək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dindirilməsinə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nail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olmaq</a:t>
            </a:r>
            <a:r>
              <a:rPr lang="az-Latn-A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hüququ:</a:t>
            </a:r>
            <a:r>
              <a:rPr lang="az-Latn-A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Presedentlər:</a:t>
            </a:r>
          </a:p>
          <a:p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Isgro v. İtaly – (D.nin verdiyi ifadənin təqsirləndirilən şəxs üçün yeganə sübut olmaması)</a:t>
            </a:r>
          </a:p>
          <a:p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Solakov v. Macedonia – (iki ölkədə narkotik satışını həyata keçirən təqsirləndirilən şəxsin müdafişəçisinin ikinci dinləmədə iştirak etməməsi)</a:t>
            </a:r>
          </a:p>
        </p:txBody>
      </p:sp>
    </p:spTree>
    <p:extLst>
      <p:ext uri="{BB962C8B-B14F-4D97-AF65-F5344CB8AC3E}">
        <p14:creationId xmlns:p14="http://schemas.microsoft.com/office/powerpoint/2010/main" xmlns="" val="18789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Şahidlərin maraqlarının qorunması. Tarazlaşdırma.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Kostovski v. Netherlands – (anonim şahidin kimliyinin magistrata məlum olmaması)</a:t>
            </a:r>
          </a:p>
          <a:p>
            <a:pPr algn="just"/>
            <a:r>
              <a:rPr lang="az-Latn-A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Məhkəmələrdən xüsusi prosedurlarla bağlı tələblər?</a:t>
            </a:r>
          </a:p>
          <a:p>
            <a:pPr algn="just"/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Doorson v. Netherlands – (narkotik alverində şübhəli bilinən şəxsin ittihamında yeganə sübut olmayan narkotik istifadəçilərinin ifadələri)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8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az-Latn-AZ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 əməkdaşlarının şahid kimi ifadə verdikləri zaman tələblər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Machelen and others v. Netherlands – (polis əməkdaşının ifadələrinin başqa otaqda alınması)</a:t>
            </a:r>
          </a:p>
          <a:p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Ludi v. S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(«Toni» ləqəbi ilə ərizəçidən narkotik alışını həyata keçirən polis əməkdaşının ifadələri_anonimliyi)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8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Müdafiə tərəfinin öz şahidlərini çağırmaq hüququ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Presedentlər:</a:t>
            </a:r>
          </a:p>
          <a:p>
            <a:endParaRPr lang="az-Latn-AZ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Vidal v. Belgium – (həbsxana rəisinin xeyrinə ifadə verən 4 şahidin iştirakı apellyasiya məhkəməsində təmin edilməmişdi)</a:t>
            </a:r>
          </a:p>
          <a:p>
            <a:r>
              <a:rPr lang="az-Latn-A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Solakov v. Macedonia – (ikinci dinləmədə etirazları təqdim etmədiyinə və sübutlar təqdim etmədiyinə görə Məhkəmə pozuntunu tanımadı)</a:t>
            </a:r>
          </a:p>
        </p:txBody>
      </p:sp>
    </p:spTree>
    <p:extLst>
      <p:ext uri="{BB962C8B-B14F-4D97-AF65-F5344CB8AC3E}">
        <p14:creationId xmlns:p14="http://schemas.microsoft.com/office/powerpoint/2010/main" xmlns="" val="12455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Əfəndiyev Azərbaycana qarşı iş (2015)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Çarpaz dindirmənin və maddə 6.1-də nəzərdə tutulmuş ədalətli məhkəmə araşdırması hüququnun prosesin bütün mərhələsində təmin edilib –edilmədiyini araşdırdı.</a:t>
            </a:r>
          </a:p>
          <a:p>
            <a:pPr algn="just"/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 şahid </a:t>
            </a:r>
            <a:r>
              <a:rPr lang="az-Latn-AZ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ifadəsinə əsaslanması </a:t>
            </a:r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 video lentin təqdim edilməməsi nəticəsində pozuntunu tanıdı.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7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Əl-Xavaya və Taheri Birləşmiş Krallığa qarşı iş (2011)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Tərəflərin bərabərliyi prinsipinin təmini əsası:</a:t>
            </a:r>
          </a:p>
          <a:p>
            <a:r>
              <a:rPr lang="az-Latn-AZ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 əsas prinsip mövcud olmalıdır:</a:t>
            </a:r>
          </a:p>
          <a:p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əsaslı səbəb</a:t>
            </a:r>
          </a:p>
          <a:p>
            <a:r>
              <a:rPr lang="az-Latn-A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şahidin iştirakının olmamasının əsaslandırılması, alternativ tədbirlər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4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301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Organic</vt:lpstr>
      <vt:lpstr>   Maddə 6.3 (d) Şahidlərin dindirilməsi hüququ</vt:lpstr>
      <vt:lpstr>İki hüququ özündə əks etdirir:</vt:lpstr>
      <vt:lpstr>Bu hüquq hansı mərhələdə təmin edilməlidir? </vt:lpstr>
      <vt:lpstr> Onun əleyhinə ifadə vermiş şahidləri dindirmək və ya bu şahidlərin dindirilməsinə nail olmaq hüququ: </vt:lpstr>
      <vt:lpstr>Şahidlərin maraqlarının qorunması. Tarazlaşdırma.</vt:lpstr>
      <vt:lpstr>Polis əməkdaşlarının şahid kimi ifadə verdikləri zaman tələblər</vt:lpstr>
      <vt:lpstr>Müdafiə tərəfinin öz şahidlərini çağırmaq hüququ</vt:lpstr>
      <vt:lpstr>Əfəndiyev Azərbaycana qarşı iş (2015)</vt:lpstr>
      <vt:lpstr>Əl-Xavaya və Taheri Birləşmiş Krallığa qarşı iş (2011)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Maddə 6.3 (d) Şahidlərin dindirilməsi hüququ</dc:title>
  <dc:creator>DELL</dc:creator>
  <cp:lastModifiedBy>samsung</cp:lastModifiedBy>
  <cp:revision>8</cp:revision>
  <dcterms:created xsi:type="dcterms:W3CDTF">2017-05-09T19:27:08Z</dcterms:created>
  <dcterms:modified xsi:type="dcterms:W3CDTF">2017-07-21T19:14:24Z</dcterms:modified>
</cp:coreProperties>
</file>