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57" r:id="rId2"/>
    <p:sldId id="285" r:id="rId3"/>
    <p:sldId id="327" r:id="rId4"/>
    <p:sldId id="289" r:id="rId5"/>
    <p:sldId id="328" r:id="rId6"/>
    <p:sldId id="330" r:id="rId7"/>
    <p:sldId id="329" r:id="rId8"/>
    <p:sldId id="314" r:id="rId9"/>
    <p:sldId id="290" r:id="rId10"/>
    <p:sldId id="324" r:id="rId11"/>
    <p:sldId id="294" r:id="rId12"/>
    <p:sldId id="313" r:id="rId13"/>
    <p:sldId id="300" r:id="rId14"/>
    <p:sldId id="331" r:id="rId15"/>
    <p:sldId id="31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B017F871-3E76-41A5-A052-AF91457FF463}">
          <p14:sldIdLst>
            <p14:sldId id="257"/>
            <p14:sldId id="285"/>
            <p14:sldId id="327"/>
            <p14:sldId id="289"/>
            <p14:sldId id="328"/>
            <p14:sldId id="330"/>
            <p14:sldId id="329"/>
            <p14:sldId id="314"/>
            <p14:sldId id="290"/>
            <p14:sldId id="324"/>
            <p14:sldId id="294"/>
            <p14:sldId id="313"/>
            <p14:sldId id="300"/>
            <p14:sldId id="331"/>
            <p14:sldId id="31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8BE0CE-221F-4648-8174-D128344D3C77}" type="datetimeFigureOut">
              <a:rPr lang="en-US" smtClean="0"/>
              <a:t>11/10/2016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2CB77-ACC9-4370-B1DA-129F44FE6F41}" type="slidenum">
              <a:rPr lang="en-US" smtClean="0"/>
              <a:t>‹#›</a:t>
            </a:fld>
            <a:endParaRPr lang="en-US"/>
          </a:p>
        </p:txBody>
      </p:sp>
    </p:spTree>
    <p:extLst>
      <p:ext uri="{BB962C8B-B14F-4D97-AF65-F5344CB8AC3E}">
        <p14:creationId xmlns:p14="http://schemas.microsoft.com/office/powerpoint/2010/main" val="242152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1BBC97-AB96-464F-AD01-0696669335F8}"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1682830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BBC97-AB96-464F-AD01-0696669335F8}"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2288111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BBC97-AB96-464F-AD01-0696669335F8}"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3027666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BBC97-AB96-464F-AD01-0696669335F8}"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885E6-A6E7-4966-A8C1-8DBBAEE37D5B}"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6777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BBC97-AB96-464F-AD01-0696669335F8}"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2886183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1BBC97-AB96-464F-AD01-0696669335F8}"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354870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1BBC97-AB96-464F-AD01-0696669335F8}"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1488339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BBC97-AB96-464F-AD01-0696669335F8}"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102750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BBC97-AB96-464F-AD01-0696669335F8}"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3710114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BBC97-AB96-464F-AD01-0696669335F8}"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135009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BBC97-AB96-464F-AD01-0696669335F8}"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73250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1BBC97-AB96-464F-AD01-0696669335F8}"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235888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1BBC97-AB96-464F-AD01-0696669335F8}"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2273553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1BBC97-AB96-464F-AD01-0696669335F8}"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275706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BBC97-AB96-464F-AD01-0696669335F8}"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40892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1BBC97-AB96-464F-AD01-0696669335F8}"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297986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1BBC97-AB96-464F-AD01-0696669335F8}"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885E6-A6E7-4966-A8C1-8DBBAEE37D5B}" type="slidenum">
              <a:rPr lang="en-US" smtClean="0"/>
              <a:t>‹#›</a:t>
            </a:fld>
            <a:endParaRPr lang="en-US"/>
          </a:p>
        </p:txBody>
      </p:sp>
    </p:spTree>
    <p:extLst>
      <p:ext uri="{BB962C8B-B14F-4D97-AF65-F5344CB8AC3E}">
        <p14:creationId xmlns:p14="http://schemas.microsoft.com/office/powerpoint/2010/main" val="399995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71BBC97-AB96-464F-AD01-0696669335F8}" type="datetimeFigureOut">
              <a:rPr lang="en-US" smtClean="0"/>
              <a:t>11/10/2016</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F1885E6-A6E7-4966-A8C1-8DBBAEE37D5B}" type="slidenum">
              <a:rPr lang="en-US" smtClean="0"/>
              <a:t>‹#›</a:t>
            </a:fld>
            <a:endParaRPr lang="en-US"/>
          </a:p>
        </p:txBody>
      </p:sp>
    </p:spTree>
    <p:extLst>
      <p:ext uri="{BB962C8B-B14F-4D97-AF65-F5344CB8AC3E}">
        <p14:creationId xmlns:p14="http://schemas.microsoft.com/office/powerpoint/2010/main" val="329944082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C:\Users\HP%20G3\AppData\Local\Local%20Settings\Temp\271"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az-Latn-AZ" dirty="0"/>
              <a:t>AVROPA İNSAN HÜQUQLARI KONVENSİYASI</a:t>
            </a:r>
            <a:endParaRPr lang="ru-RU" dirty="0"/>
          </a:p>
        </p:txBody>
      </p:sp>
      <p:sp>
        <p:nvSpPr>
          <p:cNvPr id="30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D26A567B-74B7-4F3B-9D17-14FD899E41D9}" type="slidenum">
              <a:rPr lang="ru-RU" altLang="ru-RU">
                <a:latin typeface="Arial" panose="020B0604020202020204" pitchFamily="34" charset="0"/>
              </a:rPr>
              <a:pPr eaLnBrk="1" hangingPunct="1"/>
              <a:t>1</a:t>
            </a:fld>
            <a:endParaRPr lang="ru-RU" altLang="ru-RU">
              <a:latin typeface="Arial" panose="020B0604020202020204" pitchFamily="34" charset="0"/>
            </a:endParaRPr>
          </a:p>
        </p:txBody>
      </p:sp>
      <p:sp>
        <p:nvSpPr>
          <p:cNvPr id="3" name="Rectangle 2"/>
          <p:cNvSpPr/>
          <p:nvPr/>
        </p:nvSpPr>
        <p:spPr>
          <a:xfrm>
            <a:off x="1139687" y="3023776"/>
            <a:ext cx="9568070" cy="3785652"/>
          </a:xfrm>
          <a:prstGeom prst="rect">
            <a:avLst/>
          </a:prstGeom>
        </p:spPr>
        <p:txBody>
          <a:bodyPr wrap="square">
            <a:spAutoFit/>
          </a:bodyPr>
          <a:lstStyle/>
          <a:p>
            <a:r>
              <a:rPr lang="az-Latn-AZ" sz="4800" dirty="0"/>
              <a:t>     </a:t>
            </a:r>
            <a:r>
              <a:rPr lang="en-US" sz="4800" dirty="0"/>
              <a:t>8 V</a:t>
            </a:r>
            <a:r>
              <a:rPr lang="az-Latn-AZ" sz="4800" dirty="0"/>
              <a:t>Ə 9-CU MADDƏLƏR </a:t>
            </a:r>
          </a:p>
          <a:p>
            <a:r>
              <a:rPr lang="az-Latn-AZ" sz="4800" dirty="0"/>
              <a:t>     MÜDAXİLƏ QANUNİ MƏQSƏDƏ </a:t>
            </a:r>
            <a:r>
              <a:rPr lang="az-Latn-AZ" sz="4800" dirty="0" smtClean="0"/>
              <a:t>UYGUNDURMU</a:t>
            </a:r>
            <a:endParaRPr lang="en-US" sz="4800" dirty="0" smtClean="0"/>
          </a:p>
          <a:p>
            <a:pPr algn="r"/>
            <a:r>
              <a:rPr lang="az-Latn-AZ" sz="4800" dirty="0" smtClean="0"/>
              <a:t>Hilal Xəlilov</a:t>
            </a:r>
          </a:p>
          <a:p>
            <a:pPr algn="r"/>
            <a:r>
              <a:rPr lang="az-Latn-AZ" sz="4800" dirty="0" smtClean="0"/>
              <a:t>2016</a:t>
            </a:r>
            <a:endParaRPr lang="en-US" sz="4800" dirty="0"/>
          </a:p>
        </p:txBody>
      </p:sp>
    </p:spTree>
    <p:extLst>
      <p:ext uri="{BB962C8B-B14F-4D97-AF65-F5344CB8AC3E}">
        <p14:creationId xmlns:p14="http://schemas.microsoft.com/office/powerpoint/2010/main" val="3606452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
            <a:ext cx="12191999" cy="6858000"/>
          </a:xfrm>
        </p:spPr>
        <p:txBody>
          <a:bodyPr>
            <a:normAutofit fontScale="85000" lnSpcReduction="20000"/>
          </a:bodyPr>
          <a:lstStyle/>
          <a:p>
            <a:pPr fontAlgn="base"/>
            <a:r>
              <a:rPr lang="en-US" sz="2400" i="1" dirty="0">
                <a:effectLst/>
              </a:rPr>
              <a:t>20. </a:t>
            </a:r>
            <a:r>
              <a:rPr lang="en-US" sz="2400" i="1" dirty="0" err="1">
                <a:effectLst/>
              </a:rPr>
              <a:t>Azərbaycan</a:t>
            </a:r>
            <a:r>
              <a:rPr lang="en-US" sz="2400" i="1" dirty="0">
                <a:effectLst/>
              </a:rPr>
              <a:t> </a:t>
            </a:r>
            <a:r>
              <a:rPr lang="en-US" sz="2400" i="1" dirty="0" err="1">
                <a:effectLst/>
              </a:rPr>
              <a:t>Respublikasının</a:t>
            </a:r>
            <a:r>
              <a:rPr lang="en-US" sz="2400" i="1" dirty="0">
                <a:effectLst/>
              </a:rPr>
              <a:t> </a:t>
            </a:r>
            <a:r>
              <a:rPr lang="en-US" sz="2400" i="1" dirty="0" err="1">
                <a:effectLst/>
              </a:rPr>
              <a:t>Konstitusiyasının</a:t>
            </a:r>
            <a:r>
              <a:rPr lang="en-US" sz="2400" i="1" dirty="0">
                <a:effectLst/>
              </a:rPr>
              <a:t> 32-33-cü </a:t>
            </a:r>
            <a:r>
              <a:rPr lang="en-US" sz="2400" i="1" dirty="0" err="1">
                <a:effectLst/>
              </a:rPr>
              <a:t>maddələrinə</a:t>
            </a:r>
            <a:r>
              <a:rPr lang="en-US" sz="2400" i="1" dirty="0">
                <a:effectLst/>
              </a:rPr>
              <a:t> </a:t>
            </a:r>
            <a:r>
              <a:rPr lang="en-US" sz="2400" i="1" dirty="0" err="1">
                <a:effectLst/>
              </a:rPr>
              <a:t>və</a:t>
            </a:r>
            <a:r>
              <a:rPr lang="en-US" sz="2400" i="1" dirty="0">
                <a:effectLst/>
              </a:rPr>
              <a:t> «</a:t>
            </a:r>
            <a:r>
              <a:rPr lang="en-US" sz="2400" i="1" dirty="0" err="1">
                <a:effectLst/>
              </a:rPr>
              <a:t>İnsan</a:t>
            </a:r>
            <a:r>
              <a:rPr lang="en-US" sz="2400" i="1" dirty="0">
                <a:effectLst/>
              </a:rPr>
              <a:t> </a:t>
            </a:r>
            <a:r>
              <a:rPr lang="en-US" sz="2400" i="1" dirty="0" err="1">
                <a:effectLst/>
              </a:rPr>
              <a:t>hüquqlarının</a:t>
            </a:r>
            <a:r>
              <a:rPr lang="en-US" sz="2400" i="1" dirty="0">
                <a:effectLst/>
              </a:rPr>
              <a:t> </a:t>
            </a:r>
            <a:r>
              <a:rPr lang="en-US" sz="2400" i="1" dirty="0" err="1">
                <a:effectLst/>
              </a:rPr>
              <a:t>və</a:t>
            </a:r>
            <a:r>
              <a:rPr lang="en-US" sz="2400" i="1" dirty="0">
                <a:effectLst/>
              </a:rPr>
              <a:t> </a:t>
            </a:r>
            <a:r>
              <a:rPr lang="en-US" sz="2400" i="1" dirty="0" err="1">
                <a:effectLst/>
              </a:rPr>
              <a:t>əsas</a:t>
            </a:r>
            <a:r>
              <a:rPr lang="en-US" sz="2400" i="1" dirty="0">
                <a:effectLst/>
              </a:rPr>
              <a:t> </a:t>
            </a:r>
            <a:r>
              <a:rPr lang="en-US" sz="2400" i="1" dirty="0" err="1">
                <a:effectLst/>
              </a:rPr>
              <a:t>azadlıqların</a:t>
            </a:r>
            <a:r>
              <a:rPr lang="en-US" sz="2400" i="1" dirty="0">
                <a:effectLst/>
              </a:rPr>
              <a:t> </a:t>
            </a:r>
            <a:r>
              <a:rPr lang="en-US" sz="2400" i="1" dirty="0" err="1">
                <a:effectLst/>
              </a:rPr>
              <a:t>müdafiəsi</a:t>
            </a:r>
            <a:r>
              <a:rPr lang="en-US" sz="2400" i="1" dirty="0">
                <a:effectLst/>
              </a:rPr>
              <a:t> </a:t>
            </a:r>
            <a:r>
              <a:rPr lang="en-US" sz="2400" i="1" dirty="0" err="1">
                <a:effectLst/>
              </a:rPr>
              <a:t>haqqında</a:t>
            </a:r>
            <a:r>
              <a:rPr lang="en-US" sz="2400" i="1" dirty="0">
                <a:effectLst/>
              </a:rPr>
              <a:t>» </a:t>
            </a:r>
            <a:r>
              <a:rPr lang="en-US" sz="2400" i="1" dirty="0" err="1">
                <a:effectLst/>
              </a:rPr>
              <a:t>Avropa</a:t>
            </a:r>
            <a:r>
              <a:rPr lang="en-US" sz="2400" i="1" dirty="0">
                <a:effectLst/>
              </a:rPr>
              <a:t> </a:t>
            </a:r>
            <a:r>
              <a:rPr lang="en-US" sz="2400" i="1" dirty="0" err="1">
                <a:effectLst/>
              </a:rPr>
              <a:t>Konvensiyasının</a:t>
            </a:r>
            <a:r>
              <a:rPr lang="en-US" sz="2400" i="1" dirty="0">
                <a:effectLst/>
              </a:rPr>
              <a:t> 8-ci </a:t>
            </a:r>
            <a:r>
              <a:rPr lang="en-US" sz="2400" i="1" dirty="0" err="1">
                <a:effectLst/>
              </a:rPr>
              <a:t>maddəsinə</a:t>
            </a:r>
            <a:r>
              <a:rPr lang="en-US" sz="2400" i="1" dirty="0">
                <a:effectLst/>
              </a:rPr>
              <a:t> </a:t>
            </a:r>
            <a:r>
              <a:rPr lang="en-US" sz="2400" i="1" dirty="0" err="1">
                <a:effectLst/>
              </a:rPr>
              <a:t>əsasən</a:t>
            </a:r>
            <a:r>
              <a:rPr lang="en-US" sz="2400" i="1" dirty="0">
                <a:effectLst/>
              </a:rPr>
              <a:t> «</a:t>
            </a:r>
            <a:r>
              <a:rPr lang="en-US" sz="2400" i="1" dirty="0" err="1">
                <a:effectLst/>
              </a:rPr>
              <a:t>hər</a:t>
            </a:r>
            <a:r>
              <a:rPr lang="en-US" sz="2400" i="1" dirty="0">
                <a:effectLst/>
              </a:rPr>
              <a:t> </a:t>
            </a:r>
            <a:r>
              <a:rPr lang="en-US" sz="2400" i="1" dirty="0" err="1">
                <a:effectLst/>
              </a:rPr>
              <a:t>kəs</a:t>
            </a:r>
            <a:r>
              <a:rPr lang="en-US" sz="2400" i="1" dirty="0">
                <a:effectLst/>
              </a:rPr>
              <a:t> </a:t>
            </a:r>
            <a:r>
              <a:rPr lang="en-US" sz="2400" i="1" dirty="0" err="1">
                <a:effectLst/>
              </a:rPr>
              <a:t>öz</a:t>
            </a:r>
            <a:r>
              <a:rPr lang="en-US" sz="2400" i="1" dirty="0">
                <a:effectLst/>
              </a:rPr>
              <a:t> </a:t>
            </a:r>
            <a:r>
              <a:rPr lang="en-US" sz="2400" i="1" dirty="0" err="1">
                <a:effectLst/>
              </a:rPr>
              <a:t>şəxsi</a:t>
            </a:r>
            <a:r>
              <a:rPr lang="en-US" sz="2400" i="1" dirty="0">
                <a:effectLst/>
              </a:rPr>
              <a:t> </a:t>
            </a:r>
            <a:r>
              <a:rPr lang="en-US" sz="2400" i="1" dirty="0" err="1">
                <a:effectLst/>
              </a:rPr>
              <a:t>və</a:t>
            </a:r>
            <a:r>
              <a:rPr lang="en-US" sz="2400" i="1" dirty="0">
                <a:effectLst/>
              </a:rPr>
              <a:t> </a:t>
            </a:r>
            <a:r>
              <a:rPr lang="en-US" sz="2400" i="1" dirty="0" err="1">
                <a:effectLst/>
              </a:rPr>
              <a:t>ailə</a:t>
            </a:r>
            <a:r>
              <a:rPr lang="en-US" sz="2400" i="1" dirty="0">
                <a:effectLst/>
              </a:rPr>
              <a:t> </a:t>
            </a:r>
            <a:r>
              <a:rPr lang="en-US" sz="2400" i="1" dirty="0" err="1">
                <a:effectLst/>
              </a:rPr>
              <a:t>həyatına</a:t>
            </a:r>
            <a:r>
              <a:rPr lang="en-US" sz="2400" i="1" dirty="0">
                <a:effectLst/>
              </a:rPr>
              <a:t>, </a:t>
            </a:r>
            <a:r>
              <a:rPr lang="en-US" sz="2400" i="1" dirty="0" err="1">
                <a:effectLst/>
              </a:rPr>
              <a:t>mənzilinə</a:t>
            </a:r>
            <a:r>
              <a:rPr lang="en-US" sz="2400" i="1" dirty="0">
                <a:effectLst/>
              </a:rPr>
              <a:t> </a:t>
            </a:r>
            <a:r>
              <a:rPr lang="en-US" sz="2400" i="1" dirty="0" err="1">
                <a:effectLst/>
              </a:rPr>
              <a:t>və</a:t>
            </a:r>
            <a:r>
              <a:rPr lang="en-US" sz="2400" i="1" dirty="0">
                <a:effectLst/>
              </a:rPr>
              <a:t> </a:t>
            </a:r>
            <a:r>
              <a:rPr lang="en-US" sz="2400" i="1" dirty="0" err="1">
                <a:effectLst/>
              </a:rPr>
              <a:t>yazışma</a:t>
            </a:r>
            <a:r>
              <a:rPr lang="en-US" sz="2400" i="1" dirty="0">
                <a:effectLst/>
              </a:rPr>
              <a:t> </a:t>
            </a:r>
            <a:r>
              <a:rPr lang="en-US" sz="2400" i="1" dirty="0" err="1">
                <a:effectLst/>
              </a:rPr>
              <a:t>sirrinə</a:t>
            </a:r>
            <a:r>
              <a:rPr lang="en-US" sz="2400" i="1" dirty="0">
                <a:effectLst/>
              </a:rPr>
              <a:t> </a:t>
            </a:r>
            <a:r>
              <a:rPr lang="en-US" sz="2400" i="1" dirty="0" err="1">
                <a:effectLst/>
              </a:rPr>
              <a:t>hörmət</a:t>
            </a:r>
            <a:r>
              <a:rPr lang="en-US" sz="2400" i="1" dirty="0">
                <a:effectLst/>
              </a:rPr>
              <a:t> </a:t>
            </a:r>
            <a:r>
              <a:rPr lang="en-US" sz="2400" i="1" dirty="0" err="1">
                <a:effectLst/>
              </a:rPr>
              <a:t>hüququna</a:t>
            </a:r>
            <a:r>
              <a:rPr lang="en-US" sz="2400" i="1" dirty="0">
                <a:effectLst/>
              </a:rPr>
              <a:t> </a:t>
            </a:r>
            <a:r>
              <a:rPr lang="en-US" sz="2400" i="1" dirty="0" err="1">
                <a:effectLst/>
              </a:rPr>
              <a:t>malikdir</a:t>
            </a:r>
            <a:r>
              <a:rPr lang="en-US" sz="2400" i="1" dirty="0">
                <a:effectLst/>
              </a:rPr>
              <a:t>». </a:t>
            </a:r>
            <a:r>
              <a:rPr lang="en-US" sz="2400" i="1" dirty="0" err="1">
                <a:effectLst/>
              </a:rPr>
              <a:t>Məhkəmələr</a:t>
            </a:r>
            <a:r>
              <a:rPr lang="en-US" sz="2400" i="1" dirty="0">
                <a:effectLst/>
              </a:rPr>
              <a:t> </a:t>
            </a:r>
            <a:r>
              <a:rPr lang="en-US" sz="2400" i="1" dirty="0" err="1">
                <a:effectLst/>
              </a:rPr>
              <a:t>insan</a:t>
            </a:r>
            <a:r>
              <a:rPr lang="en-US" sz="2400" i="1" dirty="0">
                <a:effectLst/>
              </a:rPr>
              <a:t> </a:t>
            </a:r>
            <a:r>
              <a:rPr lang="en-US" sz="2400" i="1" dirty="0" err="1">
                <a:effectLst/>
              </a:rPr>
              <a:t>hüquqlarına</a:t>
            </a:r>
            <a:r>
              <a:rPr lang="en-US" sz="2400" i="1" dirty="0">
                <a:effectLst/>
              </a:rPr>
              <a:t> </a:t>
            </a:r>
            <a:r>
              <a:rPr lang="en-US" sz="2400" i="1" dirty="0" err="1">
                <a:effectLst/>
              </a:rPr>
              <a:t>müdaxiləyə</a:t>
            </a:r>
            <a:r>
              <a:rPr lang="en-US" sz="2400" i="1" dirty="0">
                <a:effectLst/>
              </a:rPr>
              <a:t> </a:t>
            </a:r>
            <a:r>
              <a:rPr lang="en-US" sz="2400" i="1" dirty="0" err="1">
                <a:effectLst/>
              </a:rPr>
              <a:t>icazə</a:t>
            </a:r>
            <a:r>
              <a:rPr lang="en-US" sz="2400" i="1" dirty="0">
                <a:effectLst/>
              </a:rPr>
              <a:t> </a:t>
            </a:r>
            <a:r>
              <a:rPr lang="en-US" sz="2400" i="1" dirty="0" err="1">
                <a:effectLst/>
              </a:rPr>
              <a:t>verilməsinin</a:t>
            </a:r>
            <a:r>
              <a:rPr lang="en-US" sz="2400" i="1" dirty="0">
                <a:effectLst/>
              </a:rPr>
              <a:t> </a:t>
            </a:r>
            <a:r>
              <a:rPr lang="en-US" sz="2400" i="1" dirty="0" err="1">
                <a:effectLst/>
              </a:rPr>
              <a:t>hər</a:t>
            </a:r>
            <a:r>
              <a:rPr lang="en-US" sz="2400" i="1" dirty="0">
                <a:effectLst/>
              </a:rPr>
              <a:t> </a:t>
            </a:r>
            <a:r>
              <a:rPr lang="en-US" sz="2400" i="1" dirty="0" err="1">
                <a:effectLst/>
              </a:rPr>
              <a:t>bir</a:t>
            </a:r>
            <a:r>
              <a:rPr lang="en-US" sz="2400" i="1" dirty="0">
                <a:effectLst/>
              </a:rPr>
              <a:t> </a:t>
            </a:r>
            <a:r>
              <a:rPr lang="en-US" sz="2400" i="1" dirty="0" err="1">
                <a:effectLst/>
              </a:rPr>
              <a:t>halında</a:t>
            </a:r>
            <a:r>
              <a:rPr lang="en-US" sz="2400" i="1" dirty="0">
                <a:effectLst/>
              </a:rPr>
              <a:t> </a:t>
            </a:r>
            <a:r>
              <a:rPr lang="en-US" sz="2400" i="1" dirty="0" err="1">
                <a:effectLst/>
              </a:rPr>
              <a:t>nəzərə</a:t>
            </a:r>
            <a:r>
              <a:rPr lang="en-US" sz="2400" i="1" dirty="0">
                <a:effectLst/>
              </a:rPr>
              <a:t> </a:t>
            </a:r>
            <a:r>
              <a:rPr lang="en-US" sz="2400" i="1" dirty="0" err="1">
                <a:effectLst/>
              </a:rPr>
              <a:t>almalıdırlar</a:t>
            </a:r>
            <a:r>
              <a:rPr lang="en-US" sz="2400" i="1" dirty="0">
                <a:effectLst/>
              </a:rPr>
              <a:t> </a:t>
            </a:r>
            <a:r>
              <a:rPr lang="en-US" sz="2400" i="1" dirty="0" err="1">
                <a:effectLst/>
              </a:rPr>
              <a:t>ki</a:t>
            </a:r>
            <a:r>
              <a:rPr lang="en-US" sz="2400" i="1" dirty="0">
                <a:effectLst/>
              </a:rPr>
              <a:t>, </a:t>
            </a:r>
            <a:r>
              <a:rPr lang="en-US" sz="2400" i="1" dirty="0" err="1">
                <a:effectLst/>
              </a:rPr>
              <a:t>müdaxilə</a:t>
            </a:r>
            <a:r>
              <a:rPr lang="en-US" sz="2400" i="1" dirty="0">
                <a:effectLst/>
              </a:rPr>
              <a:t> </a:t>
            </a:r>
            <a:r>
              <a:rPr lang="en-US" sz="2400" i="1" dirty="0" err="1">
                <a:effectLst/>
              </a:rPr>
              <a:t>nə</a:t>
            </a:r>
            <a:r>
              <a:rPr lang="en-US" sz="2400" i="1" dirty="0">
                <a:effectLst/>
              </a:rPr>
              <a:t> </a:t>
            </a:r>
            <a:r>
              <a:rPr lang="en-US" sz="2400" i="1" dirty="0" err="1">
                <a:effectLst/>
              </a:rPr>
              <a:t>qədər</a:t>
            </a:r>
            <a:r>
              <a:rPr lang="en-US" sz="2400" i="1" dirty="0">
                <a:effectLst/>
              </a:rPr>
              <a:t> </a:t>
            </a:r>
            <a:r>
              <a:rPr lang="en-US" sz="2400" i="1" dirty="0" err="1">
                <a:effectLst/>
              </a:rPr>
              <a:t>geniş</a:t>
            </a:r>
            <a:r>
              <a:rPr lang="en-US" sz="2400" i="1" dirty="0">
                <a:effectLst/>
              </a:rPr>
              <a:t> </a:t>
            </a:r>
            <a:r>
              <a:rPr lang="en-US" sz="2400" i="1" dirty="0" err="1">
                <a:effectLst/>
              </a:rPr>
              <a:t>və</a:t>
            </a:r>
            <a:r>
              <a:rPr lang="en-US" sz="2400" i="1" dirty="0">
                <a:effectLst/>
              </a:rPr>
              <a:t> </a:t>
            </a:r>
            <a:r>
              <a:rPr lang="en-US" sz="2400" i="1" dirty="0" err="1">
                <a:effectLst/>
              </a:rPr>
              <a:t>dərindirsə</a:t>
            </a:r>
            <a:r>
              <a:rPr lang="en-US" sz="2400" i="1" dirty="0">
                <a:effectLst/>
              </a:rPr>
              <a:t>, </a:t>
            </a:r>
            <a:r>
              <a:rPr lang="en-US" sz="2400" i="1" dirty="0" err="1">
                <a:effectLst/>
              </a:rPr>
              <a:t>ona</a:t>
            </a:r>
            <a:r>
              <a:rPr lang="en-US" sz="2400" i="1" dirty="0">
                <a:effectLst/>
              </a:rPr>
              <a:t> </a:t>
            </a:r>
            <a:r>
              <a:rPr lang="en-US" sz="2400" i="1" dirty="0" err="1">
                <a:effectLst/>
              </a:rPr>
              <a:t>bəraət</a:t>
            </a:r>
            <a:r>
              <a:rPr lang="en-US" sz="2400" i="1" dirty="0">
                <a:effectLst/>
              </a:rPr>
              <a:t> </a:t>
            </a:r>
            <a:r>
              <a:rPr lang="en-US" sz="2400" i="1" dirty="0" err="1">
                <a:effectLst/>
              </a:rPr>
              <a:t>qazandırılması</a:t>
            </a:r>
            <a:r>
              <a:rPr lang="en-US" sz="2400" i="1" dirty="0">
                <a:effectLst/>
              </a:rPr>
              <a:t> </a:t>
            </a:r>
            <a:r>
              <a:rPr lang="en-US" sz="2400" i="1" dirty="0" err="1">
                <a:effectLst/>
              </a:rPr>
              <a:t>üçün</a:t>
            </a:r>
            <a:r>
              <a:rPr lang="en-US" sz="2400" i="1" dirty="0">
                <a:effectLst/>
              </a:rPr>
              <a:t> </a:t>
            </a:r>
            <a:r>
              <a:rPr lang="en-US" sz="2400" i="1" dirty="0" err="1">
                <a:effectLst/>
              </a:rPr>
              <a:t>səbəblər</a:t>
            </a:r>
            <a:r>
              <a:rPr lang="en-US" sz="2400" i="1" dirty="0">
                <a:effectLst/>
              </a:rPr>
              <a:t> </a:t>
            </a:r>
            <a:r>
              <a:rPr lang="en-US" sz="2400" i="1" dirty="0" err="1">
                <a:effectLst/>
              </a:rPr>
              <a:t>də</a:t>
            </a:r>
            <a:r>
              <a:rPr lang="en-US" sz="2400" i="1" dirty="0">
                <a:effectLst/>
              </a:rPr>
              <a:t> </a:t>
            </a:r>
            <a:r>
              <a:rPr lang="en-US" sz="2400" i="1" dirty="0" err="1">
                <a:effectLst/>
              </a:rPr>
              <a:t>bir</a:t>
            </a:r>
            <a:r>
              <a:rPr lang="en-US" sz="2400" i="1" dirty="0">
                <a:effectLst/>
              </a:rPr>
              <a:t> o </a:t>
            </a:r>
            <a:r>
              <a:rPr lang="en-US" sz="2400" i="1" dirty="0" err="1">
                <a:effectLst/>
              </a:rPr>
              <a:t>qədər</a:t>
            </a:r>
            <a:r>
              <a:rPr lang="en-US" sz="2400" i="1" dirty="0">
                <a:effectLst/>
              </a:rPr>
              <a:t> </a:t>
            </a:r>
            <a:r>
              <a:rPr lang="en-US" sz="2400" i="1" dirty="0" err="1">
                <a:effectLst/>
              </a:rPr>
              <a:t>tutarlı</a:t>
            </a:r>
            <a:r>
              <a:rPr lang="en-US" sz="2400" i="1" dirty="0">
                <a:effectLst/>
              </a:rPr>
              <a:t> </a:t>
            </a:r>
            <a:r>
              <a:rPr lang="en-US" sz="2400" i="1" dirty="0" err="1">
                <a:effectLst/>
              </a:rPr>
              <a:t>olmalıdır</a:t>
            </a:r>
            <a:r>
              <a:rPr lang="en-US" sz="2400" i="1" dirty="0">
                <a:effectLst/>
              </a:rPr>
              <a:t>.</a:t>
            </a:r>
          </a:p>
          <a:p>
            <a:pPr marL="36900" indent="0" fontAlgn="base">
              <a:buNone/>
            </a:pPr>
            <a:endParaRPr lang="en-US" sz="2400" i="1" dirty="0">
              <a:effectLst/>
            </a:endParaRPr>
          </a:p>
          <a:p>
            <a:pPr fontAlgn="base"/>
            <a:r>
              <a:rPr lang="en-US" sz="2400" i="1" dirty="0">
                <a:effectLst/>
              </a:rPr>
              <a:t>21. </a:t>
            </a:r>
            <a:r>
              <a:rPr lang="en-US" sz="2400" i="1" dirty="0" err="1">
                <a:effectLst/>
              </a:rPr>
              <a:t>Məhkəmələrə</a:t>
            </a:r>
            <a:r>
              <a:rPr lang="en-US" sz="2400" i="1" dirty="0">
                <a:effectLst/>
              </a:rPr>
              <a:t> </a:t>
            </a:r>
            <a:r>
              <a:rPr lang="en-US" sz="2400" i="1" dirty="0" err="1">
                <a:effectLst/>
              </a:rPr>
              <a:t>izah</a:t>
            </a:r>
            <a:r>
              <a:rPr lang="en-US" sz="2400" i="1" dirty="0">
                <a:effectLst/>
              </a:rPr>
              <a:t> </a:t>
            </a:r>
            <a:r>
              <a:rPr lang="en-US" sz="2400" i="1" dirty="0" err="1">
                <a:effectLst/>
              </a:rPr>
              <a:t>edilsin</a:t>
            </a:r>
            <a:r>
              <a:rPr lang="en-US" sz="2400" i="1" dirty="0">
                <a:effectLst/>
              </a:rPr>
              <a:t> </a:t>
            </a:r>
            <a:r>
              <a:rPr lang="en-US" sz="2400" i="1" dirty="0" err="1">
                <a:effectLst/>
              </a:rPr>
              <a:t>ki</a:t>
            </a:r>
            <a:r>
              <a:rPr lang="en-US" sz="2400" i="1" dirty="0">
                <a:effectLst/>
              </a:rPr>
              <a:t>, </a:t>
            </a:r>
            <a:r>
              <a:rPr lang="en-US" sz="2400" i="1" dirty="0" err="1">
                <a:effectLst/>
              </a:rPr>
              <a:t>şəxsi</a:t>
            </a:r>
            <a:r>
              <a:rPr lang="en-US" sz="2400" i="1" dirty="0">
                <a:effectLst/>
              </a:rPr>
              <a:t> </a:t>
            </a:r>
            <a:r>
              <a:rPr lang="en-US" sz="2400" i="1" dirty="0" err="1">
                <a:effectLst/>
              </a:rPr>
              <a:t>həyat</a:t>
            </a:r>
            <a:r>
              <a:rPr lang="en-US" sz="2400" i="1" dirty="0">
                <a:effectLst/>
              </a:rPr>
              <a:t> </a:t>
            </a:r>
            <a:r>
              <a:rPr lang="en-US" sz="2400" i="1" dirty="0" err="1">
                <a:effectLst/>
              </a:rPr>
              <a:t>sirrinin</a:t>
            </a:r>
            <a:r>
              <a:rPr lang="en-US" sz="2400" i="1" dirty="0">
                <a:effectLst/>
              </a:rPr>
              <a:t> </a:t>
            </a:r>
            <a:r>
              <a:rPr lang="en-US" sz="2400" i="1" dirty="0" err="1">
                <a:effectLst/>
              </a:rPr>
              <a:t>qorunması</a:t>
            </a:r>
            <a:r>
              <a:rPr lang="en-US" sz="2400" i="1" dirty="0">
                <a:effectLst/>
              </a:rPr>
              <a:t> </a:t>
            </a:r>
            <a:r>
              <a:rPr lang="en-US" sz="2400" i="1" dirty="0" err="1">
                <a:effectLst/>
              </a:rPr>
              <a:t>hüququ</a:t>
            </a:r>
            <a:r>
              <a:rPr lang="en-US" sz="2400" i="1" dirty="0">
                <a:effectLst/>
              </a:rPr>
              <a:t> </a:t>
            </a:r>
            <a:r>
              <a:rPr lang="en-US" sz="2400" i="1" dirty="0" err="1">
                <a:effectLst/>
              </a:rPr>
              <a:t>ailədə</a:t>
            </a:r>
            <a:r>
              <a:rPr lang="en-US" sz="2400" i="1" dirty="0">
                <a:effectLst/>
              </a:rPr>
              <a:t>, </a:t>
            </a:r>
            <a:r>
              <a:rPr lang="en-US" sz="2400" i="1" dirty="0" err="1">
                <a:effectLst/>
              </a:rPr>
              <a:t>qohumlar</a:t>
            </a:r>
            <a:r>
              <a:rPr lang="en-US" sz="2400" i="1" dirty="0">
                <a:effectLst/>
              </a:rPr>
              <a:t>, </a:t>
            </a:r>
            <a:r>
              <a:rPr lang="en-US" sz="2400" i="1" dirty="0" err="1">
                <a:effectLst/>
              </a:rPr>
              <a:t>dostlar</a:t>
            </a:r>
            <a:r>
              <a:rPr lang="en-US" sz="2400" i="1" dirty="0">
                <a:effectLst/>
              </a:rPr>
              <a:t> </a:t>
            </a:r>
            <a:r>
              <a:rPr lang="en-US" sz="2400" i="1" dirty="0" err="1">
                <a:effectLst/>
              </a:rPr>
              <a:t>arasında</a:t>
            </a:r>
            <a:r>
              <a:rPr lang="en-US" sz="2400" i="1" dirty="0">
                <a:effectLst/>
              </a:rPr>
              <a:t> </a:t>
            </a:r>
            <a:r>
              <a:rPr lang="en-US" sz="2400" i="1" dirty="0" err="1">
                <a:effectLst/>
              </a:rPr>
              <a:t>əlaqələrdə</a:t>
            </a:r>
            <a:r>
              <a:rPr lang="en-US" sz="2400" i="1" dirty="0">
                <a:effectLst/>
              </a:rPr>
              <a:t>, </a:t>
            </a:r>
            <a:r>
              <a:rPr lang="en-US" sz="2400" i="1" dirty="0" err="1">
                <a:effectLst/>
              </a:rPr>
              <a:t>insanlar</a:t>
            </a:r>
            <a:r>
              <a:rPr lang="en-US" sz="2400" i="1" dirty="0">
                <a:effectLst/>
              </a:rPr>
              <a:t> </a:t>
            </a:r>
            <a:r>
              <a:rPr lang="en-US" sz="2400" i="1" dirty="0" err="1">
                <a:effectLst/>
              </a:rPr>
              <a:t>arasında</a:t>
            </a:r>
            <a:r>
              <a:rPr lang="en-US" sz="2400" i="1" dirty="0">
                <a:effectLst/>
              </a:rPr>
              <a:t> </a:t>
            </a:r>
            <a:r>
              <a:rPr lang="en-US" sz="2400" i="1" dirty="0" err="1">
                <a:effectLst/>
              </a:rPr>
              <a:t>azadlıqda</a:t>
            </a:r>
            <a:r>
              <a:rPr lang="en-US" sz="2400" i="1" dirty="0">
                <a:effectLst/>
              </a:rPr>
              <a:t> </a:t>
            </a:r>
            <a:r>
              <a:rPr lang="en-US" sz="2400" i="1" dirty="0" err="1">
                <a:effectLst/>
              </a:rPr>
              <a:t>ifadəsini</a:t>
            </a:r>
            <a:r>
              <a:rPr lang="en-US" sz="2400" i="1" dirty="0">
                <a:effectLst/>
              </a:rPr>
              <a:t> tapır. </a:t>
            </a:r>
            <a:r>
              <a:rPr lang="en-US" sz="2400" i="1" dirty="0" err="1">
                <a:effectLst/>
              </a:rPr>
              <a:t>Düşüncə</a:t>
            </a:r>
            <a:r>
              <a:rPr lang="en-US" sz="2400" i="1" dirty="0">
                <a:effectLst/>
              </a:rPr>
              <a:t> </a:t>
            </a:r>
            <a:r>
              <a:rPr lang="en-US" sz="2400" i="1" dirty="0" err="1">
                <a:effectLst/>
              </a:rPr>
              <a:t>tərzi</a:t>
            </a:r>
            <a:r>
              <a:rPr lang="en-US" sz="2400" i="1" dirty="0">
                <a:effectLst/>
              </a:rPr>
              <a:t>, </a:t>
            </a:r>
            <a:r>
              <a:rPr lang="en-US" sz="2400" i="1" dirty="0" err="1">
                <a:effectLst/>
              </a:rPr>
              <a:t>siyasi</a:t>
            </a:r>
            <a:r>
              <a:rPr lang="en-US" sz="2400" i="1" dirty="0">
                <a:effectLst/>
              </a:rPr>
              <a:t> </a:t>
            </a:r>
            <a:r>
              <a:rPr lang="en-US" sz="2400" i="1" dirty="0" err="1">
                <a:effectLst/>
              </a:rPr>
              <a:t>və</a:t>
            </a:r>
            <a:r>
              <a:rPr lang="en-US" sz="2400" i="1" dirty="0">
                <a:effectLst/>
              </a:rPr>
              <a:t> </a:t>
            </a:r>
            <a:r>
              <a:rPr lang="en-US" sz="2400" i="1" dirty="0" err="1">
                <a:effectLst/>
              </a:rPr>
              <a:t>sosial</a:t>
            </a:r>
            <a:r>
              <a:rPr lang="en-US" sz="2400" i="1" dirty="0">
                <a:effectLst/>
              </a:rPr>
              <a:t> </a:t>
            </a:r>
            <a:r>
              <a:rPr lang="en-US" sz="2400" i="1" dirty="0" err="1">
                <a:effectLst/>
              </a:rPr>
              <a:t>dünyagörüş</a:t>
            </a:r>
            <a:r>
              <a:rPr lang="en-US" sz="2400" i="1" dirty="0">
                <a:effectLst/>
              </a:rPr>
              <a:t>, </a:t>
            </a:r>
            <a:r>
              <a:rPr lang="en-US" sz="2400" i="1" dirty="0" err="1">
                <a:effectLst/>
              </a:rPr>
              <a:t>məşğuliyyət</a:t>
            </a:r>
            <a:r>
              <a:rPr lang="en-US" sz="2400" i="1" dirty="0">
                <a:effectLst/>
              </a:rPr>
              <a:t> </a:t>
            </a:r>
            <a:r>
              <a:rPr lang="en-US" sz="2400" i="1" dirty="0" err="1">
                <a:effectLst/>
              </a:rPr>
              <a:t>və</a:t>
            </a:r>
            <a:r>
              <a:rPr lang="en-US" sz="2400" i="1" dirty="0">
                <a:effectLst/>
              </a:rPr>
              <a:t> </a:t>
            </a:r>
            <a:r>
              <a:rPr lang="en-US" sz="2400" i="1" dirty="0" err="1">
                <a:effectLst/>
              </a:rPr>
              <a:t>yaradıcılıq</a:t>
            </a:r>
            <a:r>
              <a:rPr lang="en-US" sz="2400" i="1" dirty="0">
                <a:effectLst/>
              </a:rPr>
              <a:t> da </a:t>
            </a:r>
            <a:r>
              <a:rPr lang="en-US" sz="2400" i="1" dirty="0" err="1">
                <a:effectLst/>
              </a:rPr>
              <a:t>şəxsi</a:t>
            </a:r>
            <a:r>
              <a:rPr lang="en-US" sz="2400" i="1" dirty="0">
                <a:effectLst/>
              </a:rPr>
              <a:t> </a:t>
            </a:r>
            <a:r>
              <a:rPr lang="en-US" sz="2400" i="1" dirty="0" err="1">
                <a:effectLst/>
              </a:rPr>
              <a:t>həyatın</a:t>
            </a:r>
            <a:r>
              <a:rPr lang="en-US" sz="2400" i="1" dirty="0">
                <a:effectLst/>
              </a:rPr>
              <a:t> </a:t>
            </a:r>
            <a:r>
              <a:rPr lang="en-US" sz="2400" i="1" dirty="0" err="1">
                <a:effectLst/>
              </a:rPr>
              <a:t>təzahürlərinə</a:t>
            </a:r>
            <a:r>
              <a:rPr lang="en-US" sz="2400" i="1" dirty="0">
                <a:effectLst/>
              </a:rPr>
              <a:t> </a:t>
            </a:r>
            <a:r>
              <a:rPr lang="en-US" sz="2400" i="1" dirty="0" err="1">
                <a:effectLst/>
              </a:rPr>
              <a:t>aiddir</a:t>
            </a:r>
            <a:r>
              <a:rPr lang="en-US" sz="2400" i="1" dirty="0">
                <a:effectLst/>
              </a:rPr>
              <a:t>. </a:t>
            </a:r>
            <a:r>
              <a:rPr lang="en-US" sz="2400" i="1" dirty="0" err="1">
                <a:effectLst/>
              </a:rPr>
              <a:t>İnsanın</a:t>
            </a:r>
            <a:r>
              <a:rPr lang="en-US" sz="2400" i="1" dirty="0">
                <a:effectLst/>
              </a:rPr>
              <a:t> </a:t>
            </a:r>
            <a:r>
              <a:rPr lang="en-US" sz="2400" i="1" dirty="0" err="1">
                <a:effectLst/>
              </a:rPr>
              <a:t>şəxsi</a:t>
            </a:r>
            <a:r>
              <a:rPr lang="en-US" sz="2400" i="1" dirty="0">
                <a:effectLst/>
              </a:rPr>
              <a:t> </a:t>
            </a:r>
            <a:r>
              <a:rPr lang="en-US" sz="2400" i="1" dirty="0" err="1">
                <a:effectLst/>
              </a:rPr>
              <a:t>həyatı</a:t>
            </a:r>
            <a:r>
              <a:rPr lang="en-US" sz="2400" i="1" dirty="0">
                <a:effectLst/>
              </a:rPr>
              <a:t>, </a:t>
            </a:r>
            <a:r>
              <a:rPr lang="en-US" sz="2400" i="1" dirty="0" err="1">
                <a:effectLst/>
              </a:rPr>
              <a:t>ailə</a:t>
            </a:r>
            <a:r>
              <a:rPr lang="en-US" sz="2400" i="1" dirty="0">
                <a:effectLst/>
              </a:rPr>
              <a:t> </a:t>
            </a:r>
            <a:r>
              <a:rPr lang="en-US" sz="2400" i="1" dirty="0" err="1">
                <a:effectLst/>
              </a:rPr>
              <a:t>sirri</a:t>
            </a:r>
            <a:r>
              <a:rPr lang="en-US" sz="2400" i="1" dirty="0">
                <a:effectLst/>
              </a:rPr>
              <a:t>, </a:t>
            </a:r>
            <a:r>
              <a:rPr lang="en-US" sz="2400" i="1" dirty="0" err="1">
                <a:effectLst/>
              </a:rPr>
              <a:t>şərəf</a:t>
            </a:r>
            <a:r>
              <a:rPr lang="en-US" sz="2400" i="1" dirty="0">
                <a:effectLst/>
              </a:rPr>
              <a:t> </a:t>
            </a:r>
            <a:r>
              <a:rPr lang="en-US" sz="2400" i="1" dirty="0" err="1">
                <a:effectLst/>
              </a:rPr>
              <a:t>və</a:t>
            </a:r>
            <a:r>
              <a:rPr lang="en-US" sz="2400" i="1" dirty="0">
                <a:effectLst/>
              </a:rPr>
              <a:t> </a:t>
            </a:r>
            <a:r>
              <a:rPr lang="en-US" sz="2400" i="1" dirty="0" err="1">
                <a:effectLst/>
              </a:rPr>
              <a:t>ləyaqəti</a:t>
            </a:r>
            <a:r>
              <a:rPr lang="en-US" sz="2400" i="1" dirty="0">
                <a:effectLst/>
              </a:rPr>
              <a:t> </a:t>
            </a:r>
            <a:r>
              <a:rPr lang="en-US" sz="2400" i="1" dirty="0" err="1">
                <a:effectLst/>
              </a:rPr>
              <a:t>qanunun</a:t>
            </a:r>
            <a:r>
              <a:rPr lang="en-US" sz="2400" i="1" dirty="0">
                <a:effectLst/>
              </a:rPr>
              <a:t> </a:t>
            </a:r>
            <a:r>
              <a:rPr lang="en-US" sz="2400" i="1" dirty="0" err="1">
                <a:effectLst/>
              </a:rPr>
              <a:t>müdafiəsi</a:t>
            </a:r>
            <a:r>
              <a:rPr lang="en-US" sz="2400" i="1" dirty="0">
                <a:effectLst/>
              </a:rPr>
              <a:t> </a:t>
            </a:r>
            <a:r>
              <a:rPr lang="en-US" sz="2400" i="1" dirty="0" err="1">
                <a:effectLst/>
              </a:rPr>
              <a:t>altındadır</a:t>
            </a:r>
            <a:r>
              <a:rPr lang="en-US" sz="2400" i="1" dirty="0">
                <a:effectLst/>
              </a:rPr>
              <a:t>. </a:t>
            </a:r>
            <a:r>
              <a:rPr lang="en-US" sz="2400" i="1" dirty="0" err="1">
                <a:effectLst/>
              </a:rPr>
              <a:t>Qanunda</a:t>
            </a:r>
            <a:r>
              <a:rPr lang="en-US" sz="2400" i="1" dirty="0">
                <a:effectLst/>
              </a:rPr>
              <a:t> </a:t>
            </a:r>
            <a:r>
              <a:rPr lang="en-US" sz="2400" i="1" dirty="0" err="1">
                <a:effectLst/>
              </a:rPr>
              <a:t>nəzərdə</a:t>
            </a:r>
            <a:r>
              <a:rPr lang="en-US" sz="2400" i="1" dirty="0">
                <a:effectLst/>
              </a:rPr>
              <a:t> </a:t>
            </a:r>
            <a:r>
              <a:rPr lang="en-US" sz="2400" i="1" dirty="0" err="1">
                <a:effectLst/>
              </a:rPr>
              <a:t>tutulduğu</a:t>
            </a:r>
            <a:r>
              <a:rPr lang="en-US" sz="2400" i="1" dirty="0">
                <a:effectLst/>
              </a:rPr>
              <a:t> </a:t>
            </a:r>
            <a:r>
              <a:rPr lang="en-US" sz="2400" i="1" dirty="0" err="1">
                <a:effectLst/>
              </a:rPr>
              <a:t>hallardan</a:t>
            </a:r>
            <a:r>
              <a:rPr lang="en-US" sz="2400" i="1" dirty="0">
                <a:effectLst/>
              </a:rPr>
              <a:t> </a:t>
            </a:r>
            <a:r>
              <a:rPr lang="en-US" sz="2400" i="1" dirty="0" err="1">
                <a:effectLst/>
              </a:rPr>
              <a:t>başqa</a:t>
            </a:r>
            <a:r>
              <a:rPr lang="en-US" sz="2400" i="1" dirty="0">
                <a:effectLst/>
              </a:rPr>
              <a:t> </a:t>
            </a:r>
            <a:r>
              <a:rPr lang="en-US" sz="2400" i="1" dirty="0" err="1">
                <a:effectLst/>
              </a:rPr>
              <a:t>insanın</a:t>
            </a:r>
            <a:r>
              <a:rPr lang="en-US" sz="2400" i="1" dirty="0">
                <a:effectLst/>
              </a:rPr>
              <a:t> </a:t>
            </a:r>
            <a:r>
              <a:rPr lang="en-US" sz="2400" i="1" dirty="0" err="1">
                <a:effectLst/>
              </a:rPr>
              <a:t>öz</a:t>
            </a:r>
            <a:r>
              <a:rPr lang="en-US" sz="2400" i="1" dirty="0">
                <a:effectLst/>
              </a:rPr>
              <a:t> </a:t>
            </a:r>
            <a:r>
              <a:rPr lang="en-US" sz="2600" i="1" dirty="0" err="1">
                <a:effectLst/>
              </a:rPr>
              <a:t>hüquqlarından</a:t>
            </a:r>
            <a:r>
              <a:rPr lang="en-US" sz="2600" i="1" dirty="0">
                <a:effectLst/>
              </a:rPr>
              <a:t> </a:t>
            </a:r>
            <a:r>
              <a:rPr lang="en-US" sz="2600" i="1" dirty="0" err="1">
                <a:effectLst/>
              </a:rPr>
              <a:t>istifadəsinə</a:t>
            </a:r>
            <a:r>
              <a:rPr lang="en-US" sz="2600" i="1" dirty="0">
                <a:effectLst/>
              </a:rPr>
              <a:t> </a:t>
            </a:r>
            <a:r>
              <a:rPr lang="en-US" sz="2600" i="1" dirty="0" err="1">
                <a:effectLst/>
              </a:rPr>
              <a:t>müdaxilə</a:t>
            </a:r>
            <a:r>
              <a:rPr lang="en-US" sz="2600" i="1" dirty="0">
                <a:effectLst/>
              </a:rPr>
              <a:t> </a:t>
            </a:r>
            <a:r>
              <a:rPr lang="en-US" sz="2600" i="1" dirty="0" err="1">
                <a:effectLst/>
              </a:rPr>
              <a:t>edilməsinə</a:t>
            </a:r>
            <a:r>
              <a:rPr lang="en-US" sz="2600" i="1" dirty="0">
                <a:effectLst/>
              </a:rPr>
              <a:t> </a:t>
            </a:r>
            <a:r>
              <a:rPr lang="en-US" sz="2600" i="1" dirty="0" err="1">
                <a:effectLst/>
              </a:rPr>
              <a:t>yol</a:t>
            </a:r>
            <a:r>
              <a:rPr lang="en-US" sz="2600" i="1" dirty="0">
                <a:effectLst/>
              </a:rPr>
              <a:t> </a:t>
            </a:r>
            <a:r>
              <a:rPr lang="en-US" sz="2600" i="1" dirty="0" err="1">
                <a:effectLst/>
              </a:rPr>
              <a:t>verilmir</a:t>
            </a:r>
            <a:r>
              <a:rPr lang="en-US" sz="2600" i="1" dirty="0">
                <a:effectLst/>
              </a:rPr>
              <a:t>.</a:t>
            </a:r>
            <a:endParaRPr lang="az-Latn-AZ" sz="2600" i="1" dirty="0">
              <a:effectLst/>
            </a:endParaRPr>
          </a:p>
          <a:p>
            <a:pPr fontAlgn="base"/>
            <a:endParaRPr lang="en-US" sz="2600" i="1" dirty="0">
              <a:effectLst/>
            </a:endParaRPr>
          </a:p>
          <a:p>
            <a:pPr fontAlgn="base"/>
            <a:r>
              <a:rPr lang="en-US" sz="2600" i="1" dirty="0">
                <a:effectLst/>
              </a:rPr>
              <a:t>22. </a:t>
            </a:r>
            <a:r>
              <a:rPr lang="en-US" sz="2600" i="1" dirty="0" err="1">
                <a:effectLst/>
              </a:rPr>
              <a:t>Mətbuat</a:t>
            </a:r>
            <a:r>
              <a:rPr lang="en-US" sz="2600" i="1" dirty="0">
                <a:effectLst/>
              </a:rPr>
              <a:t>, </a:t>
            </a:r>
            <a:r>
              <a:rPr lang="en-US" sz="2600" i="1" dirty="0" err="1">
                <a:effectLst/>
              </a:rPr>
              <a:t>söz</a:t>
            </a:r>
            <a:r>
              <a:rPr lang="en-US" sz="2600" i="1" dirty="0">
                <a:effectLst/>
              </a:rPr>
              <a:t> </a:t>
            </a:r>
            <a:r>
              <a:rPr lang="en-US" sz="2600" i="1" dirty="0" err="1">
                <a:effectLst/>
              </a:rPr>
              <a:t>azadlığı</a:t>
            </a:r>
            <a:r>
              <a:rPr lang="en-US" sz="2600" i="1" dirty="0">
                <a:effectLst/>
              </a:rPr>
              <a:t> </a:t>
            </a:r>
            <a:r>
              <a:rPr lang="en-US" sz="2600" i="1" dirty="0" err="1">
                <a:effectLst/>
              </a:rPr>
              <a:t>ilə</a:t>
            </a:r>
            <a:r>
              <a:rPr lang="en-US" sz="2600" i="1" dirty="0">
                <a:effectLst/>
              </a:rPr>
              <a:t> </a:t>
            </a:r>
            <a:r>
              <a:rPr lang="en-US" sz="2600" i="1" dirty="0" err="1">
                <a:effectLst/>
              </a:rPr>
              <a:t>bağlı</a:t>
            </a:r>
            <a:r>
              <a:rPr lang="en-US" sz="2600" i="1" dirty="0">
                <a:effectLst/>
              </a:rPr>
              <a:t> </a:t>
            </a:r>
            <a:r>
              <a:rPr lang="en-US" sz="2600" i="1" dirty="0" err="1">
                <a:effectLst/>
              </a:rPr>
              <a:t>işlərə</a:t>
            </a:r>
            <a:r>
              <a:rPr lang="en-US" sz="2600" i="1" dirty="0">
                <a:effectLst/>
              </a:rPr>
              <a:t> </a:t>
            </a:r>
            <a:r>
              <a:rPr lang="en-US" sz="2600" i="1" dirty="0" err="1">
                <a:effectLst/>
              </a:rPr>
              <a:t>baxarkən</a:t>
            </a:r>
            <a:r>
              <a:rPr lang="en-US" sz="2600" i="1" dirty="0">
                <a:effectLst/>
              </a:rPr>
              <a:t> </a:t>
            </a:r>
            <a:r>
              <a:rPr lang="en-US" sz="2600" i="1" dirty="0" err="1">
                <a:effectLst/>
              </a:rPr>
              <a:t>məhkəmələr</a:t>
            </a:r>
            <a:r>
              <a:rPr lang="en-US" sz="2600" i="1" dirty="0">
                <a:effectLst/>
              </a:rPr>
              <a:t> </a:t>
            </a:r>
            <a:r>
              <a:rPr lang="en-US" sz="2600" i="1" dirty="0" err="1">
                <a:effectLst/>
              </a:rPr>
              <a:t>hüquqi</a:t>
            </a:r>
            <a:r>
              <a:rPr lang="en-US" sz="2600" i="1" dirty="0">
                <a:effectLst/>
              </a:rPr>
              <a:t> </a:t>
            </a:r>
            <a:r>
              <a:rPr lang="en-US" sz="2600" i="1" dirty="0" err="1">
                <a:effectLst/>
              </a:rPr>
              <a:t>dövlət</a:t>
            </a:r>
            <a:r>
              <a:rPr lang="en-US" sz="2600" i="1" dirty="0">
                <a:effectLst/>
              </a:rPr>
              <a:t> </a:t>
            </a:r>
            <a:r>
              <a:rPr lang="en-US" sz="2600" i="1" dirty="0" err="1">
                <a:effectLst/>
              </a:rPr>
              <a:t>quruculuğunda</a:t>
            </a:r>
            <a:r>
              <a:rPr lang="en-US" sz="2600" i="1" dirty="0">
                <a:effectLst/>
              </a:rPr>
              <a:t> </a:t>
            </a:r>
            <a:r>
              <a:rPr lang="en-US" sz="2600" i="1" dirty="0" err="1">
                <a:effectLst/>
              </a:rPr>
              <a:t>mətbuatın</a:t>
            </a:r>
            <a:r>
              <a:rPr lang="en-US" sz="2600" i="1" dirty="0">
                <a:effectLst/>
              </a:rPr>
              <a:t> </a:t>
            </a:r>
            <a:r>
              <a:rPr lang="en-US" sz="2600" i="1" dirty="0" err="1">
                <a:effectLst/>
              </a:rPr>
              <a:t>mühüm</a:t>
            </a:r>
            <a:r>
              <a:rPr lang="en-US" sz="2600" i="1" dirty="0">
                <a:effectLst/>
              </a:rPr>
              <a:t> </a:t>
            </a:r>
            <a:r>
              <a:rPr lang="en-US" sz="2600" i="1" dirty="0" err="1">
                <a:effectLst/>
              </a:rPr>
              <a:t>rol</a:t>
            </a:r>
            <a:r>
              <a:rPr lang="en-US" sz="2600" i="1" dirty="0">
                <a:effectLst/>
              </a:rPr>
              <a:t> </a:t>
            </a:r>
            <a:r>
              <a:rPr lang="en-US" sz="2600" i="1" dirty="0" err="1">
                <a:effectLst/>
              </a:rPr>
              <a:t>oynamasını</a:t>
            </a:r>
            <a:r>
              <a:rPr lang="en-US" sz="2600" i="1" dirty="0">
                <a:effectLst/>
              </a:rPr>
              <a:t> </a:t>
            </a:r>
            <a:r>
              <a:rPr lang="en-US" sz="2600" i="1" dirty="0" err="1">
                <a:effectLst/>
              </a:rPr>
              <a:t>nəzərə</a:t>
            </a:r>
            <a:r>
              <a:rPr lang="en-US" sz="2600" i="1" dirty="0">
                <a:effectLst/>
              </a:rPr>
              <a:t> </a:t>
            </a:r>
            <a:r>
              <a:rPr lang="en-US" sz="2600" i="1" dirty="0" err="1">
                <a:effectLst/>
              </a:rPr>
              <a:t>almalı</a:t>
            </a:r>
            <a:r>
              <a:rPr lang="en-US" sz="2600" i="1" dirty="0">
                <a:effectLst/>
              </a:rPr>
              <a:t>, </a:t>
            </a:r>
            <a:r>
              <a:rPr lang="en-US" sz="2600" i="1" dirty="0" err="1">
                <a:effectLst/>
              </a:rPr>
              <a:t>ona</a:t>
            </a:r>
            <a:r>
              <a:rPr lang="en-US" sz="2600" i="1" dirty="0">
                <a:effectLst/>
              </a:rPr>
              <a:t> </a:t>
            </a:r>
            <a:r>
              <a:rPr lang="en-US" sz="2600" i="1" dirty="0" err="1">
                <a:effectLst/>
              </a:rPr>
              <a:t>diqqət</a:t>
            </a:r>
            <a:r>
              <a:rPr lang="en-US" sz="2600" i="1" dirty="0">
                <a:effectLst/>
              </a:rPr>
              <a:t> </a:t>
            </a:r>
            <a:r>
              <a:rPr lang="en-US" sz="2600" i="1" dirty="0" err="1">
                <a:effectLst/>
              </a:rPr>
              <a:t>yetirməlidirlər</a:t>
            </a:r>
            <a:r>
              <a:rPr lang="en-US" sz="2600" i="1" dirty="0">
                <a:effectLst/>
              </a:rPr>
              <a:t> </a:t>
            </a:r>
            <a:r>
              <a:rPr lang="en-US" sz="2600" i="1" dirty="0" err="1">
                <a:effectLst/>
              </a:rPr>
              <a:t>ki</a:t>
            </a:r>
            <a:r>
              <a:rPr lang="en-US" sz="2600" i="1" dirty="0">
                <a:effectLst/>
              </a:rPr>
              <a:t>, </a:t>
            </a:r>
            <a:r>
              <a:rPr lang="en-US" sz="2600" i="1" dirty="0" err="1">
                <a:effectLst/>
              </a:rPr>
              <a:t>mətbuat</a:t>
            </a:r>
            <a:r>
              <a:rPr lang="en-US" sz="2600" i="1" dirty="0">
                <a:effectLst/>
              </a:rPr>
              <a:t> </a:t>
            </a:r>
            <a:r>
              <a:rPr lang="en-US" sz="2600" i="1" dirty="0" err="1">
                <a:effectLst/>
              </a:rPr>
              <a:t>ictimai</a:t>
            </a:r>
            <a:r>
              <a:rPr lang="en-US" sz="2600" i="1" dirty="0">
                <a:effectLst/>
              </a:rPr>
              <a:t> </a:t>
            </a:r>
            <a:r>
              <a:rPr lang="en-US" sz="2600" i="1" dirty="0" err="1">
                <a:effectLst/>
              </a:rPr>
              <a:t>fikri</a:t>
            </a:r>
            <a:r>
              <a:rPr lang="en-US" sz="2600" i="1" dirty="0">
                <a:effectLst/>
              </a:rPr>
              <a:t> </a:t>
            </a:r>
            <a:r>
              <a:rPr lang="en-US" sz="2600" i="1" dirty="0" err="1">
                <a:effectLst/>
              </a:rPr>
              <a:t>formalaşdırır</a:t>
            </a:r>
            <a:r>
              <a:rPr lang="en-US" sz="2600" i="1" dirty="0">
                <a:effectLst/>
              </a:rPr>
              <a:t>, </a:t>
            </a:r>
            <a:r>
              <a:rPr lang="en-US" sz="2600" i="1" dirty="0" err="1">
                <a:effectLst/>
              </a:rPr>
              <a:t>vətəndaşların</a:t>
            </a:r>
            <a:r>
              <a:rPr lang="en-US" sz="2600" i="1" dirty="0">
                <a:effectLst/>
              </a:rPr>
              <a:t> </a:t>
            </a:r>
            <a:r>
              <a:rPr lang="en-US" sz="2600" i="1" dirty="0" err="1">
                <a:effectLst/>
              </a:rPr>
              <a:t>hakimiyyət</a:t>
            </a:r>
            <a:r>
              <a:rPr lang="en-US" sz="2600" i="1" dirty="0">
                <a:effectLst/>
              </a:rPr>
              <a:t> </a:t>
            </a:r>
            <a:r>
              <a:rPr lang="en-US" sz="2600" i="1" dirty="0" err="1">
                <a:effectLst/>
              </a:rPr>
              <a:t>strukturları</a:t>
            </a:r>
            <a:r>
              <a:rPr lang="en-US" sz="2600" i="1" dirty="0">
                <a:effectLst/>
              </a:rPr>
              <a:t> </a:t>
            </a:r>
            <a:r>
              <a:rPr lang="en-US" sz="2600" i="1" dirty="0" err="1">
                <a:effectLst/>
              </a:rPr>
              <a:t>üzərində</a:t>
            </a:r>
            <a:r>
              <a:rPr lang="en-US" sz="2600" i="1" dirty="0">
                <a:effectLst/>
              </a:rPr>
              <a:t> </a:t>
            </a:r>
            <a:r>
              <a:rPr lang="en-US" sz="2600" i="1" dirty="0" err="1">
                <a:effectLst/>
              </a:rPr>
              <a:t>nəzarətini</a:t>
            </a:r>
            <a:r>
              <a:rPr lang="en-US" sz="2600" i="1" dirty="0">
                <a:effectLst/>
              </a:rPr>
              <a:t> </a:t>
            </a:r>
            <a:r>
              <a:rPr lang="en-US" sz="2600" i="1" dirty="0" err="1">
                <a:effectLst/>
              </a:rPr>
              <a:t>həyata</a:t>
            </a:r>
            <a:r>
              <a:rPr lang="en-US" sz="2600" i="1" dirty="0">
                <a:effectLst/>
              </a:rPr>
              <a:t> </a:t>
            </a:r>
            <a:r>
              <a:rPr lang="en-US" sz="2600" i="1" dirty="0" err="1">
                <a:effectLst/>
              </a:rPr>
              <a:t>keçirir</a:t>
            </a:r>
            <a:r>
              <a:rPr lang="en-US" sz="2600" i="1" dirty="0">
                <a:effectLst/>
              </a:rPr>
              <a:t>, </a:t>
            </a:r>
            <a:r>
              <a:rPr lang="en-US" sz="2600" i="1" dirty="0" err="1">
                <a:effectLst/>
              </a:rPr>
              <a:t>demokratik</a:t>
            </a:r>
            <a:r>
              <a:rPr lang="en-US" sz="2600" i="1" dirty="0">
                <a:effectLst/>
              </a:rPr>
              <a:t> </a:t>
            </a:r>
            <a:r>
              <a:rPr lang="en-US" sz="2600" i="1" dirty="0" err="1">
                <a:effectLst/>
              </a:rPr>
              <a:t>dəyərlərin</a:t>
            </a:r>
            <a:r>
              <a:rPr lang="en-US" sz="2600" i="1" dirty="0">
                <a:effectLst/>
              </a:rPr>
              <a:t> </a:t>
            </a:r>
            <a:r>
              <a:rPr lang="en-US" sz="2600" i="1" dirty="0" err="1">
                <a:effectLst/>
              </a:rPr>
              <a:t>yayılması</a:t>
            </a:r>
            <a:r>
              <a:rPr lang="en-US" sz="2600" i="1" dirty="0">
                <a:effectLst/>
              </a:rPr>
              <a:t> </a:t>
            </a:r>
            <a:r>
              <a:rPr lang="en-US" sz="2600" i="1" dirty="0" err="1">
                <a:effectLst/>
              </a:rPr>
              <a:t>üçün</a:t>
            </a:r>
            <a:r>
              <a:rPr lang="en-US" sz="2600" i="1" dirty="0">
                <a:effectLst/>
              </a:rPr>
              <a:t> </a:t>
            </a:r>
            <a:r>
              <a:rPr lang="en-US" sz="2600" i="1" dirty="0" err="1">
                <a:effectLst/>
              </a:rPr>
              <a:t>maarifçilik</a:t>
            </a:r>
            <a:r>
              <a:rPr lang="en-US" sz="2600" i="1" dirty="0">
                <a:effectLst/>
              </a:rPr>
              <a:t> </a:t>
            </a:r>
            <a:r>
              <a:rPr lang="en-US" sz="2600" i="1" dirty="0" err="1">
                <a:effectLst/>
              </a:rPr>
              <a:t>funksiyasını</a:t>
            </a:r>
            <a:r>
              <a:rPr lang="en-US" sz="2600" i="1" dirty="0">
                <a:effectLst/>
              </a:rPr>
              <a:t> </a:t>
            </a:r>
            <a:r>
              <a:rPr lang="en-US" sz="2600" i="1" dirty="0" err="1">
                <a:effectLst/>
              </a:rPr>
              <a:t>yerinə</a:t>
            </a:r>
            <a:r>
              <a:rPr lang="en-US" sz="2600" i="1" dirty="0">
                <a:effectLst/>
              </a:rPr>
              <a:t> </a:t>
            </a:r>
            <a:r>
              <a:rPr lang="en-US" sz="2600" i="1" dirty="0" err="1">
                <a:effectLst/>
              </a:rPr>
              <a:t>yetirir</a:t>
            </a:r>
            <a:r>
              <a:rPr lang="en-US" sz="2600" i="1" dirty="0">
                <a:effectLst/>
              </a:rPr>
              <a:t>. </a:t>
            </a:r>
            <a:endParaRPr lang="az-Latn-AZ" sz="2600" i="1" dirty="0">
              <a:effectLst/>
            </a:endParaRPr>
          </a:p>
          <a:p>
            <a:pPr fontAlgn="base"/>
            <a:endParaRPr lang="en-US" sz="2600" i="1" dirty="0">
              <a:effectLst/>
            </a:endParaRPr>
          </a:p>
          <a:p>
            <a:pPr fontAlgn="base"/>
            <a:r>
              <a:rPr lang="en-US" sz="2600" i="1" dirty="0" err="1">
                <a:effectLst/>
              </a:rPr>
              <a:t>Fikir</a:t>
            </a:r>
            <a:r>
              <a:rPr lang="en-US" sz="2600" i="1" dirty="0">
                <a:effectLst/>
              </a:rPr>
              <a:t> </a:t>
            </a:r>
            <a:r>
              <a:rPr lang="en-US" sz="2600" i="1" dirty="0" err="1">
                <a:effectLst/>
              </a:rPr>
              <a:t>ifadə</a:t>
            </a:r>
            <a:r>
              <a:rPr lang="en-US" sz="2600" i="1" dirty="0">
                <a:effectLst/>
              </a:rPr>
              <a:t> </a:t>
            </a:r>
            <a:r>
              <a:rPr lang="en-US" sz="2600" i="1" dirty="0" err="1">
                <a:effectLst/>
              </a:rPr>
              <a:t>etmək</a:t>
            </a:r>
            <a:r>
              <a:rPr lang="en-US" sz="2600" i="1" dirty="0">
                <a:effectLst/>
              </a:rPr>
              <a:t> </a:t>
            </a:r>
            <a:r>
              <a:rPr lang="en-US" sz="2600" i="1" dirty="0" err="1">
                <a:effectLst/>
              </a:rPr>
              <a:t>azadlığı</a:t>
            </a:r>
            <a:r>
              <a:rPr lang="en-US" sz="2600" i="1" dirty="0">
                <a:effectLst/>
              </a:rPr>
              <a:t> </a:t>
            </a:r>
            <a:r>
              <a:rPr lang="en-US" sz="2600" i="1" dirty="0" err="1">
                <a:effectLst/>
              </a:rPr>
              <a:t>demokratik</a:t>
            </a:r>
            <a:r>
              <a:rPr lang="en-US" sz="2600" i="1" dirty="0">
                <a:effectLst/>
              </a:rPr>
              <a:t> </a:t>
            </a:r>
            <a:r>
              <a:rPr lang="en-US" sz="2600" i="1" dirty="0" err="1">
                <a:effectLst/>
              </a:rPr>
              <a:t>cəmiyyətin</a:t>
            </a:r>
            <a:r>
              <a:rPr lang="en-US" sz="2600" i="1" dirty="0">
                <a:effectLst/>
              </a:rPr>
              <a:t> </a:t>
            </a:r>
            <a:r>
              <a:rPr lang="en-US" sz="2600" i="1" dirty="0" err="1">
                <a:effectLst/>
              </a:rPr>
              <a:t>mühüm</a:t>
            </a:r>
            <a:r>
              <a:rPr lang="en-US" sz="2600" i="1" dirty="0">
                <a:effectLst/>
              </a:rPr>
              <a:t> </a:t>
            </a:r>
            <a:r>
              <a:rPr lang="en-US" sz="2600" i="1" dirty="0" err="1">
                <a:effectLst/>
              </a:rPr>
              <a:t>əsaslarından</a:t>
            </a:r>
            <a:r>
              <a:rPr lang="en-US" sz="2600" i="1" dirty="0">
                <a:effectLst/>
              </a:rPr>
              <a:t> </a:t>
            </a:r>
            <a:r>
              <a:rPr lang="en-US" sz="2600" i="1" dirty="0" err="1">
                <a:effectLst/>
              </a:rPr>
              <a:t>biri</a:t>
            </a:r>
            <a:r>
              <a:rPr lang="en-US" sz="2600" i="1" dirty="0">
                <a:effectLst/>
              </a:rPr>
              <a:t> </a:t>
            </a:r>
            <a:r>
              <a:rPr lang="en-US" sz="2600" i="1" dirty="0" err="1">
                <a:effectLst/>
              </a:rPr>
              <a:t>olmaqla</a:t>
            </a:r>
            <a:r>
              <a:rPr lang="en-US" sz="2600" i="1" dirty="0">
                <a:effectLst/>
              </a:rPr>
              <a:t> </a:t>
            </a:r>
            <a:r>
              <a:rPr lang="en-US" sz="2600" i="1" dirty="0" err="1">
                <a:effectLst/>
              </a:rPr>
              <a:t>yanaşı</a:t>
            </a:r>
            <a:r>
              <a:rPr lang="en-US" sz="2600" i="1" dirty="0">
                <a:effectLst/>
              </a:rPr>
              <a:t> </a:t>
            </a:r>
            <a:r>
              <a:rPr lang="en-US" sz="2600" i="1" dirty="0" err="1">
                <a:effectLst/>
              </a:rPr>
              <a:t>fərdi</a:t>
            </a:r>
            <a:r>
              <a:rPr lang="en-US" sz="2600" i="1" dirty="0">
                <a:effectLst/>
              </a:rPr>
              <a:t> </a:t>
            </a:r>
            <a:r>
              <a:rPr lang="en-US" sz="2600" i="1" dirty="0" err="1">
                <a:effectLst/>
              </a:rPr>
              <a:t>fikirlərə</a:t>
            </a:r>
            <a:r>
              <a:rPr lang="en-US" sz="2600" i="1" dirty="0">
                <a:effectLst/>
              </a:rPr>
              <a:t> </a:t>
            </a:r>
            <a:r>
              <a:rPr lang="en-US" sz="2600" i="1" dirty="0" err="1">
                <a:effectLst/>
              </a:rPr>
              <a:t>münasibətdə</a:t>
            </a:r>
            <a:r>
              <a:rPr lang="en-US" sz="2600" i="1" dirty="0">
                <a:effectLst/>
              </a:rPr>
              <a:t> </a:t>
            </a:r>
            <a:r>
              <a:rPr lang="en-US" sz="2600" i="1" dirty="0" err="1">
                <a:effectLst/>
              </a:rPr>
              <a:t>dözümlülük</a:t>
            </a:r>
            <a:r>
              <a:rPr lang="en-US" sz="2600" i="1" dirty="0">
                <a:effectLst/>
              </a:rPr>
              <a:t> </a:t>
            </a:r>
            <a:r>
              <a:rPr lang="en-US" sz="2600" i="1" dirty="0" err="1">
                <a:effectLst/>
              </a:rPr>
              <a:t>demokratik</a:t>
            </a:r>
            <a:r>
              <a:rPr lang="en-US" sz="2600" i="1" dirty="0">
                <a:effectLst/>
              </a:rPr>
              <a:t> </a:t>
            </a:r>
            <a:r>
              <a:rPr lang="en-US" sz="2600" i="1" dirty="0" err="1">
                <a:effectLst/>
              </a:rPr>
              <a:t>siyasi</a:t>
            </a:r>
            <a:r>
              <a:rPr lang="en-US" sz="2600" i="1" dirty="0">
                <a:effectLst/>
              </a:rPr>
              <a:t> </a:t>
            </a:r>
            <a:r>
              <a:rPr lang="en-US" sz="2600" i="1" dirty="0" err="1">
                <a:effectLst/>
              </a:rPr>
              <a:t>sistemin</a:t>
            </a:r>
            <a:r>
              <a:rPr lang="en-US" sz="2600" i="1" dirty="0">
                <a:effectLst/>
              </a:rPr>
              <a:t> </a:t>
            </a:r>
            <a:r>
              <a:rPr lang="en-US" sz="2600" i="1" dirty="0" err="1">
                <a:effectLst/>
              </a:rPr>
              <a:t>mühüm</a:t>
            </a:r>
            <a:r>
              <a:rPr lang="en-US" sz="2600" i="1" dirty="0">
                <a:effectLst/>
              </a:rPr>
              <a:t> </a:t>
            </a:r>
            <a:r>
              <a:rPr lang="en-US" sz="2600" i="1" dirty="0" err="1">
                <a:effectLst/>
              </a:rPr>
              <a:t>ünsürüdür</a:t>
            </a:r>
            <a:r>
              <a:rPr lang="en-US" sz="2600" i="1" dirty="0">
                <a:effectLst/>
              </a:rPr>
              <a:t>. </a:t>
            </a:r>
            <a:r>
              <a:rPr lang="en-US" sz="2600" i="1" dirty="0" err="1">
                <a:effectLst/>
              </a:rPr>
              <a:t>Nəzərə</a:t>
            </a:r>
            <a:r>
              <a:rPr lang="en-US" sz="2600" i="1" dirty="0">
                <a:effectLst/>
              </a:rPr>
              <a:t> </a:t>
            </a:r>
            <a:r>
              <a:rPr lang="en-US" sz="2600" i="1" dirty="0" err="1">
                <a:effectLst/>
              </a:rPr>
              <a:t>alınmalıdır</a:t>
            </a:r>
            <a:r>
              <a:rPr lang="en-US" sz="2600" i="1" dirty="0">
                <a:effectLst/>
              </a:rPr>
              <a:t> </a:t>
            </a:r>
            <a:r>
              <a:rPr lang="en-US" sz="2600" i="1" dirty="0" err="1">
                <a:effectLst/>
              </a:rPr>
              <a:t>ki</a:t>
            </a:r>
            <a:r>
              <a:rPr lang="en-US" sz="2600" i="1" dirty="0">
                <a:effectLst/>
              </a:rPr>
              <a:t>, </a:t>
            </a:r>
            <a:r>
              <a:rPr lang="en-US" sz="2600" i="1" dirty="0" err="1">
                <a:effectLst/>
              </a:rPr>
              <a:t>təkcə</a:t>
            </a:r>
            <a:r>
              <a:rPr lang="en-US" sz="2600" i="1" dirty="0">
                <a:effectLst/>
              </a:rPr>
              <a:t> </a:t>
            </a:r>
            <a:r>
              <a:rPr lang="en-US" sz="2600" i="1" dirty="0" err="1">
                <a:effectLst/>
              </a:rPr>
              <a:t>məlumatın</a:t>
            </a:r>
            <a:r>
              <a:rPr lang="en-US" sz="2600" i="1" dirty="0">
                <a:effectLst/>
              </a:rPr>
              <a:t> </a:t>
            </a:r>
            <a:r>
              <a:rPr lang="en-US" sz="2600" i="1" dirty="0" err="1">
                <a:effectLst/>
              </a:rPr>
              <a:t>məzmunu</a:t>
            </a:r>
            <a:r>
              <a:rPr lang="en-US" sz="2600" i="1" dirty="0">
                <a:effectLst/>
              </a:rPr>
              <a:t> </a:t>
            </a:r>
            <a:r>
              <a:rPr lang="en-US" sz="2600" i="1" dirty="0" err="1">
                <a:effectLst/>
              </a:rPr>
              <a:t>deyil</a:t>
            </a:r>
            <a:r>
              <a:rPr lang="en-US" sz="2600" i="1" dirty="0">
                <a:effectLst/>
              </a:rPr>
              <a:t>, </a:t>
            </a:r>
            <a:r>
              <a:rPr lang="en-US" sz="2600" i="1" dirty="0" err="1">
                <a:effectLst/>
              </a:rPr>
              <a:t>onun</a:t>
            </a:r>
            <a:r>
              <a:rPr lang="en-US" sz="2600" i="1" dirty="0">
                <a:effectLst/>
              </a:rPr>
              <a:t> </a:t>
            </a:r>
            <a:r>
              <a:rPr lang="en-US" sz="2600" i="1" dirty="0" err="1">
                <a:effectLst/>
              </a:rPr>
              <a:t>şəxsin</a:t>
            </a:r>
            <a:r>
              <a:rPr lang="en-US" sz="2600" i="1" dirty="0">
                <a:effectLst/>
              </a:rPr>
              <a:t> </a:t>
            </a:r>
            <a:r>
              <a:rPr lang="en-US" sz="2600" i="1" dirty="0" err="1">
                <a:effectLst/>
              </a:rPr>
              <a:t>şərəf</a:t>
            </a:r>
            <a:r>
              <a:rPr lang="en-US" sz="2600" i="1" dirty="0">
                <a:effectLst/>
              </a:rPr>
              <a:t> </a:t>
            </a:r>
            <a:r>
              <a:rPr lang="en-US" sz="2600" i="1" dirty="0" err="1">
                <a:effectLst/>
              </a:rPr>
              <a:t>və</a:t>
            </a:r>
            <a:r>
              <a:rPr lang="en-US" sz="2600" i="1" dirty="0">
                <a:effectLst/>
              </a:rPr>
              <a:t> </a:t>
            </a:r>
            <a:r>
              <a:rPr lang="en-US" sz="2600" i="1" dirty="0" err="1">
                <a:effectLst/>
              </a:rPr>
              <a:t>ləyaqətinin</a:t>
            </a:r>
            <a:r>
              <a:rPr lang="en-US" sz="2600" i="1" dirty="0">
                <a:effectLst/>
              </a:rPr>
              <a:t> </a:t>
            </a:r>
            <a:r>
              <a:rPr lang="en-US" sz="2600" i="1" dirty="0" err="1">
                <a:effectLst/>
              </a:rPr>
              <a:t>alçaldılmasına</a:t>
            </a:r>
            <a:r>
              <a:rPr lang="en-US" sz="2600" i="1" dirty="0">
                <a:effectLst/>
              </a:rPr>
              <a:t> </a:t>
            </a:r>
            <a:r>
              <a:rPr lang="en-US" sz="2600" i="1" dirty="0" err="1">
                <a:effectLst/>
              </a:rPr>
              <a:t>səbəb</a:t>
            </a:r>
            <a:r>
              <a:rPr lang="en-US" sz="2600" i="1" dirty="0">
                <a:effectLst/>
              </a:rPr>
              <a:t> </a:t>
            </a:r>
            <a:r>
              <a:rPr lang="en-US" sz="2600" i="1" dirty="0" err="1">
                <a:effectLst/>
              </a:rPr>
              <a:t>olmayan</a:t>
            </a:r>
            <a:r>
              <a:rPr lang="en-US" sz="2600" i="1" dirty="0">
                <a:effectLst/>
              </a:rPr>
              <a:t> </a:t>
            </a:r>
            <a:r>
              <a:rPr lang="en-US" sz="2600" i="1" dirty="0" err="1">
                <a:effectLst/>
              </a:rPr>
              <a:t>ifadə</a:t>
            </a:r>
            <a:r>
              <a:rPr lang="en-US" sz="2600" i="1" dirty="0">
                <a:effectLst/>
              </a:rPr>
              <a:t> </a:t>
            </a:r>
            <a:r>
              <a:rPr lang="en-US" sz="2600" i="1" dirty="0" err="1">
                <a:effectLst/>
              </a:rPr>
              <a:t>forması</a:t>
            </a:r>
            <a:r>
              <a:rPr lang="en-US" sz="2600" i="1" dirty="0">
                <a:effectLst/>
              </a:rPr>
              <a:t> da </a:t>
            </a:r>
            <a:r>
              <a:rPr lang="en-US" sz="2600" i="1" dirty="0" err="1">
                <a:effectLst/>
              </a:rPr>
              <a:t>fikir</a:t>
            </a:r>
            <a:r>
              <a:rPr lang="en-US" sz="2600" i="1" dirty="0">
                <a:effectLst/>
              </a:rPr>
              <a:t> </a:t>
            </a:r>
            <a:r>
              <a:rPr lang="en-US" sz="2600" i="1" dirty="0" err="1">
                <a:effectLst/>
              </a:rPr>
              <a:t>azadlığı</a:t>
            </a:r>
            <a:r>
              <a:rPr lang="en-US" sz="2600" i="1" dirty="0">
                <a:effectLst/>
              </a:rPr>
              <a:t> </a:t>
            </a:r>
            <a:r>
              <a:rPr lang="en-US" sz="2600" i="1" dirty="0" err="1">
                <a:effectLst/>
              </a:rPr>
              <a:t>ilə</a:t>
            </a:r>
            <a:r>
              <a:rPr lang="en-US" sz="2600" i="1" dirty="0">
                <a:effectLst/>
              </a:rPr>
              <a:t> </a:t>
            </a:r>
            <a:r>
              <a:rPr lang="en-US" sz="2600" i="1" dirty="0" err="1">
                <a:effectLst/>
              </a:rPr>
              <a:t>müdafiə</a:t>
            </a:r>
            <a:r>
              <a:rPr lang="en-US" sz="2600" i="1" dirty="0">
                <a:effectLst/>
              </a:rPr>
              <a:t> </a:t>
            </a:r>
            <a:r>
              <a:rPr lang="en-US" sz="2600" i="1" dirty="0" err="1">
                <a:effectLst/>
              </a:rPr>
              <a:t>olunur</a:t>
            </a:r>
            <a:r>
              <a:rPr lang="en-US" sz="2600" i="1" dirty="0">
                <a:effectLst/>
              </a:rPr>
              <a:t>. </a:t>
            </a:r>
            <a:r>
              <a:rPr lang="en-US" sz="2600" i="1" dirty="0" err="1">
                <a:effectLst/>
              </a:rPr>
              <a:t>Fikir</a:t>
            </a:r>
            <a:r>
              <a:rPr lang="en-US" sz="2600" i="1" dirty="0">
                <a:effectLst/>
              </a:rPr>
              <a:t> </a:t>
            </a:r>
            <a:r>
              <a:rPr lang="en-US" sz="2600" i="1" dirty="0" err="1">
                <a:effectLst/>
              </a:rPr>
              <a:t>ifadə</a:t>
            </a:r>
            <a:r>
              <a:rPr lang="en-US" sz="2600" i="1" dirty="0">
                <a:effectLst/>
              </a:rPr>
              <a:t> </a:t>
            </a:r>
            <a:r>
              <a:rPr lang="en-US" sz="2600" i="1" dirty="0" err="1">
                <a:effectLst/>
              </a:rPr>
              <a:t>etmək</a:t>
            </a:r>
            <a:r>
              <a:rPr lang="en-US" sz="2600" i="1" dirty="0">
                <a:effectLst/>
              </a:rPr>
              <a:t> </a:t>
            </a:r>
            <a:r>
              <a:rPr lang="en-US" sz="2600" i="1" dirty="0" err="1">
                <a:effectLst/>
              </a:rPr>
              <a:t>azadlığına</a:t>
            </a:r>
            <a:r>
              <a:rPr lang="en-US" sz="2600" i="1" dirty="0">
                <a:effectLst/>
              </a:rPr>
              <a:t> </a:t>
            </a:r>
            <a:r>
              <a:rPr lang="en-US" sz="2600" i="1" dirty="0" err="1">
                <a:effectLst/>
              </a:rPr>
              <a:t>qoyulan</a:t>
            </a:r>
            <a:r>
              <a:rPr lang="en-US" sz="2600" i="1" dirty="0">
                <a:effectLst/>
              </a:rPr>
              <a:t> </a:t>
            </a:r>
            <a:r>
              <a:rPr lang="en-US" sz="2600" i="1" dirty="0" err="1">
                <a:effectLst/>
              </a:rPr>
              <a:t>məhdudiyyət</a:t>
            </a:r>
            <a:r>
              <a:rPr lang="en-US" sz="2600" i="1" dirty="0">
                <a:effectLst/>
              </a:rPr>
              <a:t> </a:t>
            </a:r>
            <a:r>
              <a:rPr lang="en-US" sz="2600" i="1" dirty="0" err="1">
                <a:effectLst/>
              </a:rPr>
              <a:t>məcburi</a:t>
            </a:r>
            <a:r>
              <a:rPr lang="en-US" sz="2600" i="1" dirty="0">
                <a:effectLst/>
              </a:rPr>
              <a:t> </a:t>
            </a:r>
            <a:r>
              <a:rPr lang="en-US" sz="2600" i="1" dirty="0" err="1">
                <a:effectLst/>
              </a:rPr>
              <a:t>xarakterə</a:t>
            </a:r>
            <a:r>
              <a:rPr lang="en-US" sz="2600" i="1" dirty="0">
                <a:effectLst/>
              </a:rPr>
              <a:t> </a:t>
            </a:r>
            <a:r>
              <a:rPr lang="en-US" sz="2600" i="1" dirty="0" err="1">
                <a:effectLst/>
              </a:rPr>
              <a:t>malik</a:t>
            </a:r>
            <a:r>
              <a:rPr lang="en-US" sz="2600" i="1" dirty="0">
                <a:effectLst/>
              </a:rPr>
              <a:t> </a:t>
            </a:r>
            <a:r>
              <a:rPr lang="en-US" sz="2600" i="1" dirty="0" err="1">
                <a:effectLst/>
              </a:rPr>
              <a:t>ictimai</a:t>
            </a:r>
            <a:r>
              <a:rPr lang="en-US" sz="2600" i="1" dirty="0">
                <a:effectLst/>
              </a:rPr>
              <a:t> </a:t>
            </a:r>
            <a:r>
              <a:rPr lang="en-US" sz="2600" i="1" dirty="0" err="1">
                <a:effectLst/>
              </a:rPr>
              <a:t>zərurətlə</a:t>
            </a:r>
            <a:r>
              <a:rPr lang="en-US" sz="2600" i="1" dirty="0">
                <a:effectLst/>
              </a:rPr>
              <a:t> </a:t>
            </a:r>
            <a:r>
              <a:rPr lang="en-US" sz="2600" i="1" dirty="0" err="1">
                <a:effectLst/>
              </a:rPr>
              <a:t>bağlı</a:t>
            </a:r>
            <a:r>
              <a:rPr lang="en-US" sz="2600" i="1" dirty="0">
                <a:effectLst/>
              </a:rPr>
              <a:t> </a:t>
            </a:r>
            <a:r>
              <a:rPr lang="en-US" sz="2600" i="1" dirty="0" err="1">
                <a:effectLst/>
              </a:rPr>
              <a:t>olmalıdır</a:t>
            </a:r>
            <a:r>
              <a:rPr lang="en-US" sz="2600" i="1" dirty="0">
                <a:effectLst/>
              </a:rPr>
              <a:t>.</a:t>
            </a:r>
          </a:p>
          <a:p>
            <a:pPr marL="0" indent="0" algn="just">
              <a:buNone/>
            </a:pPr>
            <a:endParaRPr lang="az-Latn-AZ" sz="2600" dirty="0">
              <a:latin typeface="Times New Roman" pitchFamily="18" charset="0"/>
              <a:cs typeface="Times New Roman" pitchFamily="18" charset="0"/>
            </a:endParaRPr>
          </a:p>
          <a:p>
            <a:endParaRPr lang="ru-RU" sz="2400" dirty="0"/>
          </a:p>
        </p:txBody>
      </p:sp>
    </p:spTree>
    <p:extLst>
      <p:ext uri="{BB962C8B-B14F-4D97-AF65-F5344CB8AC3E}">
        <p14:creationId xmlns:p14="http://schemas.microsoft.com/office/powerpoint/2010/main" val="2458948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az-Latn-AZ" b="1" i="1" dirty="0">
                <a:latin typeface="Times New Roman" pitchFamily="18" charset="0"/>
                <a:cs typeface="Times New Roman" pitchFamily="18" charset="0"/>
              </a:rPr>
              <a:t>İZMİR BƏYANNAMƏSİ 26-27 aprel 2011</a:t>
            </a:r>
            <a:endParaRPr lang="ru-RU" dirty="0"/>
          </a:p>
        </p:txBody>
      </p:sp>
      <p:sp>
        <p:nvSpPr>
          <p:cNvPr id="3" name="Content Placeholder 2"/>
          <p:cNvSpPr>
            <a:spLocks noGrp="1"/>
          </p:cNvSpPr>
          <p:nvPr>
            <p:ph idx="1"/>
          </p:nvPr>
        </p:nvSpPr>
        <p:spPr/>
        <p:txBody>
          <a:bodyPr/>
          <a:lstStyle/>
          <a:p>
            <a:r>
              <a:rPr lang="az-Latn-AZ" sz="3200" dirty="0">
                <a:latin typeface="Times New Roman" pitchFamily="18" charset="0"/>
                <a:cs typeface="Times New Roman" pitchFamily="18" charset="0"/>
              </a:rPr>
              <a:t>Dövlətləri xüsusi diqqət göstərməyə çağırır:</a:t>
            </a:r>
          </a:p>
          <a:p>
            <a:r>
              <a:rPr lang="az-Latn-AZ" sz="3200" dirty="0">
                <a:latin typeface="Times New Roman" pitchFamily="18" charset="0"/>
                <a:cs typeface="Times New Roman" pitchFamily="18" charset="0"/>
              </a:rPr>
              <a:t>Dövlətdaxili hüquq müdafiə vasitələrinin effektivliyinə;</a:t>
            </a:r>
          </a:p>
          <a:p>
            <a:r>
              <a:rPr lang="az-Latn-AZ" sz="3200" dirty="0">
                <a:latin typeface="Times New Roman" pitchFamily="18" charset="0"/>
                <a:cs typeface="Times New Roman" pitchFamily="18" charset="0"/>
              </a:rPr>
              <a:t>Pozulmuş hüququ bərpa etmək qabiliyyətinə;</a:t>
            </a:r>
          </a:p>
          <a:p>
            <a:r>
              <a:rPr lang="az-Latn-AZ" sz="3200" dirty="0">
                <a:latin typeface="Times New Roman" pitchFamily="18" charset="0"/>
                <a:cs typeface="Times New Roman" pitchFamily="18" charset="0"/>
              </a:rPr>
              <a:t>Məhkəmənin qərarlarının icrasına nəzarətdə Nazirlər Komitəsi ilə əməkdaşlıq etməyə.</a:t>
            </a:r>
            <a:endParaRPr lang="ru-RU" sz="3200" dirty="0">
              <a:latin typeface="Times New Roman" pitchFamily="18" charset="0"/>
              <a:cs typeface="Times New Roman" pitchFamily="18" charset="0"/>
            </a:endParaRP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F8FC67E3-8EBC-4B06-81E3-FA4EAA59F678}" type="slidenum">
              <a:rPr lang="ru-RU" altLang="ru-RU">
                <a:latin typeface="Arial" panose="020B0604020202020204" pitchFamily="34" charset="0"/>
              </a:rPr>
              <a:pPr eaLnBrk="1" hangingPunct="1"/>
              <a:t>11</a:t>
            </a:fld>
            <a:endParaRPr lang="ru-RU" altLang="ru-RU">
              <a:latin typeface="Arial" panose="020B0604020202020204" pitchFamily="34" charset="0"/>
            </a:endParaRPr>
          </a:p>
        </p:txBody>
      </p:sp>
    </p:spTree>
    <p:extLst>
      <p:ext uri="{BB962C8B-B14F-4D97-AF65-F5344CB8AC3E}">
        <p14:creationId xmlns:p14="http://schemas.microsoft.com/office/powerpoint/2010/main" val="2789477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6017"/>
            <a:ext cx="12192000" cy="1258957"/>
          </a:xfrm>
        </p:spPr>
        <p:txBody>
          <a:bodyPr>
            <a:normAutofit/>
          </a:bodyPr>
          <a:lstStyle/>
          <a:p>
            <a:r>
              <a:rPr lang="az-Latn-AZ" sz="3200" dirty="0"/>
              <a:t>ƏMƏLİYYAT-AXTARIŞ FƏALİYYƏTİ HAQQINDA AZƏRBAYCAN RESPUBLİKASININ QANUNU</a:t>
            </a:r>
            <a:endParaRPr lang="ru-RU" sz="3200" dirty="0"/>
          </a:p>
        </p:txBody>
      </p:sp>
      <p:sp>
        <p:nvSpPr>
          <p:cNvPr id="3" name="Текст 2"/>
          <p:cNvSpPr>
            <a:spLocks noGrp="1"/>
          </p:cNvSpPr>
          <p:nvPr>
            <p:ph type="body" idx="1"/>
          </p:nvPr>
        </p:nvSpPr>
        <p:spPr>
          <a:xfrm>
            <a:off x="0" y="1378226"/>
            <a:ext cx="12192000" cy="5493026"/>
          </a:xfrm>
        </p:spPr>
        <p:txBody>
          <a:bodyPr>
            <a:normAutofit fontScale="32500" lnSpcReduction="20000"/>
          </a:bodyPr>
          <a:lstStyle/>
          <a:p>
            <a:pPr algn="just"/>
            <a:r>
              <a:rPr lang="en-US" sz="7400" b="1" dirty="0" err="1">
                <a:effectLst/>
              </a:rPr>
              <a:t>Maddə</a:t>
            </a:r>
            <a:r>
              <a:rPr lang="en-US" sz="7400" b="1" dirty="0">
                <a:effectLst/>
              </a:rPr>
              <a:t> 4. </a:t>
            </a:r>
            <a:r>
              <a:rPr lang="en-US" sz="7400" b="1" dirty="0" err="1">
                <a:effectLst/>
              </a:rPr>
              <a:t>İnsan</a:t>
            </a:r>
            <a:r>
              <a:rPr lang="en-US" sz="7400" b="1" dirty="0">
                <a:effectLst/>
              </a:rPr>
              <a:t> </a:t>
            </a:r>
            <a:r>
              <a:rPr lang="en-US" sz="7400" b="1" dirty="0" err="1">
                <a:effectLst/>
              </a:rPr>
              <a:t>və</a:t>
            </a:r>
            <a:r>
              <a:rPr lang="en-US" sz="7400" b="1" dirty="0">
                <a:effectLst/>
              </a:rPr>
              <a:t> </a:t>
            </a:r>
            <a:r>
              <a:rPr lang="en-US" sz="7400" b="1" dirty="0" err="1">
                <a:effectLst/>
              </a:rPr>
              <a:t>vətəndaş</a:t>
            </a:r>
            <a:r>
              <a:rPr lang="en-US" sz="7400" b="1" dirty="0">
                <a:effectLst/>
              </a:rPr>
              <a:t> </a:t>
            </a:r>
            <a:r>
              <a:rPr lang="en-US" sz="7400" b="1" dirty="0" err="1">
                <a:effectLst/>
              </a:rPr>
              <a:t>hüquq</a:t>
            </a:r>
            <a:r>
              <a:rPr lang="en-US" sz="7400" b="1" dirty="0">
                <a:effectLst/>
              </a:rPr>
              <a:t> </a:t>
            </a:r>
            <a:r>
              <a:rPr lang="en-US" sz="7400" b="1" dirty="0" err="1">
                <a:effectLst/>
              </a:rPr>
              <a:t>və</a:t>
            </a:r>
            <a:r>
              <a:rPr lang="en-US" sz="7400" b="1" dirty="0">
                <a:effectLst/>
              </a:rPr>
              <a:t> </a:t>
            </a:r>
            <a:r>
              <a:rPr lang="en-US" sz="7400" b="1" dirty="0" err="1">
                <a:effectLst/>
              </a:rPr>
              <a:t>azadlıqlarının</a:t>
            </a:r>
            <a:r>
              <a:rPr lang="en-US" sz="7400" b="1" dirty="0">
                <a:effectLst/>
              </a:rPr>
              <a:t> </a:t>
            </a:r>
            <a:r>
              <a:rPr lang="en-US" sz="7400" b="1" dirty="0" err="1">
                <a:effectLst/>
              </a:rPr>
              <a:t>təminatları</a:t>
            </a:r>
            <a:r>
              <a:rPr lang="en-US" sz="7400" b="1" dirty="0">
                <a:effectLst/>
              </a:rPr>
              <a:t> </a:t>
            </a:r>
            <a:endParaRPr lang="ru-RU" sz="7400" dirty="0">
              <a:effectLst/>
            </a:endParaRPr>
          </a:p>
          <a:p>
            <a:pPr algn="just"/>
            <a:r>
              <a:rPr lang="en-US" sz="7400" dirty="0">
                <a:effectLst/>
              </a:rPr>
              <a:t>I. </a:t>
            </a:r>
            <a:r>
              <a:rPr lang="en-US" sz="7400" dirty="0" err="1">
                <a:effectLst/>
              </a:rPr>
              <a:t>Əməliyyat-axtarış</a:t>
            </a:r>
            <a:r>
              <a:rPr lang="en-US" sz="7400" dirty="0">
                <a:effectLst/>
              </a:rPr>
              <a:t> </a:t>
            </a:r>
            <a:r>
              <a:rPr lang="en-US" sz="7400" dirty="0" err="1">
                <a:effectLst/>
              </a:rPr>
              <a:t>fəaliyyətinin</a:t>
            </a:r>
            <a:r>
              <a:rPr lang="en-US" sz="7400" dirty="0">
                <a:effectLst/>
              </a:rPr>
              <a:t> </a:t>
            </a:r>
            <a:r>
              <a:rPr lang="en-US" sz="7400" dirty="0" err="1">
                <a:effectLst/>
              </a:rPr>
              <a:t>həyata</a:t>
            </a:r>
            <a:r>
              <a:rPr lang="en-US" sz="7400" dirty="0">
                <a:effectLst/>
              </a:rPr>
              <a:t> </a:t>
            </a:r>
            <a:r>
              <a:rPr lang="en-US" sz="7400" dirty="0" err="1">
                <a:effectLst/>
              </a:rPr>
              <a:t>keçirilməsi</a:t>
            </a:r>
            <a:r>
              <a:rPr lang="en-US" sz="7400" dirty="0">
                <a:effectLst/>
              </a:rPr>
              <a:t> </a:t>
            </a:r>
            <a:r>
              <a:rPr lang="en-US" sz="7400" dirty="0" err="1">
                <a:effectLst/>
              </a:rPr>
              <a:t>ilə</a:t>
            </a:r>
            <a:r>
              <a:rPr lang="en-US" sz="7400" dirty="0">
                <a:effectLst/>
              </a:rPr>
              <a:t> </a:t>
            </a:r>
            <a:r>
              <a:rPr lang="en-US" sz="7400" dirty="0" err="1">
                <a:effectLst/>
              </a:rPr>
              <a:t>əlaqədar</a:t>
            </a:r>
            <a:r>
              <a:rPr lang="en-US" sz="7400" dirty="0">
                <a:effectLst/>
              </a:rPr>
              <a:t>:</a:t>
            </a:r>
            <a:endParaRPr lang="ru-RU" sz="7400" dirty="0">
              <a:effectLst/>
            </a:endParaRPr>
          </a:p>
          <a:p>
            <a:pPr algn="just"/>
            <a:r>
              <a:rPr lang="en-US" sz="7400" dirty="0">
                <a:effectLst/>
              </a:rPr>
              <a:t>1) </a:t>
            </a:r>
            <a:r>
              <a:rPr lang="en-US" sz="7400" dirty="0" err="1">
                <a:effectLst/>
              </a:rPr>
              <a:t>bu</a:t>
            </a:r>
            <a:r>
              <a:rPr lang="en-US" sz="7400" dirty="0">
                <a:effectLst/>
              </a:rPr>
              <a:t> </a:t>
            </a:r>
            <a:r>
              <a:rPr lang="en-US" sz="7400" dirty="0" err="1">
                <a:effectLst/>
              </a:rPr>
              <a:t>Qanunun</a:t>
            </a:r>
            <a:r>
              <a:rPr lang="en-US" sz="7400" dirty="0">
                <a:effectLst/>
              </a:rPr>
              <a:t> 1-ci </a:t>
            </a:r>
            <a:r>
              <a:rPr lang="en-US" sz="7400" dirty="0" err="1">
                <a:effectLst/>
              </a:rPr>
              <a:t>maddəsində</a:t>
            </a:r>
            <a:r>
              <a:rPr lang="en-US" sz="7400" dirty="0">
                <a:effectLst/>
              </a:rPr>
              <a:t> </a:t>
            </a:r>
            <a:r>
              <a:rPr lang="en-US" sz="7400" dirty="0" err="1">
                <a:effectLst/>
              </a:rPr>
              <a:t>nəzərdə</a:t>
            </a:r>
            <a:r>
              <a:rPr lang="en-US" sz="7400" dirty="0">
                <a:effectLst/>
              </a:rPr>
              <a:t> </a:t>
            </a:r>
            <a:r>
              <a:rPr lang="en-US" sz="7400" dirty="0" err="1">
                <a:effectLst/>
              </a:rPr>
              <a:t>tutulmayan</a:t>
            </a:r>
            <a:r>
              <a:rPr lang="en-US" sz="7400" dirty="0">
                <a:effectLst/>
              </a:rPr>
              <a:t> </a:t>
            </a:r>
            <a:r>
              <a:rPr lang="en-US" sz="7400" dirty="0" err="1">
                <a:effectLst/>
              </a:rPr>
              <a:t>məqsədləri</a:t>
            </a:r>
            <a:r>
              <a:rPr lang="en-US" sz="7400" dirty="0">
                <a:effectLst/>
              </a:rPr>
              <a:t> </a:t>
            </a:r>
            <a:r>
              <a:rPr lang="en-US" sz="7400" dirty="0" err="1">
                <a:effectLst/>
              </a:rPr>
              <a:t>güdmək</a:t>
            </a:r>
            <a:r>
              <a:rPr lang="en-US" sz="7400" dirty="0">
                <a:effectLst/>
              </a:rPr>
              <a:t> </a:t>
            </a:r>
            <a:r>
              <a:rPr lang="en-US" sz="7400" dirty="0" err="1">
                <a:effectLst/>
              </a:rPr>
              <a:t>və</a:t>
            </a:r>
            <a:r>
              <a:rPr lang="en-US" sz="7400" dirty="0">
                <a:effectLst/>
              </a:rPr>
              <a:t> </a:t>
            </a:r>
            <a:r>
              <a:rPr lang="en-US" sz="7400" dirty="0" err="1">
                <a:effectLst/>
              </a:rPr>
              <a:t>ya</a:t>
            </a:r>
            <a:r>
              <a:rPr lang="en-US" sz="7400" dirty="0">
                <a:effectLst/>
              </a:rPr>
              <a:t> </a:t>
            </a:r>
            <a:r>
              <a:rPr lang="en-US" sz="7400" dirty="0" err="1">
                <a:effectLst/>
              </a:rPr>
              <a:t>vəzifələri</a:t>
            </a:r>
            <a:r>
              <a:rPr lang="en-US" sz="7400" dirty="0">
                <a:effectLst/>
              </a:rPr>
              <a:t> </a:t>
            </a:r>
            <a:r>
              <a:rPr lang="en-US" sz="7400" dirty="0" err="1">
                <a:effectLst/>
              </a:rPr>
              <a:t>yerinə</a:t>
            </a:r>
            <a:r>
              <a:rPr lang="en-US" sz="7400" dirty="0">
                <a:effectLst/>
              </a:rPr>
              <a:t> </a:t>
            </a:r>
            <a:r>
              <a:rPr lang="en-US" sz="7400" dirty="0" err="1">
                <a:effectLst/>
              </a:rPr>
              <a:t>yetirmək</a:t>
            </a:r>
            <a:r>
              <a:rPr lang="en-US" sz="7400" dirty="0">
                <a:effectLst/>
              </a:rPr>
              <a:t>;</a:t>
            </a:r>
            <a:endParaRPr lang="ru-RU" sz="7400" dirty="0">
              <a:effectLst/>
            </a:endParaRPr>
          </a:p>
          <a:p>
            <a:pPr algn="just"/>
            <a:r>
              <a:rPr lang="en-US" sz="7400" dirty="0">
                <a:effectLst/>
              </a:rPr>
              <a:t>2) </a:t>
            </a:r>
            <a:r>
              <a:rPr lang="en-US" sz="7400" dirty="0" err="1">
                <a:effectLst/>
              </a:rPr>
              <a:t>hər</a:t>
            </a:r>
            <a:r>
              <a:rPr lang="en-US" sz="7400" dirty="0">
                <a:effectLst/>
              </a:rPr>
              <a:t> </a:t>
            </a:r>
            <a:r>
              <a:rPr lang="en-US" sz="7400" dirty="0" err="1">
                <a:effectLst/>
              </a:rPr>
              <a:t>hansı</a:t>
            </a:r>
            <a:r>
              <a:rPr lang="en-US" sz="7400" dirty="0">
                <a:effectLst/>
              </a:rPr>
              <a:t> </a:t>
            </a:r>
            <a:r>
              <a:rPr lang="en-US" sz="7400" dirty="0" err="1">
                <a:effectLst/>
              </a:rPr>
              <a:t>şəxsin</a:t>
            </a:r>
            <a:r>
              <a:rPr lang="en-US" sz="7400" dirty="0">
                <a:effectLst/>
              </a:rPr>
              <a:t> </a:t>
            </a:r>
            <a:r>
              <a:rPr lang="en-US" sz="7400" dirty="0" err="1">
                <a:effectLst/>
              </a:rPr>
              <a:t>razılığı</a:t>
            </a:r>
            <a:r>
              <a:rPr lang="en-US" sz="7400" dirty="0">
                <a:effectLst/>
              </a:rPr>
              <a:t> </a:t>
            </a:r>
            <a:r>
              <a:rPr lang="en-US" sz="7400" dirty="0" err="1">
                <a:effectLst/>
              </a:rPr>
              <a:t>olmadan</a:t>
            </a:r>
            <a:r>
              <a:rPr lang="en-US" sz="7400" dirty="0">
                <a:effectLst/>
              </a:rPr>
              <a:t> </a:t>
            </a:r>
            <a:r>
              <a:rPr lang="en-US" sz="7400" dirty="0" err="1">
                <a:effectLst/>
              </a:rPr>
              <a:t>onun</a:t>
            </a:r>
            <a:r>
              <a:rPr lang="en-US" sz="7400" dirty="0">
                <a:effectLst/>
              </a:rPr>
              <a:t> </a:t>
            </a:r>
            <a:r>
              <a:rPr lang="en-US" sz="7400" dirty="0" err="1">
                <a:effectLst/>
              </a:rPr>
              <a:t>şəxsi</a:t>
            </a:r>
            <a:r>
              <a:rPr lang="en-US" sz="7400" dirty="0">
                <a:effectLst/>
              </a:rPr>
              <a:t> </a:t>
            </a:r>
            <a:r>
              <a:rPr lang="en-US" sz="7400" dirty="0" err="1">
                <a:effectLst/>
              </a:rPr>
              <a:t>həyatının</a:t>
            </a:r>
            <a:r>
              <a:rPr lang="en-US" sz="7400" dirty="0">
                <a:effectLst/>
              </a:rPr>
              <a:t> </a:t>
            </a:r>
            <a:r>
              <a:rPr lang="en-US" sz="7400" dirty="0" err="1">
                <a:effectLst/>
              </a:rPr>
              <a:t>toxunulmazlığına</a:t>
            </a:r>
            <a:r>
              <a:rPr lang="en-US" sz="7400" dirty="0">
                <a:effectLst/>
              </a:rPr>
              <a:t>, o </a:t>
            </a:r>
            <a:r>
              <a:rPr lang="en-US" sz="7400" dirty="0" err="1">
                <a:effectLst/>
              </a:rPr>
              <a:t>cümlədən</a:t>
            </a:r>
            <a:r>
              <a:rPr lang="en-US" sz="7400" dirty="0">
                <a:effectLst/>
              </a:rPr>
              <a:t> </a:t>
            </a:r>
            <a:r>
              <a:rPr lang="en-US" sz="7400" dirty="0" err="1">
                <a:effectLst/>
              </a:rPr>
              <a:t>şəxsi</a:t>
            </a:r>
            <a:r>
              <a:rPr lang="en-US" sz="7400" dirty="0">
                <a:effectLst/>
              </a:rPr>
              <a:t> </a:t>
            </a:r>
            <a:r>
              <a:rPr lang="en-US" sz="7400" dirty="0" err="1">
                <a:effectLst/>
              </a:rPr>
              <a:t>və</a:t>
            </a:r>
            <a:r>
              <a:rPr lang="en-US" sz="7400" dirty="0">
                <a:effectLst/>
              </a:rPr>
              <a:t> </a:t>
            </a:r>
            <a:r>
              <a:rPr lang="en-US" sz="7400" dirty="0" err="1">
                <a:effectLst/>
              </a:rPr>
              <a:t>ailə</a:t>
            </a:r>
            <a:r>
              <a:rPr lang="en-US" sz="7400" dirty="0">
                <a:effectLst/>
              </a:rPr>
              <a:t> </a:t>
            </a:r>
            <a:r>
              <a:rPr lang="en-US" sz="7400" dirty="0" err="1">
                <a:effectLst/>
              </a:rPr>
              <a:t>həyatının</a:t>
            </a:r>
            <a:r>
              <a:rPr lang="en-US" sz="7400" dirty="0">
                <a:effectLst/>
              </a:rPr>
              <a:t> </a:t>
            </a:r>
            <a:r>
              <a:rPr lang="en-US" sz="7400" dirty="0" err="1">
                <a:effectLst/>
              </a:rPr>
              <a:t>sirrinə</a:t>
            </a:r>
            <a:r>
              <a:rPr lang="en-US" sz="7400" dirty="0">
                <a:effectLst/>
              </a:rPr>
              <a:t>, </a:t>
            </a:r>
            <a:r>
              <a:rPr lang="en-US" sz="7400" dirty="0" err="1">
                <a:effectLst/>
              </a:rPr>
              <a:t>habelə</a:t>
            </a:r>
            <a:r>
              <a:rPr lang="en-US" sz="7400" dirty="0">
                <a:effectLst/>
              </a:rPr>
              <a:t> </a:t>
            </a:r>
            <a:r>
              <a:rPr lang="en-US" sz="7400" dirty="0" err="1">
                <a:effectLst/>
              </a:rPr>
              <a:t>onun</a:t>
            </a:r>
            <a:r>
              <a:rPr lang="en-US" sz="7400" dirty="0">
                <a:effectLst/>
              </a:rPr>
              <a:t> </a:t>
            </a:r>
            <a:r>
              <a:rPr lang="en-US" sz="7400" dirty="0" err="1">
                <a:effectLst/>
              </a:rPr>
              <a:t>şərəf</a:t>
            </a:r>
            <a:r>
              <a:rPr lang="en-US" sz="7400" dirty="0">
                <a:effectLst/>
              </a:rPr>
              <a:t> </a:t>
            </a:r>
            <a:r>
              <a:rPr lang="en-US" sz="7400" dirty="0" err="1">
                <a:effectLst/>
              </a:rPr>
              <a:t>və</a:t>
            </a:r>
            <a:r>
              <a:rPr lang="en-US" sz="7400" dirty="0">
                <a:effectLst/>
              </a:rPr>
              <a:t> </a:t>
            </a:r>
            <a:r>
              <a:rPr lang="en-US" sz="7400" dirty="0" err="1">
                <a:effectLst/>
              </a:rPr>
              <a:t>ləyaqətinə</a:t>
            </a:r>
            <a:r>
              <a:rPr lang="en-US" sz="7400" dirty="0">
                <a:effectLst/>
              </a:rPr>
              <a:t> </a:t>
            </a:r>
            <a:r>
              <a:rPr lang="en-US" sz="7400" dirty="0" err="1">
                <a:effectLst/>
              </a:rPr>
              <a:t>dair</a:t>
            </a:r>
            <a:r>
              <a:rPr lang="en-US" sz="7400" dirty="0">
                <a:effectLst/>
              </a:rPr>
              <a:t> </a:t>
            </a:r>
            <a:r>
              <a:rPr lang="en-US" sz="7400" dirty="0" err="1">
                <a:effectLst/>
              </a:rPr>
              <a:t>əldə</a:t>
            </a:r>
            <a:r>
              <a:rPr lang="en-US" sz="7400" dirty="0">
                <a:effectLst/>
              </a:rPr>
              <a:t> </a:t>
            </a:r>
            <a:r>
              <a:rPr lang="en-US" sz="7400" dirty="0" err="1">
                <a:effectLst/>
              </a:rPr>
              <a:t>edilmiş</a:t>
            </a:r>
            <a:r>
              <a:rPr lang="en-US" sz="7400" dirty="0">
                <a:effectLst/>
              </a:rPr>
              <a:t> </a:t>
            </a:r>
            <a:r>
              <a:rPr lang="en-US" sz="7400" dirty="0" err="1">
                <a:effectLst/>
              </a:rPr>
              <a:t>məlumatları</a:t>
            </a:r>
            <a:r>
              <a:rPr lang="en-US" sz="7400" dirty="0">
                <a:effectLst/>
              </a:rPr>
              <a:t> </a:t>
            </a:r>
            <a:r>
              <a:rPr lang="en-US" sz="7400" dirty="0" err="1">
                <a:effectLst/>
              </a:rPr>
              <a:t>yaymaq</a:t>
            </a:r>
            <a:r>
              <a:rPr lang="en-US" sz="7400" dirty="0">
                <a:effectLst/>
              </a:rPr>
              <a:t> </a:t>
            </a:r>
            <a:r>
              <a:rPr lang="en-US" sz="7400" dirty="0" err="1">
                <a:effectLst/>
              </a:rPr>
              <a:t>qadağandır</a:t>
            </a:r>
            <a:r>
              <a:rPr lang="en-US" sz="7400" dirty="0">
                <a:effectLst/>
              </a:rPr>
              <a:t>.</a:t>
            </a:r>
            <a:endParaRPr lang="az-Latn-AZ" sz="7400" dirty="0">
              <a:effectLst/>
            </a:endParaRPr>
          </a:p>
          <a:p>
            <a:pPr algn="just"/>
            <a:endParaRPr lang="ru-RU" sz="7400" dirty="0">
              <a:effectLst/>
            </a:endParaRPr>
          </a:p>
          <a:p>
            <a:pPr algn="just"/>
            <a:r>
              <a:rPr lang="en-US" sz="7400" dirty="0">
                <a:effectLst/>
              </a:rPr>
              <a:t>II. </a:t>
            </a:r>
            <a:r>
              <a:rPr lang="en-US" sz="7400" dirty="0" err="1">
                <a:effectLst/>
              </a:rPr>
              <a:t>Əməliyyat-axtarış</a:t>
            </a:r>
            <a:r>
              <a:rPr lang="en-US" sz="7400" dirty="0">
                <a:effectLst/>
              </a:rPr>
              <a:t> </a:t>
            </a:r>
            <a:r>
              <a:rPr lang="en-US" sz="7400" dirty="0" err="1">
                <a:effectLst/>
              </a:rPr>
              <a:t>fəaliyyətinin</a:t>
            </a:r>
            <a:r>
              <a:rPr lang="en-US" sz="7400" dirty="0">
                <a:effectLst/>
              </a:rPr>
              <a:t> </a:t>
            </a:r>
            <a:r>
              <a:rPr lang="en-US" sz="7400" dirty="0" err="1">
                <a:effectLst/>
              </a:rPr>
              <a:t>həyata</a:t>
            </a:r>
            <a:r>
              <a:rPr lang="en-US" sz="7400" dirty="0">
                <a:effectLst/>
              </a:rPr>
              <a:t> </a:t>
            </a:r>
            <a:r>
              <a:rPr lang="en-US" sz="7400" dirty="0" err="1">
                <a:effectLst/>
              </a:rPr>
              <a:t>keçirilməsi</a:t>
            </a:r>
            <a:r>
              <a:rPr lang="en-US" sz="7400" dirty="0">
                <a:effectLst/>
              </a:rPr>
              <a:t> </a:t>
            </a:r>
            <a:r>
              <a:rPr lang="en-US" sz="7400" dirty="0" err="1">
                <a:effectLst/>
              </a:rPr>
              <a:t>zamanı</a:t>
            </a:r>
            <a:r>
              <a:rPr lang="en-US" sz="7400" dirty="0">
                <a:effectLst/>
              </a:rPr>
              <a:t> </a:t>
            </a:r>
            <a:r>
              <a:rPr lang="en-US" sz="7400" dirty="0" err="1">
                <a:effectLst/>
                <a:hlinkClick r:id="rId2" action="ppaction://hlinkfile"/>
              </a:rPr>
              <a:t>Azərbaycan</a:t>
            </a:r>
            <a:r>
              <a:rPr lang="en-US" sz="7400" dirty="0">
                <a:effectLst/>
                <a:hlinkClick r:id="rId2" action="ppaction://hlinkfile"/>
              </a:rPr>
              <a:t> </a:t>
            </a:r>
            <a:r>
              <a:rPr lang="en-US" sz="7400" dirty="0" err="1">
                <a:effectLst/>
                <a:hlinkClick r:id="rId2" action="ppaction://hlinkfile"/>
              </a:rPr>
              <a:t>Respublikasının</a:t>
            </a:r>
            <a:r>
              <a:rPr lang="en-US" sz="7400" dirty="0">
                <a:effectLst/>
                <a:hlinkClick r:id="rId2" action="ppaction://hlinkfile"/>
              </a:rPr>
              <a:t> </a:t>
            </a:r>
            <a:r>
              <a:rPr lang="en-US" sz="7400" dirty="0" err="1">
                <a:effectLst/>
                <a:hlinkClick r:id="rId2" action="ppaction://hlinkfile"/>
              </a:rPr>
              <a:t>Konstitusiyasında</a:t>
            </a:r>
            <a:r>
              <a:rPr lang="en-US" sz="7400" dirty="0">
                <a:effectLst/>
              </a:rPr>
              <a:t> </a:t>
            </a:r>
            <a:r>
              <a:rPr lang="en-US" sz="7400" dirty="0" err="1">
                <a:effectLst/>
              </a:rPr>
              <a:t>nəzərdə</a:t>
            </a:r>
            <a:r>
              <a:rPr lang="en-US" sz="7400" dirty="0">
                <a:effectLst/>
              </a:rPr>
              <a:t> </a:t>
            </a:r>
            <a:r>
              <a:rPr lang="en-US" sz="7400" dirty="0" err="1">
                <a:effectLst/>
              </a:rPr>
              <a:t>tutulmuş</a:t>
            </a:r>
            <a:r>
              <a:rPr lang="en-US" sz="7400" dirty="0">
                <a:effectLst/>
              </a:rPr>
              <a:t> </a:t>
            </a:r>
            <a:r>
              <a:rPr lang="en-US" sz="7400" dirty="0" err="1">
                <a:effectLst/>
              </a:rPr>
              <a:t>insan</a:t>
            </a:r>
            <a:r>
              <a:rPr lang="en-US" sz="7400" dirty="0">
                <a:effectLst/>
              </a:rPr>
              <a:t> </a:t>
            </a:r>
            <a:r>
              <a:rPr lang="en-US" sz="7400" dirty="0" err="1">
                <a:effectLst/>
              </a:rPr>
              <a:t>və</a:t>
            </a:r>
            <a:r>
              <a:rPr lang="en-US" sz="7400" dirty="0">
                <a:effectLst/>
              </a:rPr>
              <a:t> </a:t>
            </a:r>
            <a:r>
              <a:rPr lang="en-US" sz="7400" dirty="0" err="1">
                <a:effectLst/>
              </a:rPr>
              <a:t>vətəndaş</a:t>
            </a:r>
            <a:r>
              <a:rPr lang="en-US" sz="7400" dirty="0">
                <a:effectLst/>
              </a:rPr>
              <a:t> </a:t>
            </a:r>
            <a:r>
              <a:rPr lang="en-US" sz="7400" dirty="0" err="1">
                <a:effectLst/>
              </a:rPr>
              <a:t>hüquq</a:t>
            </a:r>
            <a:r>
              <a:rPr lang="en-US" sz="7400" dirty="0">
                <a:effectLst/>
              </a:rPr>
              <a:t> </a:t>
            </a:r>
            <a:r>
              <a:rPr lang="en-US" sz="7400" dirty="0" err="1">
                <a:effectLst/>
              </a:rPr>
              <a:t>və</a:t>
            </a:r>
            <a:r>
              <a:rPr lang="en-US" sz="7400" dirty="0">
                <a:effectLst/>
              </a:rPr>
              <a:t> </a:t>
            </a:r>
            <a:r>
              <a:rPr lang="en-US" sz="7400" dirty="0" err="1">
                <a:effectLst/>
              </a:rPr>
              <a:t>azadlıqlarını</a:t>
            </a:r>
            <a:r>
              <a:rPr lang="en-US" sz="7400" dirty="0">
                <a:effectLst/>
              </a:rPr>
              <a:t>, </a:t>
            </a:r>
            <a:r>
              <a:rPr lang="en-US" sz="7400" dirty="0" err="1">
                <a:effectLst/>
              </a:rPr>
              <a:t>hüquqi</a:t>
            </a:r>
            <a:r>
              <a:rPr lang="en-US" sz="7400" dirty="0">
                <a:effectLst/>
              </a:rPr>
              <a:t> </a:t>
            </a:r>
            <a:r>
              <a:rPr lang="en-US" sz="7400" dirty="0" err="1">
                <a:effectLst/>
              </a:rPr>
              <a:t>şəxslərin</a:t>
            </a:r>
            <a:r>
              <a:rPr lang="en-US" sz="7400" dirty="0">
                <a:effectLst/>
              </a:rPr>
              <a:t> </a:t>
            </a:r>
            <a:r>
              <a:rPr lang="en-US" sz="7400" dirty="0" err="1">
                <a:effectLst/>
              </a:rPr>
              <a:t>qanuni</a:t>
            </a:r>
            <a:r>
              <a:rPr lang="en-US" sz="7400" dirty="0">
                <a:effectLst/>
              </a:rPr>
              <a:t> </a:t>
            </a:r>
            <a:r>
              <a:rPr lang="en-US" sz="7400" dirty="0" err="1">
                <a:effectLst/>
              </a:rPr>
              <a:t>mənafelərini</a:t>
            </a:r>
            <a:r>
              <a:rPr lang="en-US" sz="7400" dirty="0">
                <a:effectLst/>
              </a:rPr>
              <a:t> </a:t>
            </a:r>
            <a:r>
              <a:rPr lang="en-US" sz="7400" dirty="0" err="1">
                <a:effectLst/>
              </a:rPr>
              <a:t>pozmaq</a:t>
            </a:r>
            <a:r>
              <a:rPr lang="en-US" sz="7400" dirty="0">
                <a:effectLst/>
              </a:rPr>
              <a:t> </a:t>
            </a:r>
            <a:r>
              <a:rPr lang="en-US" sz="7400" dirty="0" err="1">
                <a:effectLst/>
              </a:rPr>
              <a:t>qadağandır</a:t>
            </a:r>
            <a:r>
              <a:rPr lang="en-US" sz="7400" dirty="0">
                <a:effectLst/>
              </a:rPr>
              <a:t>. </a:t>
            </a:r>
            <a:r>
              <a:rPr lang="en-US" sz="7400" dirty="0" err="1">
                <a:effectLst/>
              </a:rPr>
              <a:t>Əməliyyat-axtarış</a:t>
            </a:r>
            <a:r>
              <a:rPr lang="en-US" sz="7400" dirty="0">
                <a:effectLst/>
              </a:rPr>
              <a:t> </a:t>
            </a:r>
            <a:r>
              <a:rPr lang="en-US" sz="7400" dirty="0" err="1">
                <a:effectLst/>
              </a:rPr>
              <a:t>tədbirlərinin</a:t>
            </a:r>
            <a:r>
              <a:rPr lang="en-US" sz="7400" dirty="0">
                <a:effectLst/>
              </a:rPr>
              <a:t> </a:t>
            </a:r>
            <a:r>
              <a:rPr lang="en-US" sz="7400" dirty="0" err="1">
                <a:effectLst/>
              </a:rPr>
              <a:t>tətbiqi</a:t>
            </a:r>
            <a:r>
              <a:rPr lang="en-US" sz="7400" dirty="0">
                <a:effectLst/>
              </a:rPr>
              <a:t> </a:t>
            </a:r>
            <a:r>
              <a:rPr lang="en-US" sz="7400" dirty="0" err="1">
                <a:effectLst/>
              </a:rPr>
              <a:t>ilə</a:t>
            </a:r>
            <a:r>
              <a:rPr lang="en-US" sz="7400" dirty="0">
                <a:effectLst/>
              </a:rPr>
              <a:t> </a:t>
            </a:r>
            <a:r>
              <a:rPr lang="en-US" sz="7400" dirty="0" err="1">
                <a:effectLst/>
              </a:rPr>
              <a:t>bağlı</a:t>
            </a:r>
            <a:r>
              <a:rPr lang="en-US" sz="7400" dirty="0">
                <a:effectLst/>
              </a:rPr>
              <a:t> </a:t>
            </a:r>
            <a:r>
              <a:rPr lang="en-US" sz="7400" dirty="0" err="1">
                <a:effectLst/>
              </a:rPr>
              <a:t>insan</a:t>
            </a:r>
            <a:r>
              <a:rPr lang="en-US" sz="7400" dirty="0">
                <a:effectLst/>
              </a:rPr>
              <a:t> </a:t>
            </a:r>
            <a:r>
              <a:rPr lang="en-US" sz="7400" dirty="0" err="1">
                <a:effectLst/>
              </a:rPr>
              <a:t>və</a:t>
            </a:r>
            <a:r>
              <a:rPr lang="en-US" sz="7400" dirty="0">
                <a:effectLst/>
              </a:rPr>
              <a:t> </a:t>
            </a:r>
            <a:r>
              <a:rPr lang="en-US" sz="7400" dirty="0" err="1">
                <a:effectLst/>
              </a:rPr>
              <a:t>vətəndaş</a:t>
            </a:r>
            <a:r>
              <a:rPr lang="en-US" sz="7400" dirty="0">
                <a:effectLst/>
              </a:rPr>
              <a:t> </a:t>
            </a:r>
            <a:r>
              <a:rPr lang="en-US" sz="7400" dirty="0" err="1">
                <a:effectLst/>
              </a:rPr>
              <a:t>hüquq</a:t>
            </a:r>
            <a:r>
              <a:rPr lang="en-US" sz="7400" dirty="0">
                <a:effectLst/>
              </a:rPr>
              <a:t> </a:t>
            </a:r>
            <a:r>
              <a:rPr lang="en-US" sz="7400" dirty="0" err="1">
                <a:effectLst/>
              </a:rPr>
              <a:t>və</a:t>
            </a:r>
            <a:r>
              <a:rPr lang="en-US" sz="7400" dirty="0">
                <a:effectLst/>
              </a:rPr>
              <a:t> </a:t>
            </a:r>
            <a:r>
              <a:rPr lang="en-US" sz="7400" dirty="0" err="1">
                <a:effectLst/>
              </a:rPr>
              <a:t>azadlıqlarının</a:t>
            </a:r>
            <a:r>
              <a:rPr lang="en-US" sz="7400" dirty="0">
                <a:effectLst/>
              </a:rPr>
              <a:t> </a:t>
            </a:r>
            <a:r>
              <a:rPr lang="en-US" sz="7400" dirty="0" err="1">
                <a:effectLst/>
              </a:rPr>
              <a:t>müvəqqəti</a:t>
            </a:r>
            <a:r>
              <a:rPr lang="en-US" sz="7400" dirty="0">
                <a:effectLst/>
              </a:rPr>
              <a:t> </a:t>
            </a:r>
            <a:r>
              <a:rPr lang="en-US" sz="7400" dirty="0" err="1">
                <a:effectLst/>
              </a:rPr>
              <a:t>məhdudlaşdırılmasına</a:t>
            </a:r>
            <a:r>
              <a:rPr lang="en-US" sz="7400" dirty="0">
                <a:effectLst/>
              </a:rPr>
              <a:t> </a:t>
            </a:r>
            <a:r>
              <a:rPr lang="en-US" sz="7400" dirty="0" err="1">
                <a:effectLst/>
              </a:rPr>
              <a:t>yalnız</a:t>
            </a:r>
            <a:r>
              <a:rPr lang="en-US" sz="7400" dirty="0">
                <a:effectLst/>
              </a:rPr>
              <a:t> </a:t>
            </a:r>
            <a:r>
              <a:rPr lang="en-US" sz="7400" dirty="0" err="1">
                <a:effectLst/>
              </a:rPr>
              <a:t>bu</a:t>
            </a:r>
            <a:r>
              <a:rPr lang="en-US" sz="7400" dirty="0">
                <a:effectLst/>
              </a:rPr>
              <a:t> </a:t>
            </a:r>
            <a:r>
              <a:rPr lang="en-US" sz="7400" dirty="0" err="1">
                <a:effectLst/>
              </a:rPr>
              <a:t>Qanunla</a:t>
            </a:r>
            <a:r>
              <a:rPr lang="en-US" sz="7400" dirty="0">
                <a:effectLst/>
              </a:rPr>
              <a:t> </a:t>
            </a:r>
            <a:r>
              <a:rPr lang="en-US" sz="7400" dirty="0" err="1">
                <a:effectLst/>
              </a:rPr>
              <a:t>müəyyən</a:t>
            </a:r>
            <a:r>
              <a:rPr lang="en-US" sz="7400" dirty="0">
                <a:effectLst/>
              </a:rPr>
              <a:t> </a:t>
            </a:r>
            <a:r>
              <a:rPr lang="en-US" sz="7400" dirty="0" err="1">
                <a:effectLst/>
              </a:rPr>
              <a:t>edilmiş</a:t>
            </a:r>
            <a:r>
              <a:rPr lang="en-US" sz="7400" dirty="0">
                <a:effectLst/>
              </a:rPr>
              <a:t> </a:t>
            </a:r>
            <a:r>
              <a:rPr lang="en-US" sz="7400" dirty="0" err="1">
                <a:effectLst/>
              </a:rPr>
              <a:t>qaydada</a:t>
            </a:r>
            <a:r>
              <a:rPr lang="en-US" sz="7400" dirty="0">
                <a:effectLst/>
              </a:rPr>
              <a:t> </a:t>
            </a:r>
            <a:r>
              <a:rPr lang="en-US" sz="7400" dirty="0" err="1">
                <a:effectLst/>
              </a:rPr>
              <a:t>cinayətlərin</a:t>
            </a:r>
            <a:r>
              <a:rPr lang="en-US" sz="7400" dirty="0">
                <a:effectLst/>
              </a:rPr>
              <a:t> </a:t>
            </a:r>
            <a:r>
              <a:rPr lang="en-US" sz="7400" dirty="0" err="1">
                <a:effectLst/>
              </a:rPr>
              <a:t>qarşısının</a:t>
            </a:r>
            <a:r>
              <a:rPr lang="en-US" sz="7400" dirty="0">
                <a:effectLst/>
              </a:rPr>
              <a:t> </a:t>
            </a:r>
            <a:r>
              <a:rPr lang="en-US" sz="7400" dirty="0" err="1">
                <a:effectLst/>
              </a:rPr>
              <a:t>alınması</a:t>
            </a:r>
            <a:r>
              <a:rPr lang="en-US" sz="7400" dirty="0">
                <a:effectLst/>
              </a:rPr>
              <a:t>, </a:t>
            </a:r>
            <a:r>
              <a:rPr lang="en-US" sz="7400" dirty="0" err="1">
                <a:effectLst/>
              </a:rPr>
              <a:t>onların</a:t>
            </a:r>
            <a:r>
              <a:rPr lang="en-US" sz="7400" dirty="0">
                <a:effectLst/>
              </a:rPr>
              <a:t> </a:t>
            </a:r>
            <a:r>
              <a:rPr lang="en-US" sz="7400" dirty="0" err="1">
                <a:effectLst/>
              </a:rPr>
              <a:t>açılması</a:t>
            </a:r>
            <a:r>
              <a:rPr lang="en-US" sz="7400" dirty="0">
                <a:effectLst/>
              </a:rPr>
              <a:t>, </a:t>
            </a:r>
            <a:r>
              <a:rPr lang="en-US" sz="7400" dirty="0" err="1">
                <a:effectLst/>
              </a:rPr>
              <a:t>məhkəmə</a:t>
            </a:r>
            <a:r>
              <a:rPr lang="en-US" sz="7400" dirty="0">
                <a:effectLst/>
              </a:rPr>
              <a:t>, </a:t>
            </a:r>
            <a:r>
              <a:rPr lang="en-US" sz="7400" dirty="0" err="1">
                <a:effectLst/>
              </a:rPr>
              <a:t>istintaq</a:t>
            </a:r>
            <a:r>
              <a:rPr lang="en-US" sz="7400" dirty="0">
                <a:effectLst/>
              </a:rPr>
              <a:t> </a:t>
            </a:r>
            <a:r>
              <a:rPr lang="en-US" sz="7400" dirty="0" err="1">
                <a:effectLst/>
              </a:rPr>
              <a:t>və</a:t>
            </a:r>
            <a:r>
              <a:rPr lang="en-US" sz="7400" dirty="0">
                <a:effectLst/>
              </a:rPr>
              <a:t> </a:t>
            </a:r>
            <a:r>
              <a:rPr lang="en-US" sz="7400" dirty="0" err="1">
                <a:effectLst/>
              </a:rPr>
              <a:t>ya</a:t>
            </a:r>
            <a:r>
              <a:rPr lang="en-US" sz="7400" dirty="0">
                <a:effectLst/>
              </a:rPr>
              <a:t> </a:t>
            </a:r>
            <a:r>
              <a:rPr lang="en-US" sz="7400" dirty="0" err="1">
                <a:effectLst/>
              </a:rPr>
              <a:t>təhqiqat</a:t>
            </a:r>
            <a:r>
              <a:rPr lang="en-US" sz="7400" dirty="0">
                <a:effectLst/>
              </a:rPr>
              <a:t> </a:t>
            </a:r>
            <a:r>
              <a:rPr lang="en-US" sz="7400" dirty="0" err="1">
                <a:effectLst/>
              </a:rPr>
              <a:t>orqanlarından</a:t>
            </a:r>
            <a:r>
              <a:rPr lang="en-US" sz="7400" dirty="0">
                <a:effectLst/>
              </a:rPr>
              <a:t> </a:t>
            </a:r>
            <a:r>
              <a:rPr lang="en-US" sz="7400" dirty="0" err="1">
                <a:effectLst/>
              </a:rPr>
              <a:t>gizlənən</a:t>
            </a:r>
            <a:r>
              <a:rPr lang="en-US" sz="7400" dirty="0">
                <a:effectLst/>
              </a:rPr>
              <a:t>, </a:t>
            </a:r>
            <a:r>
              <a:rPr lang="en-US" sz="7400" dirty="0" err="1">
                <a:effectLst/>
              </a:rPr>
              <a:t>cəza</a:t>
            </a:r>
            <a:r>
              <a:rPr lang="en-US" sz="7400" dirty="0">
                <a:effectLst/>
              </a:rPr>
              <a:t> </a:t>
            </a:r>
            <a:r>
              <a:rPr lang="en-US" sz="7400" dirty="0" err="1">
                <a:effectLst/>
              </a:rPr>
              <a:t>çəkməkdən</a:t>
            </a:r>
            <a:r>
              <a:rPr lang="en-US" sz="7400" dirty="0">
                <a:effectLst/>
              </a:rPr>
              <a:t> </a:t>
            </a:r>
            <a:r>
              <a:rPr lang="en-US" sz="7400" dirty="0" err="1">
                <a:effectLst/>
              </a:rPr>
              <a:t>boyun</a:t>
            </a:r>
            <a:r>
              <a:rPr lang="en-US" sz="7400" dirty="0">
                <a:effectLst/>
              </a:rPr>
              <a:t> </a:t>
            </a:r>
            <a:r>
              <a:rPr lang="en-US" sz="7400" dirty="0" err="1">
                <a:effectLst/>
              </a:rPr>
              <a:t>qaçıran</a:t>
            </a:r>
            <a:r>
              <a:rPr lang="en-US" sz="7400" dirty="0">
                <a:effectLst/>
              </a:rPr>
              <a:t> </a:t>
            </a:r>
            <a:r>
              <a:rPr lang="en-US" sz="7400" dirty="0" err="1">
                <a:effectLst/>
              </a:rPr>
              <a:t>şəxslərin</a:t>
            </a:r>
            <a:r>
              <a:rPr lang="en-US" sz="7400" dirty="0">
                <a:effectLst/>
              </a:rPr>
              <a:t>, </a:t>
            </a:r>
            <a:r>
              <a:rPr lang="en-US" sz="7400" dirty="0" err="1">
                <a:effectLst/>
              </a:rPr>
              <a:t>itkin</a:t>
            </a:r>
            <a:r>
              <a:rPr lang="en-US" sz="7400" dirty="0">
                <a:effectLst/>
              </a:rPr>
              <a:t> </a:t>
            </a:r>
            <a:r>
              <a:rPr lang="en-US" sz="7400" dirty="0" err="1">
                <a:effectLst/>
              </a:rPr>
              <a:t>düşənlərin</a:t>
            </a:r>
            <a:r>
              <a:rPr lang="en-US" sz="7400" dirty="0">
                <a:effectLst/>
              </a:rPr>
              <a:t> </a:t>
            </a:r>
            <a:r>
              <a:rPr lang="en-US" sz="7400" dirty="0" err="1">
                <a:effectLst/>
              </a:rPr>
              <a:t>axtarışı</a:t>
            </a:r>
            <a:r>
              <a:rPr lang="en-US" sz="7400" dirty="0">
                <a:effectLst/>
              </a:rPr>
              <a:t> </a:t>
            </a:r>
            <a:r>
              <a:rPr lang="en-US" sz="7400" dirty="0" err="1">
                <a:effectLst/>
              </a:rPr>
              <a:t>zamanı</a:t>
            </a:r>
            <a:r>
              <a:rPr lang="en-US" sz="7400" dirty="0">
                <a:effectLst/>
              </a:rPr>
              <a:t> </a:t>
            </a:r>
            <a:r>
              <a:rPr lang="en-US" sz="7400" dirty="0" err="1">
                <a:effectLst/>
              </a:rPr>
              <a:t>yol</a:t>
            </a:r>
            <a:r>
              <a:rPr lang="en-US" sz="7400" dirty="0">
                <a:effectLst/>
              </a:rPr>
              <a:t> </a:t>
            </a:r>
            <a:r>
              <a:rPr lang="en-US" sz="7400" dirty="0" err="1">
                <a:effectLst/>
              </a:rPr>
              <a:t>verilə</a:t>
            </a:r>
            <a:r>
              <a:rPr lang="en-US" sz="7400" dirty="0">
                <a:effectLst/>
              </a:rPr>
              <a:t> </a:t>
            </a:r>
            <a:r>
              <a:rPr lang="en-US" sz="7400" dirty="0" err="1">
                <a:effectLst/>
              </a:rPr>
              <a:t>bilər</a:t>
            </a:r>
            <a:r>
              <a:rPr lang="en-US" sz="7400" dirty="0">
                <a:effectLst/>
              </a:rPr>
              <a:t>.</a:t>
            </a:r>
            <a:endParaRPr lang="ru-RU" sz="7400" dirty="0">
              <a:effectLst/>
            </a:endParaRPr>
          </a:p>
          <a:p>
            <a:endParaRPr lang="ru-RU" dirty="0"/>
          </a:p>
        </p:txBody>
      </p:sp>
    </p:spTree>
    <p:extLst>
      <p:ext uri="{BB962C8B-B14F-4D97-AF65-F5344CB8AC3E}">
        <p14:creationId xmlns:p14="http://schemas.microsoft.com/office/powerpoint/2010/main" val="2514911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855117"/>
          </a:xfrm>
        </p:spPr>
        <p:txBody>
          <a:bodyPr>
            <a:normAutofit fontScale="90000"/>
          </a:bodyPr>
          <a:lstStyle/>
          <a:p>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az-Latn-AZ" sz="2700" b="1" dirty="0">
                <a:effectLst/>
              </a:rPr>
              <a:t/>
            </a:r>
            <a:br>
              <a:rPr lang="az-Latn-AZ" sz="2700" b="1" dirty="0">
                <a:effectLst/>
              </a:rPr>
            </a:br>
            <a:r>
              <a:rPr lang="en-US" sz="2700" b="1" dirty="0" err="1">
                <a:effectLst/>
              </a:rPr>
              <a:t>Azərbaycan</a:t>
            </a:r>
            <a:r>
              <a:rPr lang="en-US" sz="2700" b="1" dirty="0">
                <a:effectLst/>
              </a:rPr>
              <a:t> </a:t>
            </a:r>
            <a:r>
              <a:rPr lang="en-US" sz="2700" b="1" dirty="0" err="1">
                <a:effectLst/>
              </a:rPr>
              <a:t>Respublikasında</a:t>
            </a:r>
            <a:r>
              <a:rPr lang="en-US" sz="2700" b="1" dirty="0">
                <a:effectLst/>
              </a:rPr>
              <a:t> </a:t>
            </a:r>
            <a:r>
              <a:rPr lang="en-US" sz="2700" b="1" dirty="0" err="1">
                <a:effectLst/>
              </a:rPr>
              <a:t>insan</a:t>
            </a:r>
            <a:r>
              <a:rPr lang="en-US" sz="2700" b="1" dirty="0">
                <a:effectLst/>
              </a:rPr>
              <a:t> </a:t>
            </a:r>
            <a:r>
              <a:rPr lang="en-US" sz="2700" b="1" dirty="0" err="1">
                <a:effectLst/>
              </a:rPr>
              <a:t>hüquq</a:t>
            </a:r>
            <a:r>
              <a:rPr lang="en-US" sz="2700" b="1" dirty="0">
                <a:effectLst/>
              </a:rPr>
              <a:t> </a:t>
            </a:r>
            <a:r>
              <a:rPr lang="en-US" sz="2700" b="1" dirty="0" err="1">
                <a:effectLst/>
              </a:rPr>
              <a:t>və</a:t>
            </a:r>
            <a:r>
              <a:rPr lang="en-US" sz="2700" b="1" dirty="0">
                <a:effectLst/>
              </a:rPr>
              <a:t> </a:t>
            </a:r>
            <a:r>
              <a:rPr lang="en-US" sz="2700" b="1" dirty="0" err="1">
                <a:effectLst/>
              </a:rPr>
              <a:t>azadlıqlarının</a:t>
            </a:r>
            <a:r>
              <a:rPr lang="en-US" sz="2700" b="1" dirty="0">
                <a:effectLst/>
              </a:rPr>
              <a:t> </a:t>
            </a:r>
            <a:r>
              <a:rPr lang="en-US" sz="2700" b="1" dirty="0" err="1">
                <a:effectLst/>
              </a:rPr>
              <a:t>həyata</a:t>
            </a:r>
            <a:r>
              <a:rPr lang="en-US" sz="2700" b="1" dirty="0">
                <a:effectLst/>
              </a:rPr>
              <a:t> </a:t>
            </a:r>
            <a:r>
              <a:rPr lang="en-US" sz="2700" b="1" dirty="0" err="1">
                <a:effectLst/>
              </a:rPr>
              <a:t>keçirilməsinin</a:t>
            </a:r>
            <a:r>
              <a:rPr lang="en-US" sz="2700" b="1" dirty="0">
                <a:effectLst/>
              </a:rPr>
              <a:t> </a:t>
            </a:r>
            <a:r>
              <a:rPr lang="en-US" sz="2700" b="1" dirty="0" err="1">
                <a:effectLst/>
              </a:rPr>
              <a:t>tənzimlənməsi</a:t>
            </a:r>
            <a:r>
              <a:rPr lang="en-US" sz="2700" b="1" dirty="0">
                <a:effectLst/>
              </a:rPr>
              <a:t> </a:t>
            </a:r>
            <a:r>
              <a:rPr lang="en-US" sz="2700" b="1" dirty="0" err="1">
                <a:effectLst/>
              </a:rPr>
              <a:t>haqqınd</a:t>
            </a:r>
            <a:r>
              <a:rPr lang="az-Latn-AZ" sz="2700" b="1" dirty="0">
                <a:effectLst/>
              </a:rPr>
              <a:t>a</a:t>
            </a:r>
            <a:br>
              <a:rPr lang="az-Latn-AZ" sz="2700" b="1" dirty="0">
                <a:effectLst/>
              </a:rPr>
            </a:br>
            <a:r>
              <a:rPr lang="en-US" sz="2700" b="1" dirty="0">
                <a:effectLst/>
              </a:rPr>
              <a:t>AZƏRBAYCAN RESPUBLİKASININ</a:t>
            </a:r>
            <a:r>
              <a:rPr lang="en-US" sz="2700" dirty="0">
                <a:effectLst/>
              </a:rPr>
              <a:t/>
            </a:r>
            <a:br>
              <a:rPr lang="en-US" sz="2700" dirty="0">
                <a:effectLst/>
              </a:rPr>
            </a:br>
            <a:r>
              <a:rPr lang="en-US" sz="2700" b="1" dirty="0">
                <a:effectLst/>
              </a:rPr>
              <a:t>KONSTİTUSİYA Q A N U N U</a:t>
            </a:r>
            <a:r>
              <a:rPr lang="az-Latn-AZ" sz="2700" b="1" dirty="0">
                <a:effectLst/>
              </a:rPr>
              <a:t/>
            </a:r>
            <a:br>
              <a:rPr lang="az-Latn-AZ" sz="2700" b="1" dirty="0">
                <a:effectLst/>
              </a:rPr>
            </a:br>
            <a:r>
              <a:rPr lang="az-Latn-AZ" sz="2700" b="1" dirty="0">
                <a:effectLst/>
              </a:rPr>
              <a:t/>
            </a:r>
            <a:br>
              <a:rPr lang="az-Latn-AZ" sz="2700" b="1" dirty="0">
                <a:effectLst/>
              </a:rPr>
            </a:br>
            <a:r>
              <a:rPr lang="en-US" dirty="0">
                <a:effectLst/>
              </a:rPr>
              <a:t/>
            </a:r>
            <a:br>
              <a:rPr lang="en-US" dirty="0">
                <a:effectLst/>
              </a:rPr>
            </a:br>
            <a:r>
              <a:rPr lang="en-US" sz="2700" b="1" dirty="0" err="1">
                <a:effectLst/>
              </a:rPr>
              <a:t>Maddə</a:t>
            </a:r>
            <a:r>
              <a:rPr lang="en-US" sz="2700" b="1" dirty="0">
                <a:effectLst/>
              </a:rPr>
              <a:t> 3. </a:t>
            </a:r>
            <a:r>
              <a:rPr lang="en-US" sz="2700" b="1" dirty="0" err="1">
                <a:effectLst/>
              </a:rPr>
              <a:t>Qanun</a:t>
            </a:r>
            <a:r>
              <a:rPr lang="en-US" sz="2700" b="1" dirty="0">
                <a:effectLst/>
              </a:rPr>
              <a:t> </a:t>
            </a:r>
            <a:r>
              <a:rPr lang="en-US" sz="2700" b="1" dirty="0" err="1">
                <a:effectLst/>
              </a:rPr>
              <a:t>əsasında</a:t>
            </a:r>
            <a:r>
              <a:rPr lang="en-US" sz="2700" b="1" dirty="0">
                <a:effectLst/>
              </a:rPr>
              <a:t> </a:t>
            </a:r>
            <a:r>
              <a:rPr lang="en-US" sz="2700" b="1" dirty="0" err="1">
                <a:effectLst/>
              </a:rPr>
              <a:t>insan</a:t>
            </a:r>
            <a:r>
              <a:rPr lang="en-US" sz="2700" b="1" dirty="0">
                <a:effectLst/>
              </a:rPr>
              <a:t> </a:t>
            </a:r>
            <a:r>
              <a:rPr lang="en-US" sz="2700" b="1" dirty="0" err="1">
                <a:effectLst/>
              </a:rPr>
              <a:t>hüquqlarının</a:t>
            </a:r>
            <a:r>
              <a:rPr lang="en-US" sz="2700" b="1" dirty="0">
                <a:effectLst/>
              </a:rPr>
              <a:t> </a:t>
            </a:r>
            <a:r>
              <a:rPr lang="en-US" sz="2700" b="1" dirty="0" err="1">
                <a:effectLst/>
              </a:rPr>
              <a:t>və</a:t>
            </a:r>
            <a:r>
              <a:rPr lang="en-US" sz="2700" b="1" dirty="0">
                <a:effectLst/>
              </a:rPr>
              <a:t> </a:t>
            </a:r>
            <a:r>
              <a:rPr lang="en-US" sz="2700" b="1" dirty="0" err="1">
                <a:effectLst/>
              </a:rPr>
              <a:t>azadlıqlarının</a:t>
            </a:r>
            <a:r>
              <a:rPr lang="en-US" sz="2700" b="1" dirty="0">
                <a:effectLst/>
              </a:rPr>
              <a:t> </a:t>
            </a:r>
            <a:r>
              <a:rPr lang="en-US" sz="2700" b="1" dirty="0" err="1">
                <a:effectLst/>
              </a:rPr>
              <a:t>məhdudlaşdırılmasına</a:t>
            </a:r>
            <a:r>
              <a:rPr lang="en-US" sz="2700" b="1" dirty="0">
                <a:effectLst/>
              </a:rPr>
              <a:t> </a:t>
            </a:r>
            <a:r>
              <a:rPr lang="en-US" sz="2700" b="1" dirty="0" err="1">
                <a:effectLst/>
              </a:rPr>
              <a:t>dair</a:t>
            </a:r>
            <a:r>
              <a:rPr lang="en-US" sz="2700" b="1" dirty="0">
                <a:effectLst/>
              </a:rPr>
              <a:t> </a:t>
            </a:r>
            <a:r>
              <a:rPr lang="en-US" sz="2700" b="1" dirty="0" err="1">
                <a:effectLst/>
              </a:rPr>
              <a:t>tələblər</a:t>
            </a:r>
            <a:r>
              <a:rPr lang="en-US" sz="2700" dirty="0">
                <a:effectLst/>
              </a:rPr>
              <a:t/>
            </a:r>
            <a:br>
              <a:rPr lang="en-US" sz="2700" dirty="0">
                <a:effectLst/>
              </a:rPr>
            </a:br>
            <a:r>
              <a:rPr lang="en-US" sz="2700" dirty="0">
                <a:effectLst/>
              </a:rPr>
              <a:t>3.1. </a:t>
            </a:r>
            <a:r>
              <a:rPr lang="en-US" sz="2700" dirty="0" err="1">
                <a:effectLst/>
              </a:rPr>
              <a:t>Azərbaycan</a:t>
            </a:r>
            <a:r>
              <a:rPr lang="en-US" sz="2700" dirty="0">
                <a:effectLst/>
              </a:rPr>
              <a:t> </a:t>
            </a:r>
            <a:r>
              <a:rPr lang="en-US" sz="2700" dirty="0" err="1">
                <a:effectLst/>
              </a:rPr>
              <a:t>Respublikasının</a:t>
            </a:r>
            <a:r>
              <a:rPr lang="en-US" sz="2700" dirty="0">
                <a:effectLst/>
              </a:rPr>
              <a:t> </a:t>
            </a:r>
            <a:r>
              <a:rPr lang="en-US" sz="2700" dirty="0" err="1">
                <a:effectLst/>
              </a:rPr>
              <a:t>Konstitusiyasında</a:t>
            </a:r>
            <a:r>
              <a:rPr lang="en-US" sz="2700" dirty="0">
                <a:effectLst/>
              </a:rPr>
              <a:t> </a:t>
            </a:r>
            <a:r>
              <a:rPr lang="en-US" sz="2700" dirty="0" err="1">
                <a:effectLst/>
              </a:rPr>
              <a:t>və</a:t>
            </a:r>
            <a:r>
              <a:rPr lang="en-US" sz="2700" dirty="0">
                <a:effectLst/>
              </a:rPr>
              <a:t> </a:t>
            </a:r>
            <a:r>
              <a:rPr lang="en-US" sz="2700" dirty="0" err="1">
                <a:effectLst/>
              </a:rPr>
              <a:t>Azərbaycan</a:t>
            </a:r>
            <a:r>
              <a:rPr lang="en-US" sz="2700" dirty="0">
                <a:effectLst/>
              </a:rPr>
              <a:t> </a:t>
            </a:r>
            <a:r>
              <a:rPr lang="en-US" sz="2700" dirty="0" err="1">
                <a:effectLst/>
              </a:rPr>
              <a:t>Respublikasının</a:t>
            </a:r>
            <a:r>
              <a:rPr lang="en-US" sz="2700" dirty="0">
                <a:effectLst/>
              </a:rPr>
              <a:t> </a:t>
            </a:r>
            <a:r>
              <a:rPr lang="en-US" sz="2700" dirty="0" err="1">
                <a:effectLst/>
              </a:rPr>
              <a:t>tərəfdar</a:t>
            </a:r>
            <a:r>
              <a:rPr lang="en-US" sz="2700" dirty="0">
                <a:effectLst/>
              </a:rPr>
              <a:t> </a:t>
            </a:r>
            <a:r>
              <a:rPr lang="en-US" sz="2700" dirty="0" err="1">
                <a:effectLst/>
              </a:rPr>
              <a:t>çıxdığı</a:t>
            </a:r>
            <a:r>
              <a:rPr lang="en-US" sz="2700" dirty="0">
                <a:effectLst/>
              </a:rPr>
              <a:t> </a:t>
            </a:r>
            <a:r>
              <a:rPr lang="en-US" sz="2700" dirty="0" err="1">
                <a:effectLst/>
              </a:rPr>
              <a:t>beynəlxalq</a:t>
            </a:r>
            <a:r>
              <a:rPr lang="en-US" sz="2700" dirty="0">
                <a:effectLst/>
              </a:rPr>
              <a:t> </a:t>
            </a:r>
            <a:r>
              <a:rPr lang="en-US" sz="2700" dirty="0" err="1">
                <a:effectLst/>
              </a:rPr>
              <a:t>müqavilələrdə</a:t>
            </a:r>
            <a:r>
              <a:rPr lang="en-US" sz="2700" dirty="0">
                <a:effectLst/>
              </a:rPr>
              <a:t> </a:t>
            </a:r>
            <a:r>
              <a:rPr lang="en-US" sz="2700" dirty="0" err="1">
                <a:effectLst/>
              </a:rPr>
              <a:t>nəzərdə</a:t>
            </a:r>
            <a:r>
              <a:rPr lang="en-US" sz="2700" dirty="0">
                <a:effectLst/>
              </a:rPr>
              <a:t> </a:t>
            </a:r>
            <a:r>
              <a:rPr lang="en-US" sz="2700" dirty="0" err="1">
                <a:effectLst/>
              </a:rPr>
              <a:t>tutulmuş</a:t>
            </a:r>
            <a:r>
              <a:rPr lang="en-US" sz="2700" dirty="0">
                <a:effectLst/>
              </a:rPr>
              <a:t> </a:t>
            </a:r>
            <a:r>
              <a:rPr lang="en-US" sz="2700" dirty="0" err="1">
                <a:effectLst/>
              </a:rPr>
              <a:t>insan</a:t>
            </a:r>
            <a:r>
              <a:rPr lang="en-US" sz="2700" dirty="0">
                <a:effectLst/>
              </a:rPr>
              <a:t> </a:t>
            </a:r>
            <a:r>
              <a:rPr lang="en-US" sz="2700" dirty="0" err="1">
                <a:effectLst/>
              </a:rPr>
              <a:t>hüquqları</a:t>
            </a:r>
            <a:r>
              <a:rPr lang="en-US" sz="2700" dirty="0">
                <a:effectLst/>
              </a:rPr>
              <a:t> </a:t>
            </a:r>
            <a:r>
              <a:rPr lang="en-US" sz="2700" dirty="0" err="1">
                <a:effectLst/>
              </a:rPr>
              <a:t>və</a:t>
            </a:r>
            <a:r>
              <a:rPr lang="en-US" sz="2700" dirty="0">
                <a:effectLst/>
              </a:rPr>
              <a:t> </a:t>
            </a:r>
            <a:r>
              <a:rPr lang="en-US" sz="2700" dirty="0" err="1">
                <a:effectLst/>
              </a:rPr>
              <a:t>azadlıqları</a:t>
            </a:r>
            <a:r>
              <a:rPr lang="en-US" sz="2700" dirty="0">
                <a:effectLst/>
              </a:rPr>
              <a:t> </a:t>
            </a:r>
            <a:r>
              <a:rPr lang="en-US" sz="2700" dirty="0" err="1">
                <a:effectLst/>
              </a:rPr>
              <a:t>yalnız</a:t>
            </a:r>
            <a:r>
              <a:rPr lang="en-US" sz="2700" dirty="0">
                <a:effectLst/>
              </a:rPr>
              <a:t> </a:t>
            </a:r>
            <a:r>
              <a:rPr lang="en-US" sz="2700" dirty="0" err="1">
                <a:effectLst/>
              </a:rPr>
              <a:t>qanunla</a:t>
            </a:r>
            <a:r>
              <a:rPr lang="en-US" sz="2700" dirty="0">
                <a:effectLst/>
              </a:rPr>
              <a:t> </a:t>
            </a:r>
            <a:r>
              <a:rPr lang="en-US" sz="2700" dirty="0" err="1">
                <a:effectLst/>
              </a:rPr>
              <a:t>məhdudlaşdırıla</a:t>
            </a:r>
            <a:r>
              <a:rPr lang="en-US" sz="2700" dirty="0">
                <a:effectLst/>
              </a:rPr>
              <a:t> </a:t>
            </a:r>
            <a:r>
              <a:rPr lang="en-US" sz="2700" dirty="0" err="1">
                <a:effectLst/>
              </a:rPr>
              <a:t>bilər</a:t>
            </a:r>
            <a:r>
              <a:rPr lang="en-US" sz="2700" dirty="0">
                <a:effectLst/>
              </a:rPr>
              <a:t>.</a:t>
            </a:r>
            <a:br>
              <a:rPr lang="en-US" sz="2700" dirty="0">
                <a:effectLst/>
              </a:rPr>
            </a:br>
            <a:r>
              <a:rPr lang="en-US" sz="2700" dirty="0">
                <a:effectLst/>
              </a:rPr>
              <a:t>3.2. </a:t>
            </a:r>
            <a:r>
              <a:rPr lang="en-US" sz="2700" dirty="0" err="1">
                <a:effectLst/>
              </a:rPr>
              <a:t>İnsan</a:t>
            </a:r>
            <a:r>
              <a:rPr lang="en-US" sz="2700" dirty="0">
                <a:effectLst/>
              </a:rPr>
              <a:t> </a:t>
            </a:r>
            <a:r>
              <a:rPr lang="en-US" sz="2700" dirty="0" err="1">
                <a:effectLst/>
              </a:rPr>
              <a:t>hüquqlarını</a:t>
            </a:r>
            <a:r>
              <a:rPr lang="en-US" sz="2700" dirty="0">
                <a:effectLst/>
              </a:rPr>
              <a:t> </a:t>
            </a:r>
            <a:r>
              <a:rPr lang="en-US" sz="2700" dirty="0" err="1">
                <a:effectLst/>
              </a:rPr>
              <a:t>və</a:t>
            </a:r>
            <a:r>
              <a:rPr lang="en-US" sz="2700" dirty="0">
                <a:effectLst/>
              </a:rPr>
              <a:t> </a:t>
            </a:r>
            <a:r>
              <a:rPr lang="en-US" sz="2700" dirty="0" err="1">
                <a:effectLst/>
              </a:rPr>
              <a:t>azadlıqlarını</a:t>
            </a:r>
            <a:r>
              <a:rPr lang="en-US" sz="2700" dirty="0">
                <a:effectLst/>
              </a:rPr>
              <a:t> </a:t>
            </a:r>
            <a:r>
              <a:rPr lang="en-US" sz="2700" dirty="0" err="1">
                <a:effectLst/>
              </a:rPr>
              <a:t>məhdudlaşdıran</a:t>
            </a:r>
            <a:r>
              <a:rPr lang="en-US" sz="2700" dirty="0">
                <a:effectLst/>
              </a:rPr>
              <a:t> </a:t>
            </a:r>
            <a:r>
              <a:rPr lang="en-US" sz="2700" dirty="0" err="1">
                <a:effectLst/>
              </a:rPr>
              <a:t>qanunda</a:t>
            </a:r>
            <a:r>
              <a:rPr lang="en-US" sz="2700" dirty="0">
                <a:effectLst/>
              </a:rPr>
              <a:t> </a:t>
            </a:r>
            <a:r>
              <a:rPr lang="en-US" sz="2700" dirty="0" err="1">
                <a:effectLst/>
              </a:rPr>
              <a:t>məhdudlaşdırılan</a:t>
            </a:r>
            <a:r>
              <a:rPr lang="en-US" sz="2700" dirty="0">
                <a:effectLst/>
              </a:rPr>
              <a:t> </a:t>
            </a:r>
            <a:r>
              <a:rPr lang="en-US" sz="2700" dirty="0" err="1">
                <a:effectLst/>
              </a:rPr>
              <a:t>hüquq</a:t>
            </a:r>
            <a:r>
              <a:rPr lang="en-US" sz="2700" dirty="0">
                <a:effectLst/>
              </a:rPr>
              <a:t> </a:t>
            </a:r>
            <a:r>
              <a:rPr lang="en-US" sz="2700" dirty="0" err="1">
                <a:effectLst/>
              </a:rPr>
              <a:t>və</a:t>
            </a:r>
            <a:r>
              <a:rPr lang="en-US" sz="2700" dirty="0">
                <a:effectLst/>
              </a:rPr>
              <a:t> </a:t>
            </a:r>
            <a:r>
              <a:rPr lang="en-US" sz="2700" dirty="0" err="1">
                <a:effectLst/>
              </a:rPr>
              <a:t>ya</a:t>
            </a:r>
            <a:r>
              <a:rPr lang="en-US" sz="2700" dirty="0">
                <a:effectLst/>
              </a:rPr>
              <a:t> </a:t>
            </a:r>
            <a:r>
              <a:rPr lang="en-US" sz="2700" dirty="0" err="1">
                <a:effectLst/>
              </a:rPr>
              <a:t>azadlıq</a:t>
            </a:r>
            <a:r>
              <a:rPr lang="en-US" sz="2700" dirty="0">
                <a:effectLst/>
              </a:rPr>
              <a:t>, </a:t>
            </a:r>
            <a:r>
              <a:rPr lang="en-US" sz="2700" dirty="0" err="1">
                <a:effectLst/>
              </a:rPr>
              <a:t>habelə</a:t>
            </a:r>
            <a:r>
              <a:rPr lang="en-US" sz="2700" dirty="0">
                <a:effectLst/>
              </a:rPr>
              <a:t> </a:t>
            </a:r>
            <a:r>
              <a:rPr lang="en-US" sz="2700" dirty="0" err="1">
                <a:effectLst/>
              </a:rPr>
              <a:t>Azərbaycan</a:t>
            </a:r>
            <a:r>
              <a:rPr lang="en-US" sz="2700" dirty="0">
                <a:effectLst/>
              </a:rPr>
              <a:t> </a:t>
            </a:r>
            <a:r>
              <a:rPr lang="en-US" sz="2700" dirty="0" err="1">
                <a:effectLst/>
              </a:rPr>
              <a:t>Respublikası</a:t>
            </a:r>
            <a:r>
              <a:rPr lang="en-US" sz="2700" dirty="0">
                <a:effectLst/>
              </a:rPr>
              <a:t> </a:t>
            </a:r>
            <a:r>
              <a:rPr lang="en-US" sz="2700" dirty="0" err="1">
                <a:effectLst/>
              </a:rPr>
              <a:t>Konstitusiyasının</a:t>
            </a:r>
            <a:r>
              <a:rPr lang="en-US" sz="2700" dirty="0">
                <a:effectLst/>
              </a:rPr>
              <a:t> </a:t>
            </a:r>
            <a:r>
              <a:rPr lang="en-US" sz="2700" dirty="0" err="1">
                <a:effectLst/>
              </a:rPr>
              <a:t>müvafiq</a:t>
            </a:r>
            <a:r>
              <a:rPr lang="en-US" sz="2700" dirty="0">
                <a:effectLst/>
              </a:rPr>
              <a:t> </a:t>
            </a:r>
            <a:r>
              <a:rPr lang="en-US" sz="2700" dirty="0" err="1">
                <a:effectLst/>
              </a:rPr>
              <a:t>maddəsi</a:t>
            </a:r>
            <a:r>
              <a:rPr lang="en-US" sz="2700" dirty="0">
                <a:effectLst/>
              </a:rPr>
              <a:t> </a:t>
            </a:r>
            <a:r>
              <a:rPr lang="en-US" sz="2700" dirty="0" err="1">
                <a:effectLst/>
              </a:rPr>
              <a:t>göstərilməlidir</a:t>
            </a:r>
            <a:r>
              <a:rPr lang="en-US" sz="2700" dirty="0">
                <a:effectLst/>
              </a:rPr>
              <a:t>.</a:t>
            </a:r>
            <a:br>
              <a:rPr lang="en-US" sz="2700" dirty="0">
                <a:effectLst/>
              </a:rPr>
            </a:br>
            <a:r>
              <a:rPr lang="en-US" sz="2700" dirty="0">
                <a:effectLst/>
              </a:rPr>
              <a:t>3.3. </a:t>
            </a:r>
            <a:r>
              <a:rPr lang="en-US" sz="2700" dirty="0" err="1">
                <a:effectLst/>
              </a:rPr>
              <a:t>İnsan</a:t>
            </a:r>
            <a:r>
              <a:rPr lang="en-US" sz="2700" dirty="0">
                <a:effectLst/>
              </a:rPr>
              <a:t> </a:t>
            </a:r>
            <a:r>
              <a:rPr lang="en-US" sz="2700" dirty="0" err="1">
                <a:effectLst/>
              </a:rPr>
              <a:t>hüquqlarına</a:t>
            </a:r>
            <a:r>
              <a:rPr lang="en-US" sz="2700" dirty="0">
                <a:effectLst/>
              </a:rPr>
              <a:t> </a:t>
            </a:r>
            <a:r>
              <a:rPr lang="en-US" sz="2700" dirty="0" err="1">
                <a:effectLst/>
              </a:rPr>
              <a:t>və</a:t>
            </a:r>
            <a:r>
              <a:rPr lang="en-US" sz="2700" dirty="0">
                <a:effectLst/>
              </a:rPr>
              <a:t> </a:t>
            </a:r>
            <a:r>
              <a:rPr lang="en-US" sz="2700" dirty="0" err="1">
                <a:effectLst/>
              </a:rPr>
              <a:t>azadlıqlarına</a:t>
            </a:r>
            <a:r>
              <a:rPr lang="en-US" sz="2700" dirty="0">
                <a:effectLst/>
              </a:rPr>
              <a:t> </a:t>
            </a:r>
            <a:r>
              <a:rPr lang="en-US" sz="2700" dirty="0" err="1">
                <a:effectLst/>
              </a:rPr>
              <a:t>qoyulan</a:t>
            </a:r>
            <a:r>
              <a:rPr lang="en-US" sz="2700" dirty="0">
                <a:effectLst/>
              </a:rPr>
              <a:t> </a:t>
            </a:r>
            <a:r>
              <a:rPr lang="en-US" sz="2700" dirty="0" err="1">
                <a:effectLst/>
              </a:rPr>
              <a:t>məhdudiyyətlər</a:t>
            </a:r>
            <a:r>
              <a:rPr lang="en-US" sz="2700" dirty="0">
                <a:effectLst/>
              </a:rPr>
              <a:t> </a:t>
            </a:r>
            <a:r>
              <a:rPr lang="en-US" sz="2700" dirty="0" err="1">
                <a:effectLst/>
              </a:rPr>
              <a:t>həmin</a:t>
            </a:r>
            <a:r>
              <a:rPr lang="en-US" sz="2700" dirty="0">
                <a:effectLst/>
              </a:rPr>
              <a:t> </a:t>
            </a:r>
            <a:r>
              <a:rPr lang="en-US" sz="2700" dirty="0" err="1">
                <a:effectLst/>
              </a:rPr>
              <a:t>hüquqların</a:t>
            </a:r>
            <a:r>
              <a:rPr lang="en-US" sz="2700" dirty="0">
                <a:effectLst/>
              </a:rPr>
              <a:t> </a:t>
            </a:r>
            <a:r>
              <a:rPr lang="en-US" sz="2700" dirty="0" err="1">
                <a:effectLst/>
              </a:rPr>
              <a:t>və</a:t>
            </a:r>
            <a:r>
              <a:rPr lang="en-US" sz="2700" dirty="0">
                <a:effectLst/>
              </a:rPr>
              <a:t> </a:t>
            </a:r>
            <a:r>
              <a:rPr lang="en-US" sz="2700" dirty="0" err="1">
                <a:effectLst/>
              </a:rPr>
              <a:t>azadlıqların</a:t>
            </a:r>
            <a:r>
              <a:rPr lang="en-US" sz="2700" dirty="0">
                <a:effectLst/>
              </a:rPr>
              <a:t> </a:t>
            </a:r>
            <a:r>
              <a:rPr lang="en-US" sz="2700" dirty="0" err="1">
                <a:effectLst/>
              </a:rPr>
              <a:t>mahiyyətini</a:t>
            </a:r>
            <a:r>
              <a:rPr lang="en-US" sz="2700" dirty="0">
                <a:effectLst/>
              </a:rPr>
              <a:t> </a:t>
            </a:r>
            <a:r>
              <a:rPr lang="en-US" sz="2700" dirty="0" err="1">
                <a:effectLst/>
              </a:rPr>
              <a:t>dəyişməməlidir</a:t>
            </a:r>
            <a:r>
              <a:rPr lang="en-US" sz="2700" dirty="0">
                <a:effectLst/>
              </a:rPr>
              <a:t>.</a:t>
            </a:r>
            <a:br>
              <a:rPr lang="en-US" sz="2700" dirty="0">
                <a:effectLst/>
              </a:rPr>
            </a:br>
            <a:endParaRPr lang="en-US" sz="2700" dirty="0"/>
          </a:p>
        </p:txBody>
      </p:sp>
    </p:spTree>
    <p:extLst>
      <p:ext uri="{BB962C8B-B14F-4D97-AF65-F5344CB8AC3E}">
        <p14:creationId xmlns:p14="http://schemas.microsoft.com/office/powerpoint/2010/main" val="238499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t>Müdaxilənin qanuni məqsəd daşıması</a:t>
            </a:r>
            <a:endParaRPr lang="ru-RU" dirty="0"/>
          </a:p>
        </p:txBody>
      </p:sp>
      <p:sp>
        <p:nvSpPr>
          <p:cNvPr id="3" name="Объект 2"/>
          <p:cNvSpPr>
            <a:spLocks noGrp="1"/>
          </p:cNvSpPr>
          <p:nvPr>
            <p:ph idx="1"/>
          </p:nvPr>
        </p:nvSpPr>
        <p:spPr>
          <a:xfrm>
            <a:off x="913795" y="1732449"/>
            <a:ext cx="10353762" cy="4628594"/>
          </a:xfrm>
        </p:spPr>
        <p:txBody>
          <a:bodyPr>
            <a:normAutofit/>
          </a:bodyPr>
          <a:lstStyle/>
          <a:p>
            <a:r>
              <a:rPr lang="az-Latn-AZ" sz="2400" dirty="0"/>
              <a:t>Milli təhlükəsizlik (Klass Almaniyaya qarşı,Leander İsveşə qarşı)</a:t>
            </a:r>
          </a:p>
          <a:p>
            <a:r>
              <a:rPr lang="az-Latn-AZ" sz="2400" dirty="0"/>
              <a:t>İctimai asayiş (X.Y.İsveçrəyə qarşı,Bakli Birləşmiş Krallığa qarşı)</a:t>
            </a:r>
          </a:p>
          <a:p>
            <a:r>
              <a:rPr lang="az-Latn-AZ" sz="2400" dirty="0"/>
              <a:t>Ölkənin iqtisadi rifah maraqları(Gillou Birləşmiş Krallığa qarşı,Berrehab Niderlanda qarşı)</a:t>
            </a:r>
          </a:p>
          <a:p>
            <a:r>
              <a:rPr lang="az-Latn-AZ" sz="2400" dirty="0"/>
              <a:t>İğtişaşın və ya cinayətin qarşısının alınması(S. və Marper Birləşmiş Krallığa qarşı,Kiqan Birləşmiş Krallığa qarşı)</a:t>
            </a:r>
          </a:p>
          <a:p>
            <a:r>
              <a:rPr lang="az-Latn-AZ" sz="2400" dirty="0"/>
              <a:t>Sağlamlığın,yaxud mənəviyyatın mühafizə edilməsi</a:t>
            </a:r>
            <a:r>
              <a:rPr lang="ru-RU" sz="2400" dirty="0"/>
              <a:t>(</a:t>
            </a:r>
            <a:r>
              <a:rPr lang="az-Latn-AZ" sz="2400" dirty="0"/>
              <a:t>Dadcen Birləşmiş Krallığa qarşı,ADT Birləşmiş Krallığa qarşı)</a:t>
            </a:r>
          </a:p>
          <a:p>
            <a:r>
              <a:rPr lang="az-Latn-AZ" sz="2400" dirty="0"/>
              <a:t>Digər şəxslərin hüquq və azadlıqlarının müdafiəsi (Çeppel Birləşmiş Krallığa qarşı,Marqarita və Rocer Andersson İsveçə qarşı)</a:t>
            </a:r>
          </a:p>
          <a:p>
            <a:endParaRPr lang="ru-RU" dirty="0"/>
          </a:p>
        </p:txBody>
      </p:sp>
    </p:spTree>
    <p:extLst>
      <p:ext uri="{BB962C8B-B14F-4D97-AF65-F5344CB8AC3E}">
        <p14:creationId xmlns:p14="http://schemas.microsoft.com/office/powerpoint/2010/main" val="2330451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sz="4400" dirty="0"/>
              <a:t>Diqqətinizə görə minnətdaram!</a:t>
            </a:r>
            <a:endParaRPr lang="ru-RU" sz="4400" dirty="0"/>
          </a:p>
        </p:txBody>
      </p:sp>
    </p:spTree>
    <p:extLst>
      <p:ext uri="{BB962C8B-B14F-4D97-AF65-F5344CB8AC3E}">
        <p14:creationId xmlns:p14="http://schemas.microsoft.com/office/powerpoint/2010/main" val="4220585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az-Latn-AZ" dirty="0"/>
              <a:t>AVROPA İNSAN HÜQUQLARI KONVENSİYASI</a:t>
            </a:r>
            <a:endParaRPr lang="ru-RU" dirty="0"/>
          </a:p>
        </p:txBody>
      </p:sp>
      <p:sp>
        <p:nvSpPr>
          <p:cNvPr id="30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D26A567B-74B7-4F3B-9D17-14FD899E41D9}" type="slidenum">
              <a:rPr lang="ru-RU" altLang="ru-RU">
                <a:latin typeface="Arial" panose="020B0604020202020204" pitchFamily="34" charset="0"/>
              </a:rPr>
              <a:pPr eaLnBrk="1" hangingPunct="1"/>
              <a:t>2</a:t>
            </a:fld>
            <a:endParaRPr lang="ru-RU" altLang="ru-RU">
              <a:latin typeface="Arial" panose="020B0604020202020204" pitchFamily="34" charset="0"/>
            </a:endParaRPr>
          </a:p>
        </p:txBody>
      </p:sp>
      <p:sp>
        <p:nvSpPr>
          <p:cNvPr id="3" name="Rectangle 2"/>
          <p:cNvSpPr/>
          <p:nvPr/>
        </p:nvSpPr>
        <p:spPr>
          <a:xfrm>
            <a:off x="458502" y="2280185"/>
            <a:ext cx="11264347" cy="3785652"/>
          </a:xfrm>
          <a:prstGeom prst="rect">
            <a:avLst/>
          </a:prstGeom>
        </p:spPr>
        <p:txBody>
          <a:bodyPr wrap="square">
            <a:spAutoFit/>
          </a:bodyPr>
          <a:lstStyle/>
          <a:p>
            <a:r>
              <a:rPr lang="az-Latn-AZ" sz="2400" dirty="0"/>
              <a:t>Maddə 8.</a:t>
            </a:r>
          </a:p>
          <a:p>
            <a:r>
              <a:rPr lang="en-US" sz="2400" dirty="0"/>
              <a:t> </a:t>
            </a:r>
            <a:r>
              <a:rPr lang="az-Latn-AZ" sz="2400" dirty="0"/>
              <a:t>1.</a:t>
            </a:r>
            <a:r>
              <a:rPr lang="en-US" sz="2400" dirty="0" err="1"/>
              <a:t>Hər</a:t>
            </a:r>
            <a:r>
              <a:rPr lang="en-US" sz="2400" dirty="0"/>
              <a:t> </a:t>
            </a:r>
            <a:r>
              <a:rPr lang="en-US" sz="2400" dirty="0" err="1"/>
              <a:t>kəs</a:t>
            </a:r>
            <a:r>
              <a:rPr lang="en-US" sz="2400" dirty="0"/>
              <a:t> </a:t>
            </a:r>
            <a:r>
              <a:rPr lang="en-US" sz="2400" dirty="0" err="1"/>
              <a:t>öz</a:t>
            </a:r>
            <a:r>
              <a:rPr lang="en-US" sz="2400" dirty="0"/>
              <a:t> </a:t>
            </a:r>
            <a:r>
              <a:rPr lang="en-US" sz="2400" dirty="0" err="1"/>
              <a:t>şəxsi</a:t>
            </a:r>
            <a:r>
              <a:rPr lang="en-US" sz="2400" dirty="0"/>
              <a:t> </a:t>
            </a:r>
            <a:r>
              <a:rPr lang="en-US" sz="2400" dirty="0" err="1"/>
              <a:t>və</a:t>
            </a:r>
            <a:r>
              <a:rPr lang="en-US" sz="2400" dirty="0"/>
              <a:t> </a:t>
            </a:r>
            <a:r>
              <a:rPr lang="en-US" sz="2400" dirty="0" err="1"/>
              <a:t>ailə</a:t>
            </a:r>
            <a:r>
              <a:rPr lang="en-US" sz="2400" dirty="0"/>
              <a:t> </a:t>
            </a:r>
            <a:r>
              <a:rPr lang="en-US" sz="2400" dirty="0" err="1"/>
              <a:t>həyatına</a:t>
            </a:r>
            <a:r>
              <a:rPr lang="en-US" sz="2400" dirty="0"/>
              <a:t>, </a:t>
            </a:r>
            <a:r>
              <a:rPr lang="en-US" sz="2400" dirty="0" err="1"/>
              <a:t>mənzilinə</a:t>
            </a:r>
            <a:r>
              <a:rPr lang="en-US" sz="2400" dirty="0"/>
              <a:t> </a:t>
            </a:r>
            <a:r>
              <a:rPr lang="en-US" sz="2400" dirty="0" err="1"/>
              <a:t>və</a:t>
            </a:r>
            <a:r>
              <a:rPr lang="en-US" sz="2400" dirty="0"/>
              <a:t> </a:t>
            </a:r>
            <a:r>
              <a:rPr lang="en-US" sz="2400" dirty="0" err="1"/>
              <a:t>yazışma</a:t>
            </a:r>
            <a:r>
              <a:rPr lang="en-US" sz="2400" dirty="0"/>
              <a:t> </a:t>
            </a:r>
            <a:r>
              <a:rPr lang="en-US" sz="2400" dirty="0" err="1"/>
              <a:t>sirrinə</a:t>
            </a:r>
            <a:r>
              <a:rPr lang="en-US" sz="2400" dirty="0"/>
              <a:t> </a:t>
            </a:r>
            <a:r>
              <a:rPr lang="en-US" sz="2400" dirty="0" err="1"/>
              <a:t>hörmət</a:t>
            </a:r>
            <a:r>
              <a:rPr lang="en-US" sz="2400" dirty="0"/>
              <a:t> </a:t>
            </a:r>
            <a:r>
              <a:rPr lang="en-US" sz="2400" dirty="0" err="1"/>
              <a:t>hüququna</a:t>
            </a:r>
            <a:r>
              <a:rPr lang="en-US" sz="2400" dirty="0"/>
              <a:t> </a:t>
            </a:r>
            <a:r>
              <a:rPr lang="en-US" sz="2400" dirty="0" err="1"/>
              <a:t>malikdir</a:t>
            </a:r>
            <a:r>
              <a:rPr lang="en-US" sz="2400" dirty="0"/>
              <a:t>. </a:t>
            </a:r>
            <a:endParaRPr lang="az-Latn-AZ" sz="2400" dirty="0"/>
          </a:p>
          <a:p>
            <a:endParaRPr lang="az-Latn-AZ" sz="2400" dirty="0"/>
          </a:p>
          <a:p>
            <a:r>
              <a:rPr lang="en-US" sz="2400" dirty="0"/>
              <a:t>2. </a:t>
            </a:r>
            <a:r>
              <a:rPr lang="en-US" sz="2400" dirty="0" err="1"/>
              <a:t>Milli</a:t>
            </a:r>
            <a:r>
              <a:rPr lang="en-US" sz="2400" dirty="0"/>
              <a:t> </a:t>
            </a:r>
            <a:r>
              <a:rPr lang="en-US" sz="2400" dirty="0" err="1"/>
              <a:t>təhlükəsizlik</a:t>
            </a:r>
            <a:r>
              <a:rPr lang="en-US" sz="2400" dirty="0"/>
              <a:t> </a:t>
            </a:r>
            <a:r>
              <a:rPr lang="en-US" sz="2400" dirty="0" err="1"/>
              <a:t>və</a:t>
            </a:r>
            <a:r>
              <a:rPr lang="en-US" sz="2400" dirty="0"/>
              <a:t> </a:t>
            </a:r>
            <a:r>
              <a:rPr lang="en-US" sz="2400" dirty="0" err="1"/>
              <a:t>ictimai</a:t>
            </a:r>
            <a:r>
              <a:rPr lang="en-US" sz="2400" dirty="0"/>
              <a:t> </a:t>
            </a:r>
            <a:r>
              <a:rPr lang="en-US" sz="2400" dirty="0" err="1"/>
              <a:t>asayiş</a:t>
            </a:r>
            <a:r>
              <a:rPr lang="en-US" sz="2400" dirty="0"/>
              <a:t>, </a:t>
            </a:r>
            <a:r>
              <a:rPr lang="en-US" sz="2400" dirty="0" err="1"/>
              <a:t>ölkənin</a:t>
            </a:r>
            <a:r>
              <a:rPr lang="en-US" sz="2400" dirty="0"/>
              <a:t> </a:t>
            </a:r>
            <a:r>
              <a:rPr lang="en-US" sz="2400" dirty="0" err="1"/>
              <a:t>iqtisadi</a:t>
            </a:r>
            <a:r>
              <a:rPr lang="en-US" sz="2400" dirty="0"/>
              <a:t> </a:t>
            </a:r>
            <a:r>
              <a:rPr lang="en-US" sz="2400" dirty="0" err="1"/>
              <a:t>rifah</a:t>
            </a:r>
            <a:r>
              <a:rPr lang="en-US" sz="2400" dirty="0"/>
              <a:t> </a:t>
            </a:r>
            <a:r>
              <a:rPr lang="en-US" sz="2400" dirty="0" err="1"/>
              <a:t>maraqları</a:t>
            </a:r>
            <a:r>
              <a:rPr lang="en-US" sz="2400" dirty="0"/>
              <a:t> </a:t>
            </a:r>
            <a:r>
              <a:rPr lang="en-US" sz="2400" dirty="0" err="1"/>
              <a:t>naminə</a:t>
            </a:r>
            <a:r>
              <a:rPr lang="en-US" sz="2400" dirty="0"/>
              <a:t>, </a:t>
            </a:r>
            <a:r>
              <a:rPr lang="en-US" sz="2400" dirty="0" err="1"/>
              <a:t>iğtişaşın</a:t>
            </a:r>
            <a:r>
              <a:rPr lang="en-US" sz="2400" dirty="0"/>
              <a:t> </a:t>
            </a:r>
            <a:r>
              <a:rPr lang="en-US" sz="2400" dirty="0" err="1"/>
              <a:t>və</a:t>
            </a:r>
            <a:r>
              <a:rPr lang="en-US" sz="2400" dirty="0"/>
              <a:t> </a:t>
            </a:r>
            <a:r>
              <a:rPr lang="en-US" sz="2400" dirty="0" err="1"/>
              <a:t>ya</a:t>
            </a:r>
            <a:r>
              <a:rPr lang="en-US" sz="2400" dirty="0"/>
              <a:t> </a:t>
            </a:r>
            <a:r>
              <a:rPr lang="en-US" sz="2400" dirty="0" err="1"/>
              <a:t>cinayətin</a:t>
            </a:r>
            <a:r>
              <a:rPr lang="en-US" sz="2400" dirty="0"/>
              <a:t> </a:t>
            </a:r>
            <a:r>
              <a:rPr lang="en-US" sz="2400" dirty="0" err="1"/>
              <a:t>qarşısını</a:t>
            </a:r>
            <a:r>
              <a:rPr lang="en-US" sz="2400" dirty="0"/>
              <a:t> </a:t>
            </a:r>
            <a:r>
              <a:rPr lang="en-US" sz="2400" dirty="0" err="1"/>
              <a:t>almaq</a:t>
            </a:r>
            <a:r>
              <a:rPr lang="en-US" sz="2400" dirty="0"/>
              <a:t> </a:t>
            </a:r>
            <a:r>
              <a:rPr lang="en-US" sz="2400" dirty="0" err="1"/>
              <a:t>üçün</a:t>
            </a:r>
            <a:r>
              <a:rPr lang="en-US" sz="2400" dirty="0"/>
              <a:t> </a:t>
            </a:r>
            <a:r>
              <a:rPr lang="en-US" sz="2400" dirty="0" err="1"/>
              <a:t>sağlamlığı</a:t>
            </a:r>
            <a:r>
              <a:rPr lang="en-US" sz="2400" dirty="0"/>
              <a:t>, </a:t>
            </a:r>
            <a:r>
              <a:rPr lang="en-US" sz="2400" dirty="0" err="1"/>
              <a:t>yaxud</a:t>
            </a:r>
            <a:r>
              <a:rPr lang="en-US" sz="2400" dirty="0"/>
              <a:t> </a:t>
            </a:r>
            <a:r>
              <a:rPr lang="en-US" sz="2400" dirty="0" err="1"/>
              <a:t>mənəviyyatı</a:t>
            </a:r>
            <a:r>
              <a:rPr lang="en-US" sz="2400" dirty="0"/>
              <a:t> </a:t>
            </a:r>
            <a:r>
              <a:rPr lang="en-US" sz="2400" dirty="0" err="1"/>
              <a:t>mühafizə</a:t>
            </a:r>
            <a:r>
              <a:rPr lang="en-US" sz="2400" dirty="0"/>
              <a:t> </a:t>
            </a:r>
            <a:r>
              <a:rPr lang="en-US" sz="2400" dirty="0" err="1"/>
              <a:t>etmək</a:t>
            </a:r>
            <a:r>
              <a:rPr lang="en-US" sz="2400" dirty="0"/>
              <a:t> </a:t>
            </a:r>
            <a:r>
              <a:rPr lang="en-US" sz="2400" dirty="0" err="1"/>
              <a:t>üçün</a:t>
            </a:r>
            <a:r>
              <a:rPr lang="en-US" sz="2400" dirty="0"/>
              <a:t> </a:t>
            </a:r>
            <a:r>
              <a:rPr lang="en-US" sz="2400" dirty="0" err="1"/>
              <a:t>və</a:t>
            </a:r>
            <a:r>
              <a:rPr lang="en-US" sz="2400" dirty="0"/>
              <a:t> </a:t>
            </a:r>
            <a:r>
              <a:rPr lang="en-US" sz="2400" dirty="0" err="1"/>
              <a:t>ya</a:t>
            </a:r>
            <a:r>
              <a:rPr lang="en-US" sz="2400" dirty="0"/>
              <a:t> </a:t>
            </a:r>
            <a:r>
              <a:rPr lang="en-US" sz="2400" dirty="0" err="1"/>
              <a:t>digər</a:t>
            </a:r>
            <a:r>
              <a:rPr lang="en-US" sz="2400" dirty="0"/>
              <a:t> </a:t>
            </a:r>
            <a:r>
              <a:rPr lang="en-US" sz="2400" dirty="0" err="1"/>
              <a:t>şəxslərin</a:t>
            </a:r>
            <a:r>
              <a:rPr lang="en-US" sz="2400" dirty="0"/>
              <a:t> </a:t>
            </a:r>
            <a:r>
              <a:rPr lang="en-US" sz="2400" dirty="0" err="1"/>
              <a:t>hüquq</a:t>
            </a:r>
            <a:r>
              <a:rPr lang="en-US" sz="2400" dirty="0"/>
              <a:t> </a:t>
            </a:r>
            <a:r>
              <a:rPr lang="en-US" sz="2400" dirty="0" err="1"/>
              <a:t>və</a:t>
            </a:r>
            <a:r>
              <a:rPr lang="en-US" sz="2400" dirty="0"/>
              <a:t> </a:t>
            </a:r>
            <a:r>
              <a:rPr lang="en-US" sz="2400" dirty="0" err="1"/>
              <a:t>azadlıqlarını</a:t>
            </a:r>
            <a:r>
              <a:rPr lang="en-US" sz="2400" dirty="0"/>
              <a:t> </a:t>
            </a:r>
            <a:r>
              <a:rPr lang="en-US" sz="2400" dirty="0" err="1"/>
              <a:t>müdafiə</a:t>
            </a:r>
            <a:r>
              <a:rPr lang="en-US" sz="2400" dirty="0"/>
              <a:t> </a:t>
            </a:r>
            <a:r>
              <a:rPr lang="en-US" sz="2400" dirty="0" err="1"/>
              <a:t>etmək</a:t>
            </a:r>
            <a:r>
              <a:rPr lang="en-US" sz="2400" dirty="0"/>
              <a:t> </a:t>
            </a:r>
            <a:r>
              <a:rPr lang="en-US" sz="2400" dirty="0" err="1"/>
              <a:t>üçün</a:t>
            </a:r>
            <a:r>
              <a:rPr lang="en-US" sz="2400" dirty="0"/>
              <a:t> </a:t>
            </a:r>
            <a:r>
              <a:rPr lang="en-US" sz="2400" dirty="0" err="1"/>
              <a:t>qanunla</a:t>
            </a:r>
            <a:r>
              <a:rPr lang="en-US" sz="2400" dirty="0"/>
              <a:t> </a:t>
            </a:r>
            <a:r>
              <a:rPr lang="en-US" sz="2400" dirty="0" err="1"/>
              <a:t>nəzərdə</a:t>
            </a:r>
            <a:r>
              <a:rPr lang="en-US" sz="2400" dirty="0"/>
              <a:t> </a:t>
            </a:r>
            <a:r>
              <a:rPr lang="en-US" sz="2400" dirty="0" err="1"/>
              <a:t>tutulmuş</a:t>
            </a:r>
            <a:r>
              <a:rPr lang="en-US" sz="2400" dirty="0"/>
              <a:t> </a:t>
            </a:r>
            <a:r>
              <a:rPr lang="en-US" sz="2400" dirty="0" err="1"/>
              <a:t>və</a:t>
            </a:r>
            <a:r>
              <a:rPr lang="en-US" sz="2400" dirty="0"/>
              <a:t> </a:t>
            </a:r>
            <a:r>
              <a:rPr lang="en-US" sz="2400" dirty="0" err="1"/>
              <a:t>demokratik</a:t>
            </a:r>
            <a:r>
              <a:rPr lang="en-US" sz="2400" dirty="0"/>
              <a:t> </a:t>
            </a:r>
            <a:r>
              <a:rPr lang="en-US" sz="2400" dirty="0" err="1"/>
              <a:t>cəmiyyətdə</a:t>
            </a:r>
            <a:r>
              <a:rPr lang="en-US" sz="2400" dirty="0"/>
              <a:t> </a:t>
            </a:r>
            <a:r>
              <a:rPr lang="en-US" sz="2400" dirty="0" err="1"/>
              <a:t>zəruri</a:t>
            </a:r>
            <a:r>
              <a:rPr lang="en-US" sz="2400" dirty="0"/>
              <a:t> </a:t>
            </a:r>
            <a:r>
              <a:rPr lang="en-US" sz="2400" dirty="0" err="1"/>
              <a:t>olan</a:t>
            </a:r>
            <a:r>
              <a:rPr lang="en-US" sz="2400" dirty="0"/>
              <a:t> </a:t>
            </a:r>
            <a:r>
              <a:rPr lang="en-US" sz="2400" dirty="0" err="1"/>
              <a:t>hallar</a:t>
            </a:r>
            <a:r>
              <a:rPr lang="en-US" sz="2400" dirty="0"/>
              <a:t> </a:t>
            </a:r>
            <a:r>
              <a:rPr lang="en-US" sz="2400" dirty="0" err="1"/>
              <a:t>istisna</a:t>
            </a:r>
            <a:r>
              <a:rPr lang="en-US" sz="2400" dirty="0"/>
              <a:t> </a:t>
            </a:r>
            <a:r>
              <a:rPr lang="en-US" sz="2400" dirty="0" err="1"/>
              <a:t>olmaqla</a:t>
            </a:r>
            <a:r>
              <a:rPr lang="en-US" sz="2400" dirty="0"/>
              <a:t>, </a:t>
            </a:r>
            <a:r>
              <a:rPr lang="en-US" sz="2400" dirty="0" err="1"/>
              <a:t>dövlət</a:t>
            </a:r>
            <a:r>
              <a:rPr lang="en-US" sz="2400" dirty="0"/>
              <a:t> </a:t>
            </a:r>
            <a:r>
              <a:rPr lang="en-US" sz="2400" dirty="0" err="1"/>
              <a:t>hakimiyyəti</a:t>
            </a:r>
            <a:r>
              <a:rPr lang="en-US" sz="2400" dirty="0"/>
              <a:t> </a:t>
            </a:r>
            <a:r>
              <a:rPr lang="en-US" sz="2400" dirty="0" err="1"/>
              <a:t>orqanları</a:t>
            </a:r>
            <a:r>
              <a:rPr lang="en-US" sz="2400" dirty="0"/>
              <a:t> </a:t>
            </a:r>
            <a:r>
              <a:rPr lang="en-US" sz="2400" dirty="0" err="1"/>
              <a:t>tərəfindən</a:t>
            </a:r>
            <a:r>
              <a:rPr lang="en-US" sz="2400" dirty="0"/>
              <a:t> </a:t>
            </a:r>
            <a:r>
              <a:rPr lang="en-US" sz="2400" dirty="0" err="1"/>
              <a:t>bu</a:t>
            </a:r>
            <a:r>
              <a:rPr lang="en-US" sz="2400" dirty="0"/>
              <a:t> </a:t>
            </a:r>
            <a:r>
              <a:rPr lang="en-US" sz="2400" dirty="0" err="1"/>
              <a:t>hüququn</a:t>
            </a:r>
            <a:r>
              <a:rPr lang="en-US" sz="2400" dirty="0"/>
              <a:t> </a:t>
            </a:r>
            <a:r>
              <a:rPr lang="en-US" sz="2400" dirty="0" err="1"/>
              <a:t>həyata</a:t>
            </a:r>
            <a:r>
              <a:rPr lang="en-US" sz="2400" dirty="0"/>
              <a:t> </a:t>
            </a:r>
            <a:r>
              <a:rPr lang="en-US" sz="2400" dirty="0" err="1"/>
              <a:t>keçirilməsinə</a:t>
            </a:r>
            <a:r>
              <a:rPr lang="en-US" sz="2400" dirty="0"/>
              <a:t> mane </a:t>
            </a:r>
            <a:r>
              <a:rPr lang="en-US" sz="2400" dirty="0" err="1"/>
              <a:t>olmağa</a:t>
            </a:r>
            <a:r>
              <a:rPr lang="en-US" sz="2400" dirty="0"/>
              <a:t> </a:t>
            </a:r>
            <a:r>
              <a:rPr lang="en-US" sz="2400" dirty="0" err="1"/>
              <a:t>yol</a:t>
            </a:r>
            <a:r>
              <a:rPr lang="en-US" sz="2400" dirty="0"/>
              <a:t> </a:t>
            </a:r>
            <a:r>
              <a:rPr lang="en-US" sz="2400" dirty="0" err="1"/>
              <a:t>verilmir</a:t>
            </a:r>
            <a:r>
              <a:rPr lang="en-US" sz="2400" dirty="0"/>
              <a:t>. </a:t>
            </a:r>
          </a:p>
        </p:txBody>
      </p:sp>
    </p:spTree>
    <p:extLst>
      <p:ext uri="{BB962C8B-B14F-4D97-AF65-F5344CB8AC3E}">
        <p14:creationId xmlns:p14="http://schemas.microsoft.com/office/powerpoint/2010/main" val="715891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a:t>AVROPA İNSAN HÜQUQLARI KONVENSİYASI</a:t>
            </a:r>
            <a:endParaRPr lang="ru-RU" dirty="0"/>
          </a:p>
        </p:txBody>
      </p:sp>
      <p:sp>
        <p:nvSpPr>
          <p:cNvPr id="3" name="Объект 2"/>
          <p:cNvSpPr>
            <a:spLocks noGrp="1"/>
          </p:cNvSpPr>
          <p:nvPr>
            <p:ph idx="1"/>
          </p:nvPr>
        </p:nvSpPr>
        <p:spPr>
          <a:xfrm>
            <a:off x="913795" y="1732449"/>
            <a:ext cx="10353762" cy="4509325"/>
          </a:xfrm>
        </p:spPr>
        <p:txBody>
          <a:bodyPr>
            <a:noAutofit/>
          </a:bodyPr>
          <a:lstStyle/>
          <a:p>
            <a:r>
              <a:rPr lang="az-Latn-AZ" sz="2400" dirty="0"/>
              <a:t>Maddə 9.</a:t>
            </a:r>
          </a:p>
          <a:p>
            <a:r>
              <a:rPr lang="en-US" sz="2400" dirty="0"/>
              <a:t> 1. </a:t>
            </a:r>
            <a:r>
              <a:rPr lang="en-US" sz="2400" dirty="0" err="1"/>
              <a:t>Hər</a:t>
            </a:r>
            <a:r>
              <a:rPr lang="en-US" sz="2400" dirty="0"/>
              <a:t> </a:t>
            </a:r>
            <a:r>
              <a:rPr lang="en-US" sz="2400" dirty="0" err="1"/>
              <a:t>kəsin</a:t>
            </a:r>
            <a:r>
              <a:rPr lang="en-US" sz="2400" dirty="0"/>
              <a:t> </a:t>
            </a:r>
            <a:r>
              <a:rPr lang="en-US" sz="2400" dirty="0" err="1"/>
              <a:t>fikir</a:t>
            </a:r>
            <a:r>
              <a:rPr lang="en-US" sz="2400" dirty="0"/>
              <a:t>, </a:t>
            </a:r>
            <a:r>
              <a:rPr lang="en-US" sz="2400" dirty="0" err="1"/>
              <a:t>vicdan</a:t>
            </a:r>
            <a:r>
              <a:rPr lang="en-US" sz="2400" dirty="0"/>
              <a:t> </a:t>
            </a:r>
            <a:r>
              <a:rPr lang="en-US" sz="2400" dirty="0" err="1"/>
              <a:t>və</a:t>
            </a:r>
            <a:r>
              <a:rPr lang="en-US" sz="2400" dirty="0"/>
              <a:t> din </a:t>
            </a:r>
            <a:r>
              <a:rPr lang="en-US" sz="2400" dirty="0" err="1"/>
              <a:t>azadlığı</a:t>
            </a:r>
            <a:r>
              <a:rPr lang="en-US" sz="2400" dirty="0"/>
              <a:t> </a:t>
            </a:r>
            <a:r>
              <a:rPr lang="en-US" sz="2400" dirty="0" err="1"/>
              <a:t>hüququ</a:t>
            </a:r>
            <a:r>
              <a:rPr lang="en-US" sz="2400" dirty="0"/>
              <a:t> </a:t>
            </a:r>
            <a:r>
              <a:rPr lang="en-US" sz="2400" dirty="0" err="1"/>
              <a:t>vardır</a:t>
            </a:r>
            <a:r>
              <a:rPr lang="en-US" sz="2400" dirty="0"/>
              <a:t>; </a:t>
            </a:r>
            <a:r>
              <a:rPr lang="en-US" sz="2400" dirty="0" err="1"/>
              <a:t>bu</a:t>
            </a:r>
            <a:r>
              <a:rPr lang="en-US" sz="2400" dirty="0"/>
              <a:t> </a:t>
            </a:r>
            <a:r>
              <a:rPr lang="en-US" sz="2400" dirty="0" err="1"/>
              <a:t>hüquqa</a:t>
            </a:r>
            <a:r>
              <a:rPr lang="en-US" sz="2400" dirty="0"/>
              <a:t> </a:t>
            </a:r>
            <a:r>
              <a:rPr lang="en-US" sz="2400" dirty="0" err="1"/>
              <a:t>öz</a:t>
            </a:r>
            <a:r>
              <a:rPr lang="en-US" sz="2400" dirty="0"/>
              <a:t> </a:t>
            </a:r>
            <a:r>
              <a:rPr lang="en-US" sz="2400" dirty="0" err="1"/>
              <a:t>dinini</a:t>
            </a:r>
            <a:r>
              <a:rPr lang="en-US" sz="2400" dirty="0"/>
              <a:t> </a:t>
            </a:r>
            <a:r>
              <a:rPr lang="en-US" sz="2400" dirty="0" err="1"/>
              <a:t>və</a:t>
            </a:r>
            <a:r>
              <a:rPr lang="en-US" sz="2400" dirty="0"/>
              <a:t> </a:t>
            </a:r>
            <a:r>
              <a:rPr lang="en-US" sz="2400" dirty="0" err="1"/>
              <a:t>ya</a:t>
            </a:r>
            <a:r>
              <a:rPr lang="en-US" sz="2400" dirty="0"/>
              <a:t> </a:t>
            </a:r>
            <a:r>
              <a:rPr lang="en-US" sz="2400" dirty="0" err="1"/>
              <a:t>əqidəsini</a:t>
            </a:r>
            <a:r>
              <a:rPr lang="en-US" sz="2400" dirty="0"/>
              <a:t> </a:t>
            </a:r>
            <a:r>
              <a:rPr lang="en-US" sz="2400" dirty="0" err="1"/>
              <a:t>dəyişmək</a:t>
            </a:r>
            <a:r>
              <a:rPr lang="en-US" sz="2400" dirty="0"/>
              <a:t> </a:t>
            </a:r>
            <a:r>
              <a:rPr lang="en-US" sz="2400" dirty="0" err="1"/>
              <a:t>azadlığı</a:t>
            </a:r>
            <a:r>
              <a:rPr lang="en-US" sz="2400" dirty="0"/>
              <a:t>, </a:t>
            </a:r>
            <a:r>
              <a:rPr lang="en-US" sz="2400" dirty="0" err="1"/>
              <a:t>öz</a:t>
            </a:r>
            <a:r>
              <a:rPr lang="en-US" sz="2400" dirty="0"/>
              <a:t> </a:t>
            </a:r>
            <a:r>
              <a:rPr lang="en-US" sz="2400" dirty="0" err="1"/>
              <a:t>dininə</a:t>
            </a:r>
            <a:r>
              <a:rPr lang="en-US" sz="2400" dirty="0"/>
              <a:t> </a:t>
            </a:r>
            <a:r>
              <a:rPr lang="en-US" sz="2400" dirty="0" err="1"/>
              <a:t>və</a:t>
            </a:r>
            <a:r>
              <a:rPr lang="en-US" sz="2400" dirty="0"/>
              <a:t> </a:t>
            </a:r>
            <a:r>
              <a:rPr lang="en-US" sz="2400" dirty="0" err="1"/>
              <a:t>ya</a:t>
            </a:r>
            <a:r>
              <a:rPr lang="en-US" sz="2400" dirty="0"/>
              <a:t> </a:t>
            </a:r>
            <a:r>
              <a:rPr lang="en-US" sz="2400" dirty="0" err="1"/>
              <a:t>əqidəsinə</a:t>
            </a:r>
            <a:r>
              <a:rPr lang="en-US" sz="2400" dirty="0"/>
              <a:t> </a:t>
            </a:r>
            <a:r>
              <a:rPr lang="en-US" sz="2400" dirty="0" err="1"/>
              <a:t>həm</a:t>
            </a:r>
            <a:r>
              <a:rPr lang="en-US" sz="2400" dirty="0"/>
              <a:t> </a:t>
            </a:r>
            <a:r>
              <a:rPr lang="en-US" sz="2400" dirty="0" err="1"/>
              <a:t>təkbaşına</a:t>
            </a:r>
            <a:r>
              <a:rPr lang="en-US" sz="2400" dirty="0"/>
              <a:t>, </a:t>
            </a:r>
            <a:r>
              <a:rPr lang="en-US" sz="2400" dirty="0" err="1"/>
              <a:t>həm</a:t>
            </a:r>
            <a:r>
              <a:rPr lang="en-US" sz="2400" dirty="0"/>
              <a:t> </a:t>
            </a:r>
            <a:r>
              <a:rPr lang="en-US" sz="2400" dirty="0" err="1"/>
              <a:t>də</a:t>
            </a:r>
            <a:r>
              <a:rPr lang="en-US" sz="2400" dirty="0"/>
              <a:t> </a:t>
            </a:r>
            <a:r>
              <a:rPr lang="en-US" sz="2400" dirty="0" err="1"/>
              <a:t>başqaları</a:t>
            </a:r>
            <a:r>
              <a:rPr lang="en-US" sz="2400" dirty="0"/>
              <a:t> </a:t>
            </a:r>
            <a:r>
              <a:rPr lang="en-US" sz="2400" dirty="0" err="1"/>
              <a:t>ilə</a:t>
            </a:r>
            <a:r>
              <a:rPr lang="en-US" sz="2400" dirty="0"/>
              <a:t> </a:t>
            </a:r>
            <a:r>
              <a:rPr lang="en-US" sz="2400" dirty="0" err="1"/>
              <a:t>birlikdə</a:t>
            </a:r>
            <a:r>
              <a:rPr lang="en-US" sz="2400" dirty="0"/>
              <a:t> </a:t>
            </a:r>
            <a:r>
              <a:rPr lang="en-US" sz="2400" dirty="0" err="1"/>
              <a:t>etiqad</a:t>
            </a:r>
            <a:r>
              <a:rPr lang="en-US" sz="2400" dirty="0"/>
              <a:t> </a:t>
            </a:r>
            <a:r>
              <a:rPr lang="en-US" sz="2400" dirty="0" err="1"/>
              <a:t>etmək</a:t>
            </a:r>
            <a:r>
              <a:rPr lang="en-US" sz="2400" dirty="0"/>
              <a:t> </a:t>
            </a:r>
            <a:r>
              <a:rPr lang="en-US" sz="2400" dirty="0" err="1"/>
              <a:t>və</a:t>
            </a:r>
            <a:r>
              <a:rPr lang="en-US" sz="2400" dirty="0"/>
              <a:t> </a:t>
            </a:r>
            <a:r>
              <a:rPr lang="en-US" sz="2400" dirty="0" err="1"/>
              <a:t>açıq</a:t>
            </a:r>
            <a:r>
              <a:rPr lang="en-US" sz="2400" dirty="0"/>
              <a:t> </a:t>
            </a:r>
            <a:r>
              <a:rPr lang="en-US" sz="2400" dirty="0" err="1"/>
              <a:t>yaxud</a:t>
            </a:r>
            <a:r>
              <a:rPr lang="en-US" sz="2400" dirty="0"/>
              <a:t> </a:t>
            </a:r>
            <a:r>
              <a:rPr lang="en-US" sz="2400" dirty="0" err="1"/>
              <a:t>şəxsi</a:t>
            </a:r>
            <a:r>
              <a:rPr lang="en-US" sz="2400" dirty="0"/>
              <a:t> </a:t>
            </a:r>
            <a:r>
              <a:rPr lang="en-US" sz="2400" dirty="0" err="1"/>
              <a:t>qaydada</a:t>
            </a:r>
            <a:r>
              <a:rPr lang="en-US" sz="2400" dirty="0"/>
              <a:t> </a:t>
            </a:r>
            <a:r>
              <a:rPr lang="en-US" sz="2400" dirty="0" err="1"/>
              <a:t>ibadəti</a:t>
            </a:r>
            <a:r>
              <a:rPr lang="en-US" sz="2400" dirty="0"/>
              <a:t>, </a:t>
            </a:r>
            <a:r>
              <a:rPr lang="en-US" sz="2400" dirty="0" err="1"/>
              <a:t>təlimləri</a:t>
            </a:r>
            <a:r>
              <a:rPr lang="en-US" sz="2400" dirty="0"/>
              <a:t>, </a:t>
            </a:r>
            <a:r>
              <a:rPr lang="en-US" sz="2400" dirty="0" err="1"/>
              <a:t>dini</a:t>
            </a:r>
            <a:r>
              <a:rPr lang="en-US" sz="2400" dirty="0"/>
              <a:t> </a:t>
            </a:r>
            <a:r>
              <a:rPr lang="en-US" sz="2400" dirty="0" err="1"/>
              <a:t>və</a:t>
            </a:r>
            <a:r>
              <a:rPr lang="en-US" sz="2400" dirty="0"/>
              <a:t> </a:t>
            </a:r>
            <a:r>
              <a:rPr lang="en-US" sz="2400" dirty="0" err="1"/>
              <a:t>mərasim</a:t>
            </a:r>
            <a:r>
              <a:rPr lang="en-US" sz="2400" dirty="0"/>
              <a:t> </a:t>
            </a:r>
            <a:r>
              <a:rPr lang="en-US" sz="2400" dirty="0" err="1"/>
              <a:t>ayinlərini</a:t>
            </a:r>
            <a:r>
              <a:rPr lang="en-US" sz="2400" dirty="0"/>
              <a:t> </a:t>
            </a:r>
            <a:r>
              <a:rPr lang="en-US" sz="2400" dirty="0" err="1"/>
              <a:t>yerinə</a:t>
            </a:r>
            <a:r>
              <a:rPr lang="en-US" sz="2400" dirty="0"/>
              <a:t> </a:t>
            </a:r>
            <a:r>
              <a:rPr lang="en-US" sz="2400" dirty="0" err="1"/>
              <a:t>yetirmək</a:t>
            </a:r>
            <a:r>
              <a:rPr lang="en-US" sz="2400" dirty="0"/>
              <a:t> </a:t>
            </a:r>
            <a:r>
              <a:rPr lang="en-US" sz="2400" dirty="0" err="1"/>
              <a:t>azadlığı</a:t>
            </a:r>
            <a:r>
              <a:rPr lang="en-US" sz="2400" dirty="0"/>
              <a:t> </a:t>
            </a:r>
            <a:r>
              <a:rPr lang="en-US" sz="2400" dirty="0" err="1"/>
              <a:t>daxildir</a:t>
            </a:r>
            <a:r>
              <a:rPr lang="en-US" sz="2400" dirty="0"/>
              <a:t>. </a:t>
            </a:r>
            <a:endParaRPr lang="az-Latn-AZ" sz="2400" dirty="0"/>
          </a:p>
          <a:p>
            <a:r>
              <a:rPr lang="en-US" sz="2400" dirty="0"/>
              <a:t>2. </a:t>
            </a:r>
            <a:r>
              <a:rPr lang="en-US" sz="2400" dirty="0" err="1"/>
              <a:t>Öz</a:t>
            </a:r>
            <a:r>
              <a:rPr lang="en-US" sz="2400" dirty="0"/>
              <a:t> </a:t>
            </a:r>
            <a:r>
              <a:rPr lang="en-US" sz="2400" dirty="0" err="1"/>
              <a:t>dininə</a:t>
            </a:r>
            <a:r>
              <a:rPr lang="en-US" sz="2400" dirty="0"/>
              <a:t> </a:t>
            </a:r>
            <a:r>
              <a:rPr lang="en-US" sz="2400" dirty="0" err="1"/>
              <a:t>və</a:t>
            </a:r>
            <a:r>
              <a:rPr lang="en-US" sz="2400" dirty="0"/>
              <a:t> </a:t>
            </a:r>
            <a:r>
              <a:rPr lang="en-US" sz="2400" dirty="0" err="1"/>
              <a:t>baxışlarına</a:t>
            </a:r>
            <a:r>
              <a:rPr lang="en-US" sz="2400" dirty="0"/>
              <a:t> </a:t>
            </a:r>
            <a:r>
              <a:rPr lang="en-US" sz="2400" dirty="0" err="1"/>
              <a:t>etiqad</a:t>
            </a:r>
            <a:r>
              <a:rPr lang="en-US" sz="2400" dirty="0"/>
              <a:t> </a:t>
            </a:r>
            <a:r>
              <a:rPr lang="en-US" sz="2400" dirty="0" err="1"/>
              <a:t>etmək</a:t>
            </a:r>
            <a:r>
              <a:rPr lang="en-US" sz="2400" dirty="0"/>
              <a:t> </a:t>
            </a:r>
            <a:r>
              <a:rPr lang="en-US" sz="2400" dirty="0" err="1"/>
              <a:t>azadlığı</a:t>
            </a:r>
            <a:r>
              <a:rPr lang="en-US" sz="2400" dirty="0"/>
              <a:t> </a:t>
            </a:r>
            <a:r>
              <a:rPr lang="en-US" sz="2400" dirty="0" err="1"/>
              <a:t>yalnız</a:t>
            </a:r>
            <a:r>
              <a:rPr lang="en-US" sz="2400" dirty="0"/>
              <a:t> </a:t>
            </a:r>
            <a:r>
              <a:rPr lang="en-US" sz="2400" dirty="0" err="1"/>
              <a:t>ictimai</a:t>
            </a:r>
            <a:r>
              <a:rPr lang="en-US" sz="2400" dirty="0"/>
              <a:t> </a:t>
            </a:r>
            <a:r>
              <a:rPr lang="en-US" sz="2400" dirty="0" err="1"/>
              <a:t>asayiş</a:t>
            </a:r>
            <a:r>
              <a:rPr lang="en-US" sz="2400" dirty="0"/>
              <a:t> </a:t>
            </a:r>
            <a:r>
              <a:rPr lang="en-US" sz="2400" dirty="0" err="1"/>
              <a:t>maraqları</a:t>
            </a:r>
            <a:r>
              <a:rPr lang="en-US" sz="2400" dirty="0"/>
              <a:t> </a:t>
            </a:r>
            <a:r>
              <a:rPr lang="en-US" sz="2400" dirty="0" err="1"/>
              <a:t>naminə</a:t>
            </a:r>
            <a:r>
              <a:rPr lang="en-US" sz="2400" dirty="0"/>
              <a:t>, </a:t>
            </a:r>
            <a:r>
              <a:rPr lang="en-US" sz="2400" dirty="0" err="1"/>
              <a:t>ictimai</a:t>
            </a:r>
            <a:r>
              <a:rPr lang="en-US" sz="2400" dirty="0"/>
              <a:t> </a:t>
            </a:r>
            <a:r>
              <a:rPr lang="en-US" sz="2400" dirty="0" err="1"/>
              <a:t>qaydanı</a:t>
            </a:r>
            <a:r>
              <a:rPr lang="en-US" sz="2400" dirty="0"/>
              <a:t>, </a:t>
            </a:r>
            <a:r>
              <a:rPr lang="en-US" sz="2400" dirty="0" err="1"/>
              <a:t>sağlamlığı</a:t>
            </a:r>
            <a:r>
              <a:rPr lang="en-US" sz="2400" dirty="0"/>
              <a:t>, </a:t>
            </a:r>
            <a:r>
              <a:rPr lang="en-US" sz="2400" dirty="0" err="1"/>
              <a:t>yaxud</a:t>
            </a:r>
            <a:r>
              <a:rPr lang="en-US" sz="2400" dirty="0"/>
              <a:t> </a:t>
            </a:r>
            <a:r>
              <a:rPr lang="en-US" sz="2400" dirty="0" err="1"/>
              <a:t>mənəviyyatı</a:t>
            </a:r>
            <a:r>
              <a:rPr lang="en-US" sz="2400" dirty="0"/>
              <a:t> </a:t>
            </a:r>
            <a:r>
              <a:rPr lang="en-US" sz="2400" dirty="0" err="1"/>
              <a:t>qorumaq</a:t>
            </a:r>
            <a:r>
              <a:rPr lang="en-US" sz="2400" dirty="0"/>
              <a:t> </a:t>
            </a:r>
            <a:r>
              <a:rPr lang="en-US" sz="2400" dirty="0" err="1"/>
              <a:t>üçün</a:t>
            </a:r>
            <a:r>
              <a:rPr lang="en-US" sz="2400" dirty="0"/>
              <a:t> </a:t>
            </a:r>
            <a:r>
              <a:rPr lang="en-US" sz="2400" dirty="0" err="1"/>
              <a:t>və</a:t>
            </a:r>
            <a:r>
              <a:rPr lang="en-US" sz="2400" dirty="0"/>
              <a:t> </a:t>
            </a:r>
            <a:r>
              <a:rPr lang="en-US" sz="2400" dirty="0" err="1"/>
              <a:t>ya</a:t>
            </a:r>
            <a:r>
              <a:rPr lang="en-US" sz="2400" dirty="0"/>
              <a:t> </a:t>
            </a:r>
            <a:r>
              <a:rPr lang="en-US" sz="2400" dirty="0" err="1"/>
              <a:t>digər</a:t>
            </a:r>
            <a:r>
              <a:rPr lang="en-US" sz="2400" dirty="0"/>
              <a:t> </a:t>
            </a:r>
            <a:r>
              <a:rPr lang="en-US" sz="2400" dirty="0" err="1"/>
              <a:t>şəxslərin</a:t>
            </a:r>
            <a:r>
              <a:rPr lang="en-US" sz="2400" dirty="0"/>
              <a:t> </a:t>
            </a:r>
            <a:r>
              <a:rPr lang="en-US" sz="2400" dirty="0" err="1"/>
              <a:t>hüquq</a:t>
            </a:r>
            <a:r>
              <a:rPr lang="en-US" sz="2400" dirty="0"/>
              <a:t> </a:t>
            </a:r>
            <a:r>
              <a:rPr lang="en-US" sz="2400" dirty="0" err="1"/>
              <a:t>və</a:t>
            </a:r>
            <a:r>
              <a:rPr lang="en-US" sz="2400" dirty="0"/>
              <a:t> </a:t>
            </a:r>
            <a:r>
              <a:rPr lang="en-US" sz="2400" dirty="0" err="1"/>
              <a:t>azadlıqlarını</a:t>
            </a:r>
            <a:r>
              <a:rPr lang="en-US" sz="2400" dirty="0"/>
              <a:t> </a:t>
            </a:r>
            <a:r>
              <a:rPr lang="en-US" sz="2400" dirty="0" err="1"/>
              <a:t>müdafiə</a:t>
            </a:r>
            <a:r>
              <a:rPr lang="en-US" sz="2400" dirty="0"/>
              <a:t> </a:t>
            </a:r>
            <a:r>
              <a:rPr lang="en-US" sz="2400" dirty="0" err="1"/>
              <a:t>etmək</a:t>
            </a:r>
            <a:r>
              <a:rPr lang="en-US" sz="2400" dirty="0"/>
              <a:t> </a:t>
            </a:r>
            <a:r>
              <a:rPr lang="en-US" sz="2400" dirty="0" err="1"/>
              <a:t>üçün</a:t>
            </a:r>
            <a:r>
              <a:rPr lang="en-US" sz="2400" dirty="0"/>
              <a:t> </a:t>
            </a:r>
            <a:r>
              <a:rPr lang="en-US" sz="2400" dirty="0" err="1"/>
              <a:t>qanunla</a:t>
            </a:r>
            <a:r>
              <a:rPr lang="en-US" sz="2400" dirty="0"/>
              <a:t> </a:t>
            </a:r>
            <a:r>
              <a:rPr lang="en-US" sz="2400" dirty="0" err="1"/>
              <a:t>nəzərdə</a:t>
            </a:r>
            <a:r>
              <a:rPr lang="en-US" sz="2400" dirty="0"/>
              <a:t> </a:t>
            </a:r>
            <a:r>
              <a:rPr lang="en-US" sz="2400" dirty="0" err="1"/>
              <a:t>tutulmuş</a:t>
            </a:r>
            <a:r>
              <a:rPr lang="en-US" sz="2400" dirty="0"/>
              <a:t> </a:t>
            </a:r>
            <a:r>
              <a:rPr lang="en-US" sz="2400" dirty="0" err="1"/>
              <a:t>və</a:t>
            </a:r>
            <a:r>
              <a:rPr lang="en-US" sz="2400" dirty="0"/>
              <a:t> </a:t>
            </a:r>
            <a:r>
              <a:rPr lang="en-US" sz="2400" dirty="0" err="1"/>
              <a:t>demokratik</a:t>
            </a:r>
            <a:r>
              <a:rPr lang="en-US" sz="2400" dirty="0"/>
              <a:t> </a:t>
            </a:r>
            <a:r>
              <a:rPr lang="en-US" sz="2400" dirty="0" err="1"/>
              <a:t>cəmiyyətdə</a:t>
            </a:r>
            <a:r>
              <a:rPr lang="en-US" sz="2400" dirty="0"/>
              <a:t> </a:t>
            </a:r>
            <a:r>
              <a:rPr lang="en-US" sz="2400" dirty="0" err="1"/>
              <a:t>zəruri</a:t>
            </a:r>
            <a:r>
              <a:rPr lang="en-US" sz="2400" dirty="0"/>
              <a:t> </a:t>
            </a:r>
            <a:r>
              <a:rPr lang="en-US" sz="2400" dirty="0" err="1"/>
              <a:t>olan</a:t>
            </a:r>
            <a:r>
              <a:rPr lang="en-US" sz="2400" dirty="0"/>
              <a:t> </a:t>
            </a:r>
            <a:r>
              <a:rPr lang="en-US" sz="2400" dirty="0" err="1"/>
              <a:t>məhdudiyyətlərə</a:t>
            </a:r>
            <a:r>
              <a:rPr lang="en-US" sz="2400" dirty="0"/>
              <a:t> </a:t>
            </a:r>
            <a:r>
              <a:rPr lang="en-US" sz="2400" dirty="0" err="1"/>
              <a:t>məruz</a:t>
            </a:r>
            <a:r>
              <a:rPr lang="en-US" sz="2400" dirty="0"/>
              <a:t> </a:t>
            </a:r>
            <a:r>
              <a:rPr lang="en-US" sz="2400" dirty="0" err="1"/>
              <a:t>qala</a:t>
            </a:r>
            <a:r>
              <a:rPr lang="en-US" sz="2400" dirty="0"/>
              <a:t> </a:t>
            </a:r>
            <a:r>
              <a:rPr lang="en-US" sz="2400" dirty="0" err="1"/>
              <a:t>bilər</a:t>
            </a:r>
            <a:r>
              <a:rPr lang="en-US" sz="2400" dirty="0"/>
              <a:t>.</a:t>
            </a:r>
            <a:endParaRPr lang="ru-RU" sz="2400" dirty="0"/>
          </a:p>
        </p:txBody>
      </p:sp>
    </p:spTree>
    <p:extLst>
      <p:ext uri="{BB962C8B-B14F-4D97-AF65-F5344CB8AC3E}">
        <p14:creationId xmlns:p14="http://schemas.microsoft.com/office/powerpoint/2010/main" val="64493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145774"/>
            <a:ext cx="8540750" cy="1033669"/>
          </a:xfrm>
        </p:spPr>
        <p:txBody>
          <a:bodyPr>
            <a:normAutofit/>
          </a:bodyPr>
          <a:lstStyle/>
          <a:p>
            <a:pPr>
              <a:defRPr/>
            </a:pPr>
            <a:r>
              <a:rPr lang="en-US" sz="2800" i="1" dirty="0" err="1"/>
              <a:t>Azərbaycan</a:t>
            </a:r>
            <a:r>
              <a:rPr lang="en-US" sz="2800" i="1" dirty="0"/>
              <a:t> </a:t>
            </a:r>
            <a:r>
              <a:rPr lang="en-US" sz="2800" i="1" dirty="0" err="1"/>
              <a:t>Respublikası</a:t>
            </a:r>
            <a:r>
              <a:rPr lang="en-US" sz="2800" i="1" dirty="0"/>
              <a:t> </a:t>
            </a:r>
            <a:r>
              <a:rPr lang="en-US" sz="2800" i="1" dirty="0" err="1"/>
              <a:t>Konstitusiyasının</a:t>
            </a:r>
            <a:r>
              <a:rPr lang="en-US" sz="2800" i="1" dirty="0"/>
              <a:t> </a:t>
            </a:r>
            <a:r>
              <a:rPr lang="az-Latn-AZ" sz="2800" i="1" dirty="0"/>
              <a:t>32</a:t>
            </a:r>
            <a:r>
              <a:rPr lang="en-US" sz="2800" i="1" dirty="0"/>
              <a:t>-ci </a:t>
            </a:r>
            <a:r>
              <a:rPr lang="en-US" sz="2800" i="1" dirty="0" err="1"/>
              <a:t>maddəsi</a:t>
            </a:r>
            <a:r>
              <a:rPr lang="en-US" sz="2800" i="1" dirty="0"/>
              <a:t> </a:t>
            </a:r>
            <a:endParaRPr lang="ru-RU" sz="2800" i="1" dirty="0"/>
          </a:p>
        </p:txBody>
      </p:sp>
      <p:sp>
        <p:nvSpPr>
          <p:cNvPr id="3" name="Content Placeholder 2"/>
          <p:cNvSpPr>
            <a:spLocks noGrp="1"/>
          </p:cNvSpPr>
          <p:nvPr>
            <p:ph idx="1"/>
          </p:nvPr>
        </p:nvSpPr>
        <p:spPr>
          <a:xfrm>
            <a:off x="516835" y="874643"/>
            <a:ext cx="11290852" cy="6095999"/>
          </a:xfrm>
        </p:spPr>
        <p:txBody>
          <a:bodyPr>
            <a:normAutofit fontScale="77500" lnSpcReduction="20000"/>
          </a:bodyPr>
          <a:lstStyle/>
          <a:p>
            <a:pPr marL="0" indent="0">
              <a:buNone/>
              <a:defRPr/>
            </a:pPr>
            <a:r>
              <a:rPr lang="az-Latn-AZ" sz="2800" dirty="0"/>
              <a:t>                   </a:t>
            </a:r>
          </a:p>
          <a:p>
            <a:pPr marL="0" indent="0">
              <a:buNone/>
              <a:defRPr/>
            </a:pPr>
            <a:r>
              <a:rPr lang="az-Latn-AZ" sz="2800" dirty="0"/>
              <a:t>           </a:t>
            </a:r>
            <a:r>
              <a:rPr lang="en-US" sz="2800" dirty="0"/>
              <a:t> </a:t>
            </a:r>
            <a:r>
              <a:rPr lang="en-US" sz="2900" dirty="0" err="1"/>
              <a:t>Şəxsi</a:t>
            </a:r>
            <a:r>
              <a:rPr lang="en-US" sz="2900" dirty="0"/>
              <a:t> </a:t>
            </a:r>
            <a:r>
              <a:rPr lang="en-US" sz="2900" dirty="0" err="1"/>
              <a:t>toxunulmazlıq</a:t>
            </a:r>
            <a:r>
              <a:rPr lang="en-US" sz="2900" dirty="0"/>
              <a:t> </a:t>
            </a:r>
            <a:r>
              <a:rPr lang="en-US" sz="2900" dirty="0" err="1"/>
              <a:t>hüququ</a:t>
            </a:r>
            <a:r>
              <a:rPr lang="en-US" sz="2900" dirty="0"/>
              <a:t> </a:t>
            </a:r>
            <a:endParaRPr lang="az-Latn-AZ" sz="2900" dirty="0"/>
          </a:p>
          <a:p>
            <a:pPr marL="571500" indent="-571500">
              <a:buAutoNum type="romanUcPeriod"/>
              <a:defRPr/>
            </a:pPr>
            <a:r>
              <a:rPr lang="en-US" sz="2900" dirty="0" err="1"/>
              <a:t>Hər</a:t>
            </a:r>
            <a:r>
              <a:rPr lang="en-US" sz="2900" dirty="0"/>
              <a:t> </a:t>
            </a:r>
            <a:r>
              <a:rPr lang="en-US" sz="2900" dirty="0" err="1"/>
              <a:t>kəsin</a:t>
            </a:r>
            <a:r>
              <a:rPr lang="en-US" sz="2900" dirty="0"/>
              <a:t> </a:t>
            </a:r>
            <a:r>
              <a:rPr lang="en-US" sz="2900" dirty="0" err="1"/>
              <a:t>şəxsi</a:t>
            </a:r>
            <a:r>
              <a:rPr lang="en-US" sz="2900" dirty="0"/>
              <a:t> </a:t>
            </a:r>
            <a:r>
              <a:rPr lang="en-US" sz="2900" dirty="0" err="1"/>
              <a:t>toxunulmazlıq</a:t>
            </a:r>
            <a:r>
              <a:rPr lang="en-US" sz="2900" dirty="0"/>
              <a:t> </a:t>
            </a:r>
            <a:r>
              <a:rPr lang="en-US" sz="2900" dirty="0" err="1"/>
              <a:t>hüququ</a:t>
            </a:r>
            <a:r>
              <a:rPr lang="en-US" sz="2900" dirty="0"/>
              <a:t> </a:t>
            </a:r>
            <a:r>
              <a:rPr lang="en-US" sz="2900" dirty="0" err="1"/>
              <a:t>vardır</a:t>
            </a:r>
            <a:r>
              <a:rPr lang="en-US" sz="2900" dirty="0"/>
              <a:t>.</a:t>
            </a:r>
            <a:endParaRPr lang="az-Latn-AZ" sz="2900" dirty="0"/>
          </a:p>
          <a:p>
            <a:pPr marL="571500" indent="-571500">
              <a:buAutoNum type="romanUcPeriod"/>
              <a:defRPr/>
            </a:pPr>
            <a:r>
              <a:rPr lang="en-US" sz="2900" dirty="0"/>
              <a:t> II. </a:t>
            </a:r>
            <a:r>
              <a:rPr lang="en-US" sz="2900" dirty="0" err="1"/>
              <a:t>Hər</a:t>
            </a:r>
            <a:r>
              <a:rPr lang="en-US" sz="2900" dirty="0"/>
              <a:t> </a:t>
            </a:r>
            <a:r>
              <a:rPr lang="en-US" sz="2900" dirty="0" err="1"/>
              <a:t>kəsin</a:t>
            </a:r>
            <a:r>
              <a:rPr lang="en-US" sz="2900" dirty="0"/>
              <a:t> </a:t>
            </a:r>
            <a:r>
              <a:rPr lang="en-US" sz="2900" dirty="0" err="1"/>
              <a:t>şəxsi</a:t>
            </a:r>
            <a:r>
              <a:rPr lang="en-US" sz="2900" dirty="0"/>
              <a:t> </a:t>
            </a:r>
            <a:r>
              <a:rPr lang="en-US" sz="2900" dirty="0" err="1"/>
              <a:t>və</a:t>
            </a:r>
            <a:r>
              <a:rPr lang="en-US" sz="2900" dirty="0"/>
              <a:t> </a:t>
            </a:r>
            <a:r>
              <a:rPr lang="en-US" sz="2900" dirty="0" err="1"/>
              <a:t>ailə</a:t>
            </a:r>
            <a:r>
              <a:rPr lang="en-US" sz="2900" dirty="0"/>
              <a:t> </a:t>
            </a:r>
            <a:r>
              <a:rPr lang="en-US" sz="2900" dirty="0" err="1"/>
              <a:t>həyatının</a:t>
            </a:r>
            <a:r>
              <a:rPr lang="en-US" sz="2900" dirty="0"/>
              <a:t> </a:t>
            </a:r>
            <a:r>
              <a:rPr lang="en-US" sz="2900" dirty="0" err="1"/>
              <a:t>sirrini</a:t>
            </a:r>
            <a:r>
              <a:rPr lang="en-US" sz="2900" dirty="0"/>
              <a:t> </a:t>
            </a:r>
            <a:r>
              <a:rPr lang="en-US" sz="2900" dirty="0" err="1"/>
              <a:t>saxlamaq</a:t>
            </a:r>
            <a:r>
              <a:rPr lang="en-US" sz="2900" dirty="0"/>
              <a:t> </a:t>
            </a:r>
            <a:r>
              <a:rPr lang="en-US" sz="2900" dirty="0" err="1"/>
              <a:t>hüququ</a:t>
            </a:r>
            <a:r>
              <a:rPr lang="en-US" sz="2900" dirty="0"/>
              <a:t> </a:t>
            </a:r>
            <a:r>
              <a:rPr lang="en-US" sz="2900" dirty="0" err="1"/>
              <a:t>vardır</a:t>
            </a:r>
            <a:r>
              <a:rPr lang="en-US" sz="2900" dirty="0"/>
              <a:t>. </a:t>
            </a:r>
            <a:r>
              <a:rPr lang="en-US" sz="2900" dirty="0" err="1"/>
              <a:t>Qanunla</a:t>
            </a:r>
            <a:r>
              <a:rPr lang="en-US" sz="2900" dirty="0"/>
              <a:t> </a:t>
            </a:r>
            <a:r>
              <a:rPr lang="en-US" sz="2900" dirty="0" err="1"/>
              <a:t>nəzərdə</a:t>
            </a:r>
            <a:r>
              <a:rPr lang="en-US" sz="2900" dirty="0"/>
              <a:t> </a:t>
            </a:r>
            <a:r>
              <a:rPr lang="en-US" sz="2900" dirty="0" err="1"/>
              <a:t>tutulan</a:t>
            </a:r>
            <a:r>
              <a:rPr lang="en-US" sz="2900" dirty="0"/>
              <a:t> </a:t>
            </a:r>
            <a:r>
              <a:rPr lang="en-US" sz="2900" dirty="0" err="1"/>
              <a:t>hallardan</a:t>
            </a:r>
            <a:r>
              <a:rPr lang="en-US" sz="2900" dirty="0"/>
              <a:t> </a:t>
            </a:r>
            <a:r>
              <a:rPr lang="en-US" sz="2900" dirty="0" err="1"/>
              <a:t>başqa</a:t>
            </a:r>
            <a:r>
              <a:rPr lang="en-US" sz="2900" dirty="0"/>
              <a:t> </a:t>
            </a:r>
            <a:r>
              <a:rPr lang="en-US" sz="2900" dirty="0" err="1"/>
              <a:t>şəxsi</a:t>
            </a:r>
            <a:r>
              <a:rPr lang="en-US" sz="2900" dirty="0"/>
              <a:t> </a:t>
            </a:r>
            <a:r>
              <a:rPr lang="en-US" sz="2900" dirty="0" err="1"/>
              <a:t>və</a:t>
            </a:r>
            <a:r>
              <a:rPr lang="en-US" sz="2900" dirty="0"/>
              <a:t> </a:t>
            </a:r>
            <a:r>
              <a:rPr lang="en-US" sz="2900" dirty="0" err="1"/>
              <a:t>ailə</a:t>
            </a:r>
            <a:r>
              <a:rPr lang="en-US" sz="2900" dirty="0"/>
              <a:t> </a:t>
            </a:r>
            <a:r>
              <a:rPr lang="en-US" sz="2900" dirty="0" err="1"/>
              <a:t>həyatına</a:t>
            </a:r>
            <a:r>
              <a:rPr lang="en-US" sz="2900" dirty="0"/>
              <a:t> </a:t>
            </a:r>
            <a:r>
              <a:rPr lang="en-US" sz="2900" dirty="0" err="1"/>
              <a:t>müdaxilə</a:t>
            </a:r>
            <a:r>
              <a:rPr lang="en-US" sz="2900" dirty="0"/>
              <a:t> </a:t>
            </a:r>
            <a:r>
              <a:rPr lang="en-US" sz="2900" dirty="0" err="1"/>
              <a:t>etmək</a:t>
            </a:r>
            <a:r>
              <a:rPr lang="en-US" sz="2900" dirty="0"/>
              <a:t> </a:t>
            </a:r>
            <a:r>
              <a:rPr lang="en-US" sz="2900" dirty="0" err="1"/>
              <a:t>qadağandır</a:t>
            </a:r>
            <a:r>
              <a:rPr lang="en-US" sz="2900" dirty="0"/>
              <a:t>. </a:t>
            </a:r>
            <a:r>
              <a:rPr lang="en-US" sz="2900" dirty="0" err="1"/>
              <a:t>Hər</a:t>
            </a:r>
            <a:r>
              <a:rPr lang="en-US" sz="2900" dirty="0"/>
              <a:t> </a:t>
            </a:r>
            <a:r>
              <a:rPr lang="en-US" sz="2900" dirty="0" err="1"/>
              <a:t>kəsin</a:t>
            </a:r>
            <a:r>
              <a:rPr lang="en-US" sz="2900" dirty="0"/>
              <a:t> </a:t>
            </a:r>
            <a:r>
              <a:rPr lang="en-US" sz="2900" dirty="0" err="1"/>
              <a:t>şəxsi</a:t>
            </a:r>
            <a:r>
              <a:rPr lang="en-US" sz="2900" dirty="0"/>
              <a:t> </a:t>
            </a:r>
            <a:r>
              <a:rPr lang="en-US" sz="2900" dirty="0" err="1"/>
              <a:t>və</a:t>
            </a:r>
            <a:r>
              <a:rPr lang="en-US" sz="2900" dirty="0"/>
              <a:t> </a:t>
            </a:r>
            <a:r>
              <a:rPr lang="en-US" sz="2900" dirty="0" err="1"/>
              <a:t>ailə</a:t>
            </a:r>
            <a:r>
              <a:rPr lang="en-US" sz="2900" dirty="0"/>
              <a:t> </a:t>
            </a:r>
            <a:r>
              <a:rPr lang="en-US" sz="2900" dirty="0" err="1"/>
              <a:t>həyatına</a:t>
            </a:r>
            <a:r>
              <a:rPr lang="en-US" sz="2900" dirty="0"/>
              <a:t> </a:t>
            </a:r>
            <a:r>
              <a:rPr lang="en-US" sz="2900" dirty="0" err="1"/>
              <a:t>qanunsuz</a:t>
            </a:r>
            <a:r>
              <a:rPr lang="en-US" sz="2900" dirty="0"/>
              <a:t> </a:t>
            </a:r>
            <a:r>
              <a:rPr lang="en-US" sz="2900" dirty="0" err="1"/>
              <a:t>müdaxilədən</a:t>
            </a:r>
            <a:r>
              <a:rPr lang="en-US" sz="2900" dirty="0"/>
              <a:t> </a:t>
            </a:r>
            <a:r>
              <a:rPr lang="en-US" sz="2900" dirty="0" err="1"/>
              <a:t>müdafiə</a:t>
            </a:r>
            <a:r>
              <a:rPr lang="en-US" sz="2900" dirty="0"/>
              <a:t> </a:t>
            </a:r>
            <a:r>
              <a:rPr lang="en-US" sz="2900" dirty="0" err="1"/>
              <a:t>hüququ</a:t>
            </a:r>
            <a:r>
              <a:rPr lang="en-US" sz="2900" dirty="0"/>
              <a:t> </a:t>
            </a:r>
            <a:r>
              <a:rPr lang="en-US" sz="2900" dirty="0" err="1"/>
              <a:t>vardır</a:t>
            </a:r>
            <a:r>
              <a:rPr lang="en-US" sz="2900" dirty="0"/>
              <a:t>. </a:t>
            </a:r>
            <a:endParaRPr lang="az-Latn-AZ" sz="2900" dirty="0"/>
          </a:p>
          <a:p>
            <a:pPr marL="571500" indent="-571500">
              <a:buAutoNum type="romanUcPeriod"/>
              <a:defRPr/>
            </a:pPr>
            <a:r>
              <a:rPr lang="en-US" sz="2900" dirty="0"/>
              <a:t>III. </a:t>
            </a:r>
            <a:r>
              <a:rPr lang="en-US" sz="2900" dirty="0" err="1"/>
              <a:t>Öz</a:t>
            </a:r>
            <a:r>
              <a:rPr lang="en-US" sz="2900" dirty="0"/>
              <a:t> </a:t>
            </a:r>
            <a:r>
              <a:rPr lang="en-US" sz="2900" dirty="0" err="1"/>
              <a:t>razılığı</a:t>
            </a:r>
            <a:r>
              <a:rPr lang="en-US" sz="2900" dirty="0"/>
              <a:t> </a:t>
            </a:r>
            <a:r>
              <a:rPr lang="en-US" sz="2900" dirty="0" err="1"/>
              <a:t>olmadan</a:t>
            </a:r>
            <a:r>
              <a:rPr lang="en-US" sz="2900" dirty="0"/>
              <a:t> </a:t>
            </a:r>
            <a:r>
              <a:rPr lang="en-US" sz="2900" dirty="0" err="1"/>
              <a:t>kimsənin</a:t>
            </a:r>
            <a:r>
              <a:rPr lang="en-US" sz="2900" dirty="0"/>
              <a:t> </a:t>
            </a:r>
            <a:r>
              <a:rPr lang="en-US" sz="2900" dirty="0" err="1"/>
              <a:t>şəxsi</a:t>
            </a:r>
            <a:r>
              <a:rPr lang="en-US" sz="2900" dirty="0"/>
              <a:t> </a:t>
            </a:r>
            <a:r>
              <a:rPr lang="en-US" sz="2900" dirty="0" err="1"/>
              <a:t>həyatı</a:t>
            </a:r>
            <a:r>
              <a:rPr lang="en-US" sz="2900" dirty="0"/>
              <a:t> </a:t>
            </a:r>
            <a:r>
              <a:rPr lang="en-US" sz="2900" dirty="0" err="1"/>
              <a:t>haqqında</a:t>
            </a:r>
            <a:r>
              <a:rPr lang="en-US" sz="2900" dirty="0"/>
              <a:t> </a:t>
            </a:r>
            <a:r>
              <a:rPr lang="en-US" sz="2900" dirty="0" err="1"/>
              <a:t>məlumatın</a:t>
            </a:r>
            <a:r>
              <a:rPr lang="en-US" sz="2900" dirty="0"/>
              <a:t> </a:t>
            </a:r>
            <a:r>
              <a:rPr lang="en-US" sz="2900" dirty="0" err="1"/>
              <a:t>toplanılmasına</a:t>
            </a:r>
            <a:r>
              <a:rPr lang="en-US" sz="2900" dirty="0"/>
              <a:t>, </a:t>
            </a:r>
            <a:r>
              <a:rPr lang="en-US" sz="2900" dirty="0" err="1"/>
              <a:t>saxlanılmasına</a:t>
            </a:r>
            <a:r>
              <a:rPr lang="en-US" sz="2900" dirty="0"/>
              <a:t>, </a:t>
            </a:r>
            <a:r>
              <a:rPr lang="en-US" sz="2900" dirty="0" err="1"/>
              <a:t>istifadəsinə</a:t>
            </a:r>
            <a:r>
              <a:rPr lang="en-US" sz="2900" dirty="0"/>
              <a:t> </a:t>
            </a:r>
            <a:r>
              <a:rPr lang="en-US" sz="2900" dirty="0" err="1"/>
              <a:t>və</a:t>
            </a:r>
            <a:r>
              <a:rPr lang="en-US" sz="2900" dirty="0"/>
              <a:t> </a:t>
            </a:r>
            <a:r>
              <a:rPr lang="en-US" sz="2900" dirty="0" err="1"/>
              <a:t>yayılmasına</a:t>
            </a:r>
            <a:r>
              <a:rPr lang="en-US" sz="2900" dirty="0"/>
              <a:t> </a:t>
            </a:r>
            <a:r>
              <a:rPr lang="en-US" sz="2900" dirty="0" err="1"/>
              <a:t>yol</a:t>
            </a:r>
            <a:r>
              <a:rPr lang="en-US" sz="2900" dirty="0"/>
              <a:t> </a:t>
            </a:r>
            <a:r>
              <a:rPr lang="en-US" sz="2900" dirty="0" err="1"/>
              <a:t>verilmir</a:t>
            </a:r>
            <a:r>
              <a:rPr lang="en-US" sz="2900" dirty="0"/>
              <a:t>. </a:t>
            </a:r>
            <a:r>
              <a:rPr lang="en-US" sz="2900" dirty="0" err="1"/>
              <a:t>Qanunla</a:t>
            </a:r>
            <a:r>
              <a:rPr lang="en-US" sz="2900" dirty="0"/>
              <a:t> </a:t>
            </a:r>
            <a:r>
              <a:rPr lang="en-US" sz="2900" dirty="0" err="1"/>
              <a:t>müəyyən</a:t>
            </a:r>
            <a:r>
              <a:rPr lang="en-US" sz="2900" dirty="0"/>
              <a:t> </a:t>
            </a:r>
            <a:r>
              <a:rPr lang="en-US" sz="2900" dirty="0" err="1"/>
              <a:t>edilmiş</a:t>
            </a:r>
            <a:r>
              <a:rPr lang="en-US" sz="2900" dirty="0"/>
              <a:t> </a:t>
            </a:r>
            <a:r>
              <a:rPr lang="en-US" sz="2900" dirty="0" err="1"/>
              <a:t>hallar</a:t>
            </a:r>
            <a:r>
              <a:rPr lang="en-US" sz="2900" dirty="0"/>
              <a:t> </a:t>
            </a:r>
            <a:r>
              <a:rPr lang="en-US" sz="2900" dirty="0" err="1"/>
              <a:t>istisna</a:t>
            </a:r>
            <a:r>
              <a:rPr lang="en-US" sz="2900" dirty="0"/>
              <a:t> </a:t>
            </a:r>
            <a:r>
              <a:rPr lang="en-US" sz="2900" dirty="0" err="1"/>
              <a:t>olmaqla</a:t>
            </a:r>
            <a:r>
              <a:rPr lang="en-US" sz="2900" dirty="0"/>
              <a:t>, </a:t>
            </a:r>
            <a:r>
              <a:rPr lang="en-US" sz="2900" dirty="0" err="1"/>
              <a:t>heç</a:t>
            </a:r>
            <a:r>
              <a:rPr lang="en-US" sz="2900" dirty="0"/>
              <a:t> </a:t>
            </a:r>
            <a:r>
              <a:rPr lang="en-US" sz="2900" dirty="0" err="1"/>
              <a:t>kəs</a:t>
            </a:r>
            <a:r>
              <a:rPr lang="en-US" sz="2900" dirty="0"/>
              <a:t> </a:t>
            </a:r>
            <a:r>
              <a:rPr lang="en-US" sz="2900" dirty="0" err="1"/>
              <a:t>onun</a:t>
            </a:r>
            <a:r>
              <a:rPr lang="en-US" sz="2900" dirty="0"/>
              <a:t> </a:t>
            </a:r>
            <a:r>
              <a:rPr lang="en-US" sz="2900" dirty="0" err="1"/>
              <a:t>xəbəri</a:t>
            </a:r>
            <a:r>
              <a:rPr lang="en-US" sz="2900" dirty="0"/>
              <a:t> </a:t>
            </a:r>
            <a:r>
              <a:rPr lang="en-US" sz="2900" dirty="0" err="1"/>
              <a:t>olmadan</a:t>
            </a:r>
            <a:r>
              <a:rPr lang="en-US" sz="2900" dirty="0"/>
              <a:t> </a:t>
            </a:r>
            <a:r>
              <a:rPr lang="en-US" sz="2900" dirty="0" err="1"/>
              <a:t>və</a:t>
            </a:r>
            <a:r>
              <a:rPr lang="en-US" sz="2900" dirty="0"/>
              <a:t> </a:t>
            </a:r>
            <a:r>
              <a:rPr lang="en-US" sz="2900" dirty="0" err="1"/>
              <a:t>ya</a:t>
            </a:r>
            <a:r>
              <a:rPr lang="en-US" sz="2900" dirty="0"/>
              <a:t> </a:t>
            </a:r>
            <a:r>
              <a:rPr lang="en-US" sz="2900" dirty="0" err="1"/>
              <a:t>etirazına</a:t>
            </a:r>
            <a:r>
              <a:rPr lang="en-US" sz="2900" dirty="0"/>
              <a:t> </a:t>
            </a:r>
            <a:r>
              <a:rPr lang="en-US" sz="2900" dirty="0" err="1"/>
              <a:t>baxmadan</a:t>
            </a:r>
            <a:r>
              <a:rPr lang="en-US" sz="2900" dirty="0"/>
              <a:t> </a:t>
            </a:r>
            <a:r>
              <a:rPr lang="en-US" sz="2900" dirty="0" err="1"/>
              <a:t>izlənilə</a:t>
            </a:r>
            <a:r>
              <a:rPr lang="en-US" sz="2900" dirty="0"/>
              <a:t> </a:t>
            </a:r>
            <a:r>
              <a:rPr lang="en-US" sz="2900" dirty="0" err="1"/>
              <a:t>bilməz</a:t>
            </a:r>
            <a:r>
              <a:rPr lang="en-US" sz="2900" dirty="0"/>
              <a:t>, video </a:t>
            </a:r>
            <a:r>
              <a:rPr lang="en-US" sz="2900" dirty="0" err="1"/>
              <a:t>və</a:t>
            </a:r>
            <a:r>
              <a:rPr lang="en-US" sz="2900" dirty="0"/>
              <a:t> </a:t>
            </a:r>
            <a:r>
              <a:rPr lang="en-US" sz="2900" dirty="0" err="1"/>
              <a:t>foto</a:t>
            </a:r>
            <a:r>
              <a:rPr lang="en-US" sz="2900" dirty="0"/>
              <a:t> </a:t>
            </a:r>
            <a:r>
              <a:rPr lang="en-US" sz="2900" dirty="0" err="1"/>
              <a:t>çəkilişinə</a:t>
            </a:r>
            <a:r>
              <a:rPr lang="en-US" sz="2900" dirty="0"/>
              <a:t>, </a:t>
            </a:r>
            <a:r>
              <a:rPr lang="en-US" sz="2900" dirty="0" err="1"/>
              <a:t>səs</a:t>
            </a:r>
            <a:r>
              <a:rPr lang="en-US" sz="2900" dirty="0"/>
              <a:t> </a:t>
            </a:r>
            <a:r>
              <a:rPr lang="en-US" sz="2900" dirty="0" err="1"/>
              <a:t>yazısına</a:t>
            </a:r>
            <a:r>
              <a:rPr lang="en-US" sz="2900" dirty="0"/>
              <a:t> </a:t>
            </a:r>
            <a:r>
              <a:rPr lang="en-US" sz="2900" dirty="0" err="1"/>
              <a:t>və</a:t>
            </a:r>
            <a:r>
              <a:rPr lang="en-US" sz="2900" dirty="0"/>
              <a:t> </a:t>
            </a:r>
            <a:r>
              <a:rPr lang="en-US" sz="2900" dirty="0" err="1"/>
              <a:t>digər</a:t>
            </a:r>
            <a:r>
              <a:rPr lang="en-US" sz="2900" dirty="0"/>
              <a:t> </a:t>
            </a:r>
            <a:r>
              <a:rPr lang="en-US" sz="2900" dirty="0" err="1"/>
              <a:t>bu</a:t>
            </a:r>
            <a:r>
              <a:rPr lang="en-US" sz="2900" dirty="0"/>
              <a:t> </a:t>
            </a:r>
            <a:r>
              <a:rPr lang="en-US" sz="2900" dirty="0" err="1"/>
              <a:t>cür</a:t>
            </a:r>
            <a:r>
              <a:rPr lang="en-US" sz="2900" dirty="0"/>
              <a:t> </a:t>
            </a:r>
            <a:r>
              <a:rPr lang="en-US" sz="2900" dirty="0" err="1"/>
              <a:t>hərəkətlərə</a:t>
            </a:r>
            <a:r>
              <a:rPr lang="en-US" sz="2900" dirty="0"/>
              <a:t> </a:t>
            </a:r>
            <a:r>
              <a:rPr lang="en-US" sz="2900" dirty="0" err="1"/>
              <a:t>məruz</a:t>
            </a:r>
            <a:r>
              <a:rPr lang="en-US" sz="2900" dirty="0"/>
              <a:t> </a:t>
            </a:r>
            <a:r>
              <a:rPr lang="en-US" sz="2900" dirty="0" err="1"/>
              <a:t>qoyula</a:t>
            </a:r>
            <a:r>
              <a:rPr lang="en-US" sz="2900" dirty="0"/>
              <a:t> </a:t>
            </a:r>
            <a:r>
              <a:rPr lang="en-US" sz="2900" dirty="0" err="1"/>
              <a:t>bilməz</a:t>
            </a:r>
            <a:r>
              <a:rPr lang="en-US" sz="2900" dirty="0"/>
              <a:t>.</a:t>
            </a:r>
            <a:endParaRPr lang="az-Latn-AZ" sz="2900" dirty="0"/>
          </a:p>
          <a:p>
            <a:pPr marL="571500" indent="-571500">
              <a:buAutoNum type="romanUcPeriod"/>
              <a:defRPr/>
            </a:pPr>
            <a:r>
              <a:rPr lang="en-US" sz="2900" dirty="0"/>
              <a:t> IV. </a:t>
            </a:r>
            <a:r>
              <a:rPr lang="en-US" sz="2900" dirty="0" err="1"/>
              <a:t>Hər</a:t>
            </a:r>
            <a:r>
              <a:rPr lang="en-US" sz="2900" dirty="0"/>
              <a:t> </a:t>
            </a:r>
            <a:r>
              <a:rPr lang="en-US" sz="2900" dirty="0" err="1"/>
              <a:t>kəsin</a:t>
            </a:r>
            <a:r>
              <a:rPr lang="en-US" sz="2900" dirty="0"/>
              <a:t> </a:t>
            </a:r>
            <a:r>
              <a:rPr lang="en-US" sz="2900" dirty="0" err="1"/>
              <a:t>yazışma</a:t>
            </a:r>
            <a:r>
              <a:rPr lang="en-US" sz="2900" dirty="0"/>
              <a:t>, </a:t>
            </a:r>
            <a:r>
              <a:rPr lang="en-US" sz="2900" dirty="0" err="1"/>
              <a:t>telefon</a:t>
            </a:r>
            <a:r>
              <a:rPr lang="en-US" sz="2900" dirty="0"/>
              <a:t> </a:t>
            </a:r>
            <a:r>
              <a:rPr lang="en-US" sz="2900" dirty="0" err="1"/>
              <a:t>danışıqları</a:t>
            </a:r>
            <a:r>
              <a:rPr lang="en-US" sz="2900" dirty="0"/>
              <a:t>, </a:t>
            </a:r>
            <a:r>
              <a:rPr lang="en-US" sz="2900" dirty="0" err="1"/>
              <a:t>poçt</a:t>
            </a:r>
            <a:r>
              <a:rPr lang="en-US" sz="2900" dirty="0"/>
              <a:t>, </a:t>
            </a:r>
            <a:r>
              <a:rPr lang="en-US" sz="2900" dirty="0" err="1"/>
              <a:t>teleqraf</a:t>
            </a:r>
            <a:r>
              <a:rPr lang="en-US" sz="2900" dirty="0"/>
              <a:t> </a:t>
            </a:r>
            <a:r>
              <a:rPr lang="en-US" sz="2900" dirty="0" err="1"/>
              <a:t>və</a:t>
            </a:r>
            <a:r>
              <a:rPr lang="en-US" sz="2900" dirty="0"/>
              <a:t> </a:t>
            </a:r>
            <a:r>
              <a:rPr lang="en-US" sz="2900" dirty="0" err="1"/>
              <a:t>digər</a:t>
            </a:r>
            <a:r>
              <a:rPr lang="en-US" sz="2900" dirty="0"/>
              <a:t> </a:t>
            </a:r>
            <a:r>
              <a:rPr lang="en-US" sz="2900" dirty="0" err="1"/>
              <a:t>rabitə</a:t>
            </a:r>
            <a:r>
              <a:rPr lang="en-US" sz="2900" dirty="0"/>
              <a:t> </a:t>
            </a:r>
            <a:r>
              <a:rPr lang="en-US" sz="2900" dirty="0" err="1"/>
              <a:t>vasitələri</a:t>
            </a:r>
            <a:r>
              <a:rPr lang="en-US" sz="2900" dirty="0"/>
              <a:t> </a:t>
            </a:r>
            <a:r>
              <a:rPr lang="en-US" sz="2900" dirty="0" err="1"/>
              <a:t>ilə</a:t>
            </a:r>
            <a:r>
              <a:rPr lang="en-US" sz="2900" dirty="0"/>
              <a:t> </a:t>
            </a:r>
            <a:r>
              <a:rPr lang="en-US" sz="2900" dirty="0" err="1"/>
              <a:t>ötürülən</a:t>
            </a:r>
            <a:r>
              <a:rPr lang="en-US" sz="2900" dirty="0"/>
              <a:t> </a:t>
            </a:r>
            <a:r>
              <a:rPr lang="en-US" sz="2900" dirty="0" err="1"/>
              <a:t>məlumatın</a:t>
            </a:r>
            <a:r>
              <a:rPr lang="en-US" sz="2900" dirty="0"/>
              <a:t> </a:t>
            </a:r>
            <a:r>
              <a:rPr lang="en-US" sz="2900" dirty="0" err="1"/>
              <a:t>sirrini</a:t>
            </a:r>
            <a:r>
              <a:rPr lang="en-US" sz="2900" dirty="0"/>
              <a:t> </a:t>
            </a:r>
            <a:r>
              <a:rPr lang="en-US" sz="2900" dirty="0" err="1"/>
              <a:t>saxlamaq</a:t>
            </a:r>
            <a:r>
              <a:rPr lang="en-US" sz="2900" dirty="0"/>
              <a:t> </a:t>
            </a:r>
            <a:r>
              <a:rPr lang="en-US" sz="2900" dirty="0" err="1"/>
              <a:t>hüququna</a:t>
            </a:r>
            <a:r>
              <a:rPr lang="en-US" sz="2900" dirty="0"/>
              <a:t> </a:t>
            </a:r>
            <a:r>
              <a:rPr lang="en-US" sz="2900" dirty="0" err="1"/>
              <a:t>dövlət</a:t>
            </a:r>
            <a:r>
              <a:rPr lang="en-US" sz="2900" dirty="0"/>
              <a:t> </a:t>
            </a:r>
            <a:r>
              <a:rPr lang="en-US" sz="2900" dirty="0" err="1"/>
              <a:t>təminat</a:t>
            </a:r>
            <a:r>
              <a:rPr lang="en-US" sz="2900" dirty="0"/>
              <a:t> </a:t>
            </a:r>
            <a:r>
              <a:rPr lang="en-US" sz="2900" dirty="0" err="1"/>
              <a:t>verir</a:t>
            </a:r>
            <a:r>
              <a:rPr lang="en-US" sz="2900" dirty="0"/>
              <a:t>. Bu </a:t>
            </a:r>
            <a:r>
              <a:rPr lang="en-US" sz="2900" dirty="0" err="1"/>
              <a:t>hüquq</a:t>
            </a:r>
            <a:r>
              <a:rPr lang="en-US" sz="2900" dirty="0"/>
              <a:t> </a:t>
            </a:r>
            <a:r>
              <a:rPr lang="en-US" sz="2900" dirty="0" err="1"/>
              <a:t>qanunla</a:t>
            </a:r>
            <a:r>
              <a:rPr lang="en-US" sz="2900" dirty="0"/>
              <a:t> </a:t>
            </a:r>
            <a:r>
              <a:rPr lang="en-US" sz="2900" dirty="0" err="1"/>
              <a:t>nəzərdə</a:t>
            </a:r>
            <a:r>
              <a:rPr lang="en-US" sz="2900" dirty="0"/>
              <a:t> </a:t>
            </a:r>
            <a:r>
              <a:rPr lang="en-US" sz="2900" dirty="0" err="1"/>
              <a:t>tutulmuş</a:t>
            </a:r>
            <a:r>
              <a:rPr lang="en-US" sz="2900" dirty="0"/>
              <a:t> </a:t>
            </a:r>
            <a:r>
              <a:rPr lang="en-US" sz="2900" dirty="0" err="1"/>
              <a:t>qaydada</a:t>
            </a:r>
            <a:r>
              <a:rPr lang="en-US" sz="2900" dirty="0"/>
              <a:t> </a:t>
            </a:r>
            <a:r>
              <a:rPr lang="en-US" sz="2900" dirty="0" err="1"/>
              <a:t>cinayətin</a:t>
            </a:r>
            <a:r>
              <a:rPr lang="en-US" sz="2900" dirty="0"/>
              <a:t> </a:t>
            </a:r>
            <a:r>
              <a:rPr lang="en-US" sz="2900" dirty="0" err="1"/>
              <a:t>qarşısını</a:t>
            </a:r>
            <a:r>
              <a:rPr lang="en-US" sz="2900" dirty="0"/>
              <a:t> </a:t>
            </a:r>
            <a:r>
              <a:rPr lang="en-US" sz="2900" dirty="0" err="1"/>
              <a:t>almaqdan</a:t>
            </a:r>
            <a:r>
              <a:rPr lang="en-US" sz="2900" dirty="0"/>
              <a:t> </a:t>
            </a:r>
            <a:r>
              <a:rPr lang="en-US" sz="2900" dirty="0" err="1"/>
              <a:t>və</a:t>
            </a:r>
            <a:r>
              <a:rPr lang="en-US" sz="2900" dirty="0"/>
              <a:t> </a:t>
            </a:r>
            <a:r>
              <a:rPr lang="en-US" sz="2900" dirty="0" err="1"/>
              <a:t>ya</a:t>
            </a:r>
            <a:r>
              <a:rPr lang="en-US" sz="2900" dirty="0"/>
              <a:t> </a:t>
            </a:r>
            <a:r>
              <a:rPr lang="en-US" sz="2900" dirty="0" err="1"/>
              <a:t>cinayət</a:t>
            </a:r>
            <a:r>
              <a:rPr lang="en-US" sz="2900" dirty="0"/>
              <a:t> </a:t>
            </a:r>
            <a:r>
              <a:rPr lang="en-US" sz="2900" dirty="0" err="1"/>
              <a:t>işinin</a:t>
            </a:r>
            <a:r>
              <a:rPr lang="en-US" sz="2900" dirty="0"/>
              <a:t> </a:t>
            </a:r>
            <a:r>
              <a:rPr lang="en-US" sz="2900" dirty="0" err="1"/>
              <a:t>istintaqı</a:t>
            </a:r>
            <a:r>
              <a:rPr lang="en-US" sz="2900" dirty="0"/>
              <a:t> </a:t>
            </a:r>
            <a:r>
              <a:rPr lang="en-US" sz="2900" dirty="0" err="1"/>
              <a:t>zamanı</a:t>
            </a:r>
            <a:r>
              <a:rPr lang="en-US" sz="2900" dirty="0"/>
              <a:t> </a:t>
            </a:r>
            <a:r>
              <a:rPr lang="en-US" sz="2900" dirty="0" err="1"/>
              <a:t>həqiqəti</a:t>
            </a:r>
            <a:r>
              <a:rPr lang="en-US" sz="2900" dirty="0"/>
              <a:t> </a:t>
            </a:r>
            <a:r>
              <a:rPr lang="en-US" sz="2900" dirty="0" err="1"/>
              <a:t>üzə</a:t>
            </a:r>
            <a:r>
              <a:rPr lang="en-US" sz="2900" dirty="0"/>
              <a:t> </a:t>
            </a:r>
            <a:r>
              <a:rPr lang="en-US" sz="2900" dirty="0" err="1"/>
              <a:t>çıxarmaqdan</a:t>
            </a:r>
            <a:r>
              <a:rPr lang="en-US" sz="2900" dirty="0"/>
              <a:t> </a:t>
            </a:r>
            <a:r>
              <a:rPr lang="en-US" sz="2900" dirty="0" err="1"/>
              <a:t>ötrü</a:t>
            </a:r>
            <a:r>
              <a:rPr lang="en-US" sz="2900" dirty="0"/>
              <a:t> </a:t>
            </a:r>
            <a:r>
              <a:rPr lang="en-US" sz="2900" dirty="0" err="1"/>
              <a:t>məhdudlaşdırıla</a:t>
            </a:r>
            <a:r>
              <a:rPr lang="en-US" sz="2900" dirty="0"/>
              <a:t> </a:t>
            </a:r>
            <a:r>
              <a:rPr lang="en-US" sz="2900" dirty="0" err="1"/>
              <a:t>bilər</a:t>
            </a:r>
            <a:r>
              <a:rPr lang="en-US" sz="2900" dirty="0"/>
              <a:t>. </a:t>
            </a:r>
            <a:endParaRPr lang="az-Latn-AZ" sz="2900" dirty="0"/>
          </a:p>
          <a:p>
            <a:pPr marL="571500" indent="-571500">
              <a:buAutoNum type="romanUcPeriod"/>
              <a:defRPr/>
            </a:pPr>
            <a:r>
              <a:rPr lang="en-US" sz="2900" dirty="0"/>
              <a:t>V. </a:t>
            </a:r>
            <a:r>
              <a:rPr lang="en-US" sz="2900" dirty="0" err="1"/>
              <a:t>Qanunla</a:t>
            </a:r>
            <a:r>
              <a:rPr lang="en-US" sz="2900" dirty="0"/>
              <a:t> </a:t>
            </a:r>
            <a:r>
              <a:rPr lang="en-US" sz="2900" dirty="0" err="1"/>
              <a:t>müəyyən</a:t>
            </a:r>
            <a:r>
              <a:rPr lang="en-US" sz="2900" dirty="0"/>
              <a:t> </a:t>
            </a:r>
            <a:r>
              <a:rPr lang="en-US" sz="2900" dirty="0" err="1"/>
              <a:t>edilmiş</a:t>
            </a:r>
            <a:r>
              <a:rPr lang="en-US" sz="2900" dirty="0"/>
              <a:t> </a:t>
            </a:r>
            <a:r>
              <a:rPr lang="en-US" sz="2900" dirty="0" err="1"/>
              <a:t>hallar</a:t>
            </a:r>
            <a:r>
              <a:rPr lang="en-US" sz="2900" dirty="0"/>
              <a:t> </a:t>
            </a:r>
            <a:r>
              <a:rPr lang="en-US" sz="2900" dirty="0" err="1"/>
              <a:t>istisna</a:t>
            </a:r>
            <a:r>
              <a:rPr lang="en-US" sz="2900" dirty="0"/>
              <a:t> </a:t>
            </a:r>
            <a:r>
              <a:rPr lang="en-US" sz="2900" dirty="0" err="1"/>
              <a:t>olmaqla</a:t>
            </a:r>
            <a:r>
              <a:rPr lang="en-US" sz="2900" dirty="0"/>
              <a:t>, </a:t>
            </a:r>
            <a:r>
              <a:rPr lang="en-US" sz="2900" dirty="0" err="1"/>
              <a:t>hər</a:t>
            </a:r>
            <a:r>
              <a:rPr lang="en-US" sz="2900" dirty="0"/>
              <a:t> </a:t>
            </a:r>
            <a:r>
              <a:rPr lang="en-US" sz="2900" dirty="0" err="1"/>
              <a:t>kəs</a:t>
            </a:r>
            <a:r>
              <a:rPr lang="en-US" sz="2900" dirty="0"/>
              <a:t> </a:t>
            </a:r>
            <a:r>
              <a:rPr lang="en-US" sz="2900" dirty="0" err="1"/>
              <a:t>onun</a:t>
            </a:r>
            <a:r>
              <a:rPr lang="en-US" sz="2900" dirty="0"/>
              <a:t> </a:t>
            </a:r>
            <a:r>
              <a:rPr lang="en-US" sz="2900" dirty="0" err="1"/>
              <a:t>haqqında</a:t>
            </a:r>
            <a:r>
              <a:rPr lang="en-US" sz="2900" dirty="0"/>
              <a:t> </a:t>
            </a:r>
            <a:r>
              <a:rPr lang="en-US" sz="2900" dirty="0" err="1"/>
              <a:t>toplanmış</a:t>
            </a:r>
            <a:r>
              <a:rPr lang="en-US" sz="2900" dirty="0"/>
              <a:t> </a:t>
            </a:r>
            <a:r>
              <a:rPr lang="en-US" sz="2900" dirty="0" err="1"/>
              <a:t>məlumatlarla</a:t>
            </a:r>
            <a:r>
              <a:rPr lang="en-US" sz="2900" dirty="0"/>
              <a:t> </a:t>
            </a:r>
            <a:r>
              <a:rPr lang="en-US" sz="2900" dirty="0" err="1"/>
              <a:t>tanış</a:t>
            </a:r>
            <a:r>
              <a:rPr lang="en-US" sz="2900" dirty="0"/>
              <a:t> </a:t>
            </a:r>
            <a:r>
              <a:rPr lang="en-US" sz="2900" dirty="0" err="1"/>
              <a:t>ola</a:t>
            </a:r>
            <a:r>
              <a:rPr lang="en-US" sz="2900" dirty="0"/>
              <a:t> </a:t>
            </a:r>
            <a:r>
              <a:rPr lang="en-US" sz="2900" dirty="0" err="1"/>
              <a:t>bilər</a:t>
            </a:r>
            <a:r>
              <a:rPr lang="en-US" sz="2900" dirty="0"/>
              <a:t>. </a:t>
            </a:r>
            <a:r>
              <a:rPr lang="en-US" sz="2900" dirty="0" err="1"/>
              <a:t>Hər</a:t>
            </a:r>
            <a:r>
              <a:rPr lang="en-US" sz="2900" dirty="0"/>
              <a:t> </a:t>
            </a:r>
            <a:r>
              <a:rPr lang="en-US" sz="2900" dirty="0" err="1"/>
              <a:t>kəsin</a:t>
            </a:r>
            <a:r>
              <a:rPr lang="en-US" sz="2900" dirty="0"/>
              <a:t> </a:t>
            </a:r>
            <a:r>
              <a:rPr lang="en-US" sz="2900" dirty="0" err="1"/>
              <a:t>onun</a:t>
            </a:r>
            <a:r>
              <a:rPr lang="en-US" sz="2900" dirty="0"/>
              <a:t> </a:t>
            </a:r>
            <a:r>
              <a:rPr lang="en-US" sz="2900" dirty="0" err="1"/>
              <a:t>barəsində</a:t>
            </a:r>
            <a:r>
              <a:rPr lang="en-US" sz="2900" dirty="0"/>
              <a:t> </a:t>
            </a:r>
            <a:r>
              <a:rPr lang="en-US" sz="2900" dirty="0" err="1"/>
              <a:t>toplanmış</a:t>
            </a:r>
            <a:r>
              <a:rPr lang="en-US" sz="2900" dirty="0"/>
              <a:t> </a:t>
            </a:r>
            <a:r>
              <a:rPr lang="en-US" sz="2900" dirty="0" err="1"/>
              <a:t>və</a:t>
            </a:r>
            <a:r>
              <a:rPr lang="en-US" sz="2900" dirty="0"/>
              <a:t> </a:t>
            </a:r>
            <a:r>
              <a:rPr lang="en-US" sz="2900" dirty="0" err="1"/>
              <a:t>həqiqətə</a:t>
            </a:r>
            <a:r>
              <a:rPr lang="en-US" sz="2900" dirty="0"/>
              <a:t> </a:t>
            </a:r>
            <a:r>
              <a:rPr lang="en-US" sz="2900" dirty="0" err="1"/>
              <a:t>uyğun</a:t>
            </a:r>
            <a:r>
              <a:rPr lang="en-US" sz="2900" dirty="0"/>
              <a:t> </a:t>
            </a:r>
            <a:r>
              <a:rPr lang="en-US" sz="2900" dirty="0" err="1"/>
              <a:t>olmayan</a:t>
            </a:r>
            <a:r>
              <a:rPr lang="en-US" sz="2900" dirty="0"/>
              <a:t>, tam </a:t>
            </a:r>
            <a:r>
              <a:rPr lang="en-US" sz="2900" dirty="0" err="1"/>
              <a:t>olmayan</a:t>
            </a:r>
            <a:r>
              <a:rPr lang="en-US" sz="2900" dirty="0"/>
              <a:t>, </a:t>
            </a:r>
            <a:r>
              <a:rPr lang="en-US" sz="2900" dirty="0" err="1"/>
              <a:t>habelə</a:t>
            </a:r>
            <a:r>
              <a:rPr lang="en-US" sz="2900" dirty="0"/>
              <a:t> </a:t>
            </a:r>
            <a:r>
              <a:rPr lang="en-US" sz="2900" dirty="0" err="1"/>
              <a:t>qanunun</a:t>
            </a:r>
            <a:r>
              <a:rPr lang="en-US" sz="2900" dirty="0"/>
              <a:t> </a:t>
            </a:r>
            <a:r>
              <a:rPr lang="en-US" sz="2900" dirty="0" err="1"/>
              <a:t>tələbləri</a:t>
            </a:r>
            <a:r>
              <a:rPr lang="en-US" sz="2900" dirty="0"/>
              <a:t> </a:t>
            </a:r>
            <a:r>
              <a:rPr lang="en-US" sz="2900" dirty="0" err="1"/>
              <a:t>pozulmaqla</a:t>
            </a:r>
            <a:r>
              <a:rPr lang="en-US" sz="2900" dirty="0"/>
              <a:t> </a:t>
            </a:r>
            <a:r>
              <a:rPr lang="en-US" sz="2900" dirty="0" err="1"/>
              <a:t>əldə</a:t>
            </a:r>
            <a:r>
              <a:rPr lang="en-US" sz="2900" dirty="0"/>
              <a:t> </a:t>
            </a:r>
            <a:r>
              <a:rPr lang="en-US" sz="2900" dirty="0" err="1"/>
              <a:t>edilmiş</a:t>
            </a:r>
            <a:r>
              <a:rPr lang="en-US" sz="2900" dirty="0"/>
              <a:t> </a:t>
            </a:r>
            <a:r>
              <a:rPr lang="en-US" sz="2900" dirty="0" err="1"/>
              <a:t>məlumatların</a:t>
            </a:r>
            <a:r>
              <a:rPr lang="en-US" sz="2900" dirty="0"/>
              <a:t> </a:t>
            </a:r>
            <a:r>
              <a:rPr lang="en-US" sz="2900" dirty="0" err="1"/>
              <a:t>düzəldilməsini</a:t>
            </a:r>
            <a:r>
              <a:rPr lang="en-US" sz="2900" dirty="0"/>
              <a:t> </a:t>
            </a:r>
            <a:r>
              <a:rPr lang="en-US" sz="2900" dirty="0" err="1"/>
              <a:t>və</a:t>
            </a:r>
            <a:r>
              <a:rPr lang="en-US" sz="2900" dirty="0"/>
              <a:t> </a:t>
            </a:r>
            <a:r>
              <a:rPr lang="en-US" sz="2900" dirty="0" err="1"/>
              <a:t>ya</a:t>
            </a:r>
            <a:r>
              <a:rPr lang="en-US" sz="2900" dirty="0"/>
              <a:t> </a:t>
            </a:r>
            <a:r>
              <a:rPr lang="en-US" sz="2900" dirty="0" err="1"/>
              <a:t>çıxarılmasını</a:t>
            </a:r>
            <a:r>
              <a:rPr lang="en-US" sz="2900" dirty="0"/>
              <a:t> (</a:t>
            </a:r>
            <a:r>
              <a:rPr lang="en-US" sz="2900" dirty="0" err="1"/>
              <a:t>ləğv</a:t>
            </a:r>
            <a:r>
              <a:rPr lang="en-US" sz="2900" dirty="0"/>
              <a:t> </a:t>
            </a:r>
            <a:r>
              <a:rPr lang="en-US" sz="2900" dirty="0" err="1"/>
              <a:t>edilməsini</a:t>
            </a:r>
            <a:r>
              <a:rPr lang="en-US" sz="2900" dirty="0"/>
              <a:t>) </a:t>
            </a:r>
            <a:r>
              <a:rPr lang="en-US" sz="2900" dirty="0" err="1"/>
              <a:t>tələb</a:t>
            </a:r>
            <a:r>
              <a:rPr lang="en-US" sz="2900" dirty="0"/>
              <a:t> </a:t>
            </a:r>
            <a:r>
              <a:rPr lang="en-US" sz="2900" dirty="0" err="1"/>
              <a:t>etmək</a:t>
            </a:r>
            <a:r>
              <a:rPr lang="en-US" sz="2900" dirty="0"/>
              <a:t> </a:t>
            </a:r>
            <a:r>
              <a:rPr lang="en-US" sz="2900" dirty="0" err="1"/>
              <a:t>hüququ</a:t>
            </a:r>
            <a:r>
              <a:rPr lang="en-US" sz="2900" dirty="0"/>
              <a:t> </a:t>
            </a:r>
            <a:r>
              <a:rPr lang="en-US" sz="2900" dirty="0" err="1"/>
              <a:t>vardır</a:t>
            </a:r>
            <a:r>
              <a:rPr lang="en-US" sz="2900"/>
              <a:t>. (2) </a:t>
            </a:r>
            <a:r>
              <a:rPr lang="en-US" sz="2900" i="1" dirty="0"/>
              <a:t/>
            </a:r>
            <a:br>
              <a:rPr lang="en-US" sz="2900" i="1" dirty="0"/>
            </a:br>
            <a:endParaRPr lang="ru-RU" sz="2900" i="1" dirty="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B1799388-F351-408E-B258-D28CCFE4B12F}" type="slidenum">
              <a:rPr lang="ru-RU" altLang="ru-RU">
                <a:latin typeface="Arial" panose="020B0604020202020204" pitchFamily="34" charset="0"/>
              </a:rPr>
              <a:pPr eaLnBrk="1" hangingPunct="1"/>
              <a:t>4</a:t>
            </a:fld>
            <a:endParaRPr lang="ru-RU" altLang="ru-RU">
              <a:latin typeface="Arial" panose="020B0604020202020204" pitchFamily="34" charset="0"/>
            </a:endParaRPr>
          </a:p>
        </p:txBody>
      </p:sp>
    </p:spTree>
    <p:extLst>
      <p:ext uri="{BB962C8B-B14F-4D97-AF65-F5344CB8AC3E}">
        <p14:creationId xmlns:p14="http://schemas.microsoft.com/office/powerpoint/2010/main" val="1018158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defRPr/>
            </a:pPr>
            <a:r>
              <a:rPr lang="en-US" sz="2800" i="1" dirty="0" err="1"/>
              <a:t>Azərbaycan</a:t>
            </a:r>
            <a:r>
              <a:rPr lang="en-US" sz="2800" i="1" dirty="0"/>
              <a:t> </a:t>
            </a:r>
            <a:r>
              <a:rPr lang="en-US" sz="2800" i="1" dirty="0" err="1"/>
              <a:t>Respublikası</a:t>
            </a:r>
            <a:r>
              <a:rPr lang="en-US" sz="2800" i="1" dirty="0"/>
              <a:t> </a:t>
            </a:r>
            <a:r>
              <a:rPr lang="en-US" sz="2800" i="1" dirty="0" err="1"/>
              <a:t>Konstitusiyasının</a:t>
            </a:r>
            <a:r>
              <a:rPr lang="en-US" sz="2800" i="1" dirty="0"/>
              <a:t> </a:t>
            </a:r>
            <a:r>
              <a:rPr lang="az-Latn-AZ" sz="2800" i="1" dirty="0"/>
              <a:t>33</a:t>
            </a:r>
            <a:r>
              <a:rPr lang="en-US" sz="2800" i="1" dirty="0"/>
              <a:t>-c</a:t>
            </a:r>
            <a:r>
              <a:rPr lang="az-Latn-AZ" sz="2800" i="1" dirty="0"/>
              <a:t>ü </a:t>
            </a:r>
            <a:r>
              <a:rPr lang="en-US" sz="2800" i="1" dirty="0" err="1"/>
              <a:t>maddəsi</a:t>
            </a:r>
            <a:r>
              <a:rPr lang="en-US" sz="2800" i="1" dirty="0"/>
              <a:t> </a:t>
            </a:r>
            <a:endParaRPr lang="ru-RU" sz="2800" i="1" dirty="0"/>
          </a:p>
        </p:txBody>
      </p:sp>
      <p:sp>
        <p:nvSpPr>
          <p:cNvPr id="5" name="Rectangle 1"/>
          <p:cNvSpPr>
            <a:spLocks noGrp="1" noChangeArrowheads="1"/>
          </p:cNvSpPr>
          <p:nvPr>
            <p:ph idx="1"/>
          </p:nvPr>
        </p:nvSpPr>
        <p:spPr bwMode="auto">
          <a:xfrm>
            <a:off x="913795" y="2314105"/>
            <a:ext cx="984697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I.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Hər</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kəsin</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mənzil</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toxunulmazlığı</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hüququ</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vardır</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II.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Qanunla</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müəyyən</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edilmiş</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hallar</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və</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ya</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məhkəmə</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qərarı</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istisna</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olmaqla</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mənzildə</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yaşayanların</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iradəsi</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ziddinə</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heç</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kəs</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mənzilə</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daxil</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ola</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800" b="0" u="none" strike="noStrike" cap="none" normalizeH="0" baseline="0" dirty="0" err="1">
                <a:ln>
                  <a:noFill/>
                </a:ln>
                <a:effectLst/>
                <a:latin typeface="Times New Roman" panose="02020603050405020304" pitchFamily="18" charset="0"/>
                <a:cs typeface="Times New Roman" panose="02020603050405020304" pitchFamily="18" charset="0"/>
              </a:rPr>
              <a:t>bilməz</a:t>
            </a:r>
            <a:r>
              <a:rPr kumimoji="0" lang="ru-RU" altLang="ru-RU" sz="2800" b="0" u="none" strike="noStrike" cap="none" normalizeH="0" baseline="0" dirty="0">
                <a:ln>
                  <a:noFill/>
                </a:ln>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065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i="1" dirty="0" err="1"/>
              <a:t>Azərbaycan</a:t>
            </a:r>
            <a:r>
              <a:rPr lang="en-US" i="1" dirty="0"/>
              <a:t> </a:t>
            </a:r>
            <a:r>
              <a:rPr lang="en-US" i="1" dirty="0" err="1"/>
              <a:t>Respublikası</a:t>
            </a:r>
            <a:r>
              <a:rPr lang="en-US" i="1" dirty="0"/>
              <a:t> </a:t>
            </a:r>
            <a:r>
              <a:rPr lang="en-US" i="1" dirty="0" err="1"/>
              <a:t>Konstitusiyasının</a:t>
            </a:r>
            <a:r>
              <a:rPr lang="en-US" i="1" dirty="0"/>
              <a:t> </a:t>
            </a:r>
            <a:r>
              <a:rPr lang="az-Latn-AZ" i="1" dirty="0"/>
              <a:t>47</a:t>
            </a:r>
            <a:r>
              <a:rPr lang="en-US" i="1" dirty="0"/>
              <a:t>-c</a:t>
            </a:r>
            <a:r>
              <a:rPr lang="az-Latn-AZ" i="1" dirty="0"/>
              <a:t>i </a:t>
            </a:r>
            <a:r>
              <a:rPr lang="en-US" i="1" dirty="0" err="1"/>
              <a:t>maddəsi</a:t>
            </a:r>
            <a:r>
              <a:rPr lang="en-US" i="1" dirty="0"/>
              <a:t> </a:t>
            </a:r>
            <a:endParaRPr lang="ru-RU" dirty="0"/>
          </a:p>
        </p:txBody>
      </p:sp>
      <p:sp>
        <p:nvSpPr>
          <p:cNvPr id="4" name="Rectangle 1"/>
          <p:cNvSpPr>
            <a:spLocks noGrp="1" noChangeArrowheads="1"/>
          </p:cNvSpPr>
          <p:nvPr>
            <p:ph idx="1"/>
          </p:nvPr>
        </p:nvSpPr>
        <p:spPr bwMode="auto">
          <a:xfrm>
            <a:off x="874039" y="3269408"/>
            <a:ext cx="999214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I. </a:t>
            </a:r>
            <a:r>
              <a:rPr kumimoji="0" lang="ru-RU" altLang="ru-RU" sz="2400" b="0" i="0" u="none" strike="noStrike" cap="none" normalizeH="0" baseline="0" dirty="0" err="1">
                <a:ln>
                  <a:noFill/>
                </a:ln>
                <a:effectLst/>
                <a:cs typeface="Arial" panose="020B0604020202020204" pitchFamily="34" charset="0"/>
              </a:rPr>
              <a:t>Hər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kəsin</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öz</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fikir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söz</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azadlığı</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vardır</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II. </a:t>
            </a:r>
            <a:r>
              <a:rPr kumimoji="0" lang="ru-RU" altLang="ru-RU" sz="2400" b="0" i="0" u="none" strike="noStrike" cap="none" normalizeH="0" baseline="0" dirty="0" err="1">
                <a:ln>
                  <a:noFill/>
                </a:ln>
                <a:effectLst/>
                <a:cs typeface="Arial" panose="020B0604020202020204" pitchFamily="34" charset="0"/>
              </a:rPr>
              <a:t>Heç</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kəs</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öz</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fikir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əqidəsini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açıqlamağa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fikir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əqidəsindən</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dönməyə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məcbur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edilə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bilməz</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III. </a:t>
            </a:r>
            <a:r>
              <a:rPr kumimoji="0" lang="ru-RU" altLang="ru-RU" sz="2400" b="0" i="0" u="none" strike="noStrike" cap="none" normalizeH="0" baseline="0" dirty="0" err="1">
                <a:ln>
                  <a:noFill/>
                </a:ln>
                <a:effectLst/>
                <a:cs typeface="Arial" panose="020B0604020202020204" pitchFamily="34" charset="0"/>
              </a:rPr>
              <a:t>İrqi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milli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sosial</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ədavət</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düşmənçilik</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oyadan</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təşviqata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təbliğata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yol</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verilmir</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p:txBody>
      </p:sp>
    </p:spTree>
    <p:extLst>
      <p:ext uri="{BB962C8B-B14F-4D97-AF65-F5344CB8AC3E}">
        <p14:creationId xmlns:p14="http://schemas.microsoft.com/office/powerpoint/2010/main" val="201341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i="1" dirty="0" err="1"/>
              <a:t>Azərbaycan</a:t>
            </a:r>
            <a:r>
              <a:rPr lang="en-US" i="1" dirty="0"/>
              <a:t> </a:t>
            </a:r>
            <a:r>
              <a:rPr lang="en-US" i="1" dirty="0" err="1"/>
              <a:t>Respublikası</a:t>
            </a:r>
            <a:r>
              <a:rPr lang="en-US" i="1" dirty="0"/>
              <a:t> </a:t>
            </a:r>
            <a:r>
              <a:rPr lang="en-US" i="1" dirty="0" err="1"/>
              <a:t>Konstitusiyasının</a:t>
            </a:r>
            <a:r>
              <a:rPr lang="en-US" i="1" dirty="0"/>
              <a:t> </a:t>
            </a:r>
            <a:r>
              <a:rPr lang="az-Latn-AZ" i="1" dirty="0"/>
              <a:t>48</a:t>
            </a:r>
            <a:r>
              <a:rPr lang="en-US" i="1" dirty="0"/>
              <a:t>-ci </a:t>
            </a:r>
            <a:r>
              <a:rPr lang="en-US" i="1" dirty="0" err="1"/>
              <a:t>maddəsi</a:t>
            </a:r>
            <a:r>
              <a:rPr lang="en-US" i="1" dirty="0"/>
              <a:t> </a:t>
            </a:r>
            <a:endParaRPr lang="ru-RU" dirty="0"/>
          </a:p>
        </p:txBody>
      </p:sp>
      <p:sp>
        <p:nvSpPr>
          <p:cNvPr id="4" name="Rectangle 1"/>
          <p:cNvSpPr>
            <a:spLocks noGrp="1" noChangeArrowheads="1"/>
          </p:cNvSpPr>
          <p:nvPr>
            <p:ph idx="1"/>
          </p:nvPr>
        </p:nvSpPr>
        <p:spPr bwMode="auto">
          <a:xfrm>
            <a:off x="184458" y="2385833"/>
            <a:ext cx="1181243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I. </a:t>
            </a:r>
            <a:r>
              <a:rPr kumimoji="0" lang="ru-RU" altLang="ru-RU" sz="2400" b="0" i="0" u="none" strike="noStrike" cap="none" normalizeH="0" baseline="0" dirty="0" err="1">
                <a:ln>
                  <a:noFill/>
                </a:ln>
                <a:effectLst/>
                <a:cs typeface="Arial" panose="020B0604020202020204" pitchFamily="34" charset="0"/>
              </a:rPr>
              <a:t>Hər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kəsin</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vicdan</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azadlığı</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vardır</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II. </a:t>
            </a:r>
            <a:r>
              <a:rPr kumimoji="0" lang="ru-RU" altLang="ru-RU" sz="2400" b="0" i="0" u="none" strike="noStrike" cap="none" normalizeH="0" baseline="0" dirty="0" err="1">
                <a:ln>
                  <a:noFill/>
                </a:ln>
                <a:effectLst/>
                <a:cs typeface="Arial" panose="020B0604020202020204" pitchFamily="34" charset="0"/>
              </a:rPr>
              <a:t>Hər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kəsin</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münasibətini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müstəqil</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müəyyənləşdirmək</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hər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hansı</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təkbaşına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başqaları</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ilə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birlikdə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etiqad</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etmək</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yaxud</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heç</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bir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etiqad</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etməmək</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münasibəti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ilə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bağlı</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əqidəsini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ifadə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etmək</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yaymaq</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hüququ</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vardır</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III. </a:t>
            </a:r>
            <a:r>
              <a:rPr kumimoji="0" lang="ru-RU" altLang="ru-RU" sz="2400" b="0" i="0" u="none" strike="noStrike" cap="none" normalizeH="0" baseline="0" dirty="0" err="1">
                <a:ln>
                  <a:noFill/>
                </a:ln>
                <a:effectLst/>
                <a:cs typeface="Arial" panose="020B0604020202020204" pitchFamily="34" charset="0"/>
              </a:rPr>
              <a:t>Dini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mərasimlərin</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yerinə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yetirilməsi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ictimai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qaydanı</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pozmursa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ictimai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əxlaqa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zidd</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deyildirsə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sərbəstdir</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IV. </a:t>
            </a:r>
            <a:r>
              <a:rPr kumimoji="0" lang="ru-RU" altLang="ru-RU" sz="2400" b="0" i="0" u="none" strike="noStrike" cap="none" normalizeH="0" baseline="0" dirty="0" err="1">
                <a:ln>
                  <a:noFill/>
                </a:ln>
                <a:effectLst/>
                <a:cs typeface="Arial" panose="020B0604020202020204" pitchFamily="34" charset="0"/>
              </a:rPr>
              <a:t>Dini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etiqad</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əqidə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hüquq</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pozuntusuna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bəraət</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qazandırmır</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effectLst/>
                <a:cs typeface="Arial" panose="020B0604020202020204" pitchFamily="34" charset="0"/>
              </a:rPr>
              <a:t>V. </a:t>
            </a:r>
            <a:r>
              <a:rPr kumimoji="0" lang="ru-RU" altLang="ru-RU" sz="2400" b="0" i="0" u="none" strike="noStrike" cap="none" normalizeH="0" baseline="0" dirty="0" err="1">
                <a:ln>
                  <a:noFill/>
                </a:ln>
                <a:effectLst/>
                <a:cs typeface="Arial" panose="020B0604020202020204" pitchFamily="34" charset="0"/>
              </a:rPr>
              <a:t>Heç</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kəs</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öz</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etiqadını</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əqidəsini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ifadə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etməyə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nümayiş</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etdirməyə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mərasimləri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yerinə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yetirməyə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və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ya</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dini</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mərasimlərdə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iştirak</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etməyə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məcbur</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edilə</a:t>
            </a:r>
            <a:r>
              <a:rPr kumimoji="0" lang="ru-RU" altLang="ru-RU" sz="2400" b="0" i="0" u="none" strike="noStrike" cap="none" normalizeH="0" baseline="0" dirty="0">
                <a:ln>
                  <a:noFill/>
                </a:ln>
                <a:effectLst/>
                <a:cs typeface="Arial" panose="020B0604020202020204" pitchFamily="34" charset="0"/>
              </a:rPr>
              <a:t> </a:t>
            </a:r>
            <a:r>
              <a:rPr kumimoji="0" lang="ru-RU" altLang="ru-RU" sz="2400" b="0" i="0" u="none" strike="noStrike" cap="none" normalizeH="0" baseline="0" dirty="0" err="1">
                <a:ln>
                  <a:noFill/>
                </a:ln>
                <a:effectLst/>
                <a:cs typeface="Arial" panose="020B0604020202020204" pitchFamily="34" charset="0"/>
              </a:rPr>
              <a:t>bilməz</a:t>
            </a:r>
            <a:r>
              <a:rPr kumimoji="0" lang="ru-RU" altLang="ru-RU" sz="2400" b="0" i="0" u="none" strike="noStrike" cap="none" normalizeH="0" baseline="0" dirty="0">
                <a:ln>
                  <a:noFill/>
                </a:ln>
                <a:effectLst/>
                <a:cs typeface="Arial" panose="020B0604020202020204" pitchFamily="34" charset="0"/>
              </a:rPr>
              <a:t>.</a:t>
            </a:r>
            <a:endParaRPr kumimoji="0" lang="ru-RU" altLang="ru-RU" sz="2400" b="0" i="0" u="none" strike="noStrike" cap="none" normalizeH="0" baseline="0" dirty="0">
              <a:ln>
                <a:noFill/>
              </a:ln>
              <a:effectLst/>
            </a:endParaRPr>
          </a:p>
        </p:txBody>
      </p:sp>
    </p:spTree>
    <p:extLst>
      <p:ext uri="{BB962C8B-B14F-4D97-AF65-F5344CB8AC3E}">
        <p14:creationId xmlns:p14="http://schemas.microsoft.com/office/powerpoint/2010/main" val="260882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007164"/>
            <a:ext cx="10353762" cy="1325219"/>
          </a:xfrm>
        </p:spPr>
        <p:txBody>
          <a:bodyPr>
            <a:normAutofit fontScale="90000"/>
          </a:bodyPr>
          <a:lstStyle/>
          <a:p>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az-Latn-AZ" sz="2000" dirty="0"/>
              <a:t/>
            </a:r>
            <a:br>
              <a:rPr lang="az-Latn-AZ" sz="2000" dirty="0"/>
            </a:br>
            <a:r>
              <a:rPr lang="en-US" sz="2700" i="1" dirty="0" err="1"/>
              <a:t>Azərbaycan</a:t>
            </a:r>
            <a:r>
              <a:rPr lang="en-US" sz="2700" i="1" dirty="0"/>
              <a:t> </a:t>
            </a:r>
            <a:r>
              <a:rPr lang="en-US" sz="2700" i="1" dirty="0" err="1"/>
              <a:t>Respublikası</a:t>
            </a:r>
            <a:r>
              <a:rPr lang="en-US" sz="2700" i="1" dirty="0"/>
              <a:t> </a:t>
            </a:r>
            <a:r>
              <a:rPr lang="en-US" sz="2700" i="1" dirty="0" err="1"/>
              <a:t>Konstitusiyasının</a:t>
            </a:r>
            <a:r>
              <a:rPr lang="az-Latn-AZ" sz="2700" i="1" dirty="0"/>
              <a:t>71</a:t>
            </a:r>
            <a:r>
              <a:rPr lang="en-US" sz="2700" i="1" dirty="0"/>
              <a:t>-ci </a:t>
            </a:r>
            <a:r>
              <a:rPr lang="en-US" sz="2700" i="1" dirty="0" err="1"/>
              <a:t>maddəsi</a:t>
            </a:r>
            <a:r>
              <a:rPr lang="az-Latn-AZ" sz="2700" i="1" dirty="0"/>
              <a:t/>
            </a:r>
            <a:br>
              <a:rPr lang="az-Latn-AZ" sz="2700" i="1" dirty="0"/>
            </a:br>
            <a:r>
              <a:rPr lang="az-Latn-AZ" sz="2000" dirty="0"/>
              <a:t/>
            </a:r>
            <a:br>
              <a:rPr lang="az-Latn-AZ" sz="2000" dirty="0"/>
            </a:br>
            <a:r>
              <a:rPr lang="en-US" sz="2700" dirty="0"/>
              <a:t> </a:t>
            </a:r>
            <a:r>
              <a:rPr lang="en-US" sz="2700" dirty="0" err="1"/>
              <a:t>İnsan</a:t>
            </a:r>
            <a:r>
              <a:rPr lang="en-US" sz="2700" dirty="0"/>
              <a:t> </a:t>
            </a:r>
            <a:r>
              <a:rPr lang="en-US" sz="2700" dirty="0" err="1"/>
              <a:t>və</a:t>
            </a:r>
            <a:r>
              <a:rPr lang="en-US" sz="2700" dirty="0"/>
              <a:t> </a:t>
            </a:r>
            <a:r>
              <a:rPr lang="en-US" sz="2700" dirty="0" err="1"/>
              <a:t>vətəndaş</a:t>
            </a:r>
            <a:r>
              <a:rPr lang="en-US" sz="2700" dirty="0"/>
              <a:t> </a:t>
            </a:r>
            <a:r>
              <a:rPr lang="en-US" sz="2700" dirty="0" err="1"/>
              <a:t>hüquqlarının</a:t>
            </a:r>
            <a:r>
              <a:rPr lang="en-US" sz="2700" dirty="0"/>
              <a:t> </a:t>
            </a:r>
            <a:r>
              <a:rPr lang="en-US" sz="2700" dirty="0" err="1"/>
              <a:t>və</a:t>
            </a:r>
            <a:r>
              <a:rPr lang="en-US" sz="2700" dirty="0"/>
              <a:t> </a:t>
            </a:r>
            <a:r>
              <a:rPr lang="en-US" sz="2700" dirty="0" err="1"/>
              <a:t>azadlıqlarının</a:t>
            </a:r>
            <a:r>
              <a:rPr lang="en-US" sz="2700" dirty="0"/>
              <a:t> </a:t>
            </a:r>
            <a:r>
              <a:rPr lang="en-US" sz="2700" dirty="0" err="1"/>
              <a:t>təminatı</a:t>
            </a:r>
            <a:r>
              <a:rPr lang="en-US" sz="2700" dirty="0"/>
              <a:t> </a:t>
            </a:r>
            <a:r>
              <a:rPr lang="az-Latn-AZ" sz="2700" dirty="0"/>
              <a:t/>
            </a:r>
            <a:br>
              <a:rPr lang="az-Latn-AZ" sz="2700" dirty="0"/>
            </a:br>
            <a:r>
              <a:rPr lang="en-US" sz="2700" dirty="0"/>
              <a:t>I. </a:t>
            </a:r>
            <a:r>
              <a:rPr lang="en-US" sz="2700" dirty="0" err="1"/>
              <a:t>Konstitusiyada</a:t>
            </a:r>
            <a:r>
              <a:rPr lang="en-US" sz="2700" dirty="0"/>
              <a:t> </a:t>
            </a:r>
            <a:r>
              <a:rPr lang="en-US" sz="2700" dirty="0" err="1"/>
              <a:t>təsbit</a:t>
            </a:r>
            <a:r>
              <a:rPr lang="en-US" sz="2700" dirty="0"/>
              <a:t> </a:t>
            </a:r>
            <a:r>
              <a:rPr lang="en-US" sz="2700" dirty="0" err="1"/>
              <a:t>edilmiş</a:t>
            </a:r>
            <a:r>
              <a:rPr lang="en-US" sz="2700" dirty="0"/>
              <a:t> </a:t>
            </a:r>
            <a:r>
              <a:rPr lang="en-US" sz="2700" dirty="0" err="1"/>
              <a:t>insan</a:t>
            </a:r>
            <a:r>
              <a:rPr lang="en-US" sz="2700" dirty="0"/>
              <a:t> </a:t>
            </a:r>
            <a:r>
              <a:rPr lang="en-US" sz="2700" dirty="0" err="1"/>
              <a:t>və</a:t>
            </a:r>
            <a:r>
              <a:rPr lang="en-US" sz="2700" dirty="0"/>
              <a:t> </a:t>
            </a:r>
            <a:r>
              <a:rPr lang="en-US" sz="2700" dirty="0" err="1"/>
              <a:t>vətəndaş</a:t>
            </a:r>
            <a:r>
              <a:rPr lang="en-US" sz="2700" dirty="0"/>
              <a:t> </a:t>
            </a:r>
            <a:r>
              <a:rPr lang="en-US" sz="2700" dirty="0" err="1"/>
              <a:t>hüquqlarını</a:t>
            </a:r>
            <a:r>
              <a:rPr lang="en-US" sz="2700" dirty="0"/>
              <a:t> </a:t>
            </a:r>
            <a:r>
              <a:rPr lang="en-US" sz="2700" dirty="0" err="1"/>
              <a:t>və</a:t>
            </a:r>
            <a:r>
              <a:rPr lang="en-US" sz="2700" dirty="0"/>
              <a:t> </a:t>
            </a:r>
            <a:r>
              <a:rPr lang="en-US" sz="2700" dirty="0" err="1"/>
              <a:t>azadlıqlarını</a:t>
            </a:r>
            <a:r>
              <a:rPr lang="en-US" sz="2700" dirty="0"/>
              <a:t> </a:t>
            </a:r>
            <a:r>
              <a:rPr lang="en-US" sz="2700" dirty="0" err="1"/>
              <a:t>gözləmək</a:t>
            </a:r>
            <a:r>
              <a:rPr lang="en-US" sz="2700" dirty="0"/>
              <a:t> </a:t>
            </a:r>
            <a:r>
              <a:rPr lang="en-US" sz="2700" dirty="0" err="1"/>
              <a:t>və</a:t>
            </a:r>
            <a:r>
              <a:rPr lang="en-US" sz="2700" dirty="0"/>
              <a:t> </a:t>
            </a:r>
            <a:r>
              <a:rPr lang="en-US" sz="2700" dirty="0" err="1"/>
              <a:t>qorumaq</a:t>
            </a:r>
            <a:r>
              <a:rPr lang="en-US" sz="2700" dirty="0"/>
              <a:t> </a:t>
            </a:r>
            <a:r>
              <a:rPr lang="en-US" sz="2700" dirty="0" err="1"/>
              <a:t>qanunvericilik</a:t>
            </a:r>
            <a:r>
              <a:rPr lang="en-US" sz="2700" dirty="0"/>
              <a:t>, </a:t>
            </a:r>
            <a:r>
              <a:rPr lang="en-US" sz="2700" dirty="0" err="1"/>
              <a:t>icra</a:t>
            </a:r>
            <a:r>
              <a:rPr lang="en-US" sz="2700" dirty="0"/>
              <a:t> </a:t>
            </a:r>
            <a:r>
              <a:rPr lang="en-US" sz="2700" dirty="0" err="1"/>
              <a:t>və</a:t>
            </a:r>
            <a:r>
              <a:rPr lang="en-US" sz="2700" dirty="0"/>
              <a:t> </a:t>
            </a:r>
            <a:r>
              <a:rPr lang="en-US" sz="2700" dirty="0" err="1"/>
              <a:t>məhkəmə</a:t>
            </a:r>
            <a:r>
              <a:rPr lang="en-US" sz="2700" dirty="0"/>
              <a:t> </a:t>
            </a:r>
            <a:r>
              <a:rPr lang="en-US" sz="2700" dirty="0" err="1"/>
              <a:t>hakimiyyəti</a:t>
            </a:r>
            <a:r>
              <a:rPr lang="en-US" sz="2700" dirty="0"/>
              <a:t> </a:t>
            </a:r>
            <a:r>
              <a:rPr lang="en-US" sz="2700" dirty="0" err="1"/>
              <a:t>orqanlarının</a:t>
            </a:r>
            <a:r>
              <a:rPr lang="en-US" sz="2700" dirty="0"/>
              <a:t> </a:t>
            </a:r>
            <a:r>
              <a:rPr lang="en-US" sz="2700" dirty="0" err="1"/>
              <a:t>borcudur</a:t>
            </a:r>
            <a:r>
              <a:rPr lang="en-US" sz="2700" dirty="0"/>
              <a:t>. </a:t>
            </a:r>
            <a:r>
              <a:rPr lang="az-Latn-AZ" sz="2700" dirty="0"/>
              <a:t/>
            </a:r>
            <a:br>
              <a:rPr lang="az-Latn-AZ" sz="2700" dirty="0"/>
            </a:br>
            <a:r>
              <a:rPr lang="en-US" sz="2700" dirty="0"/>
              <a:t>II. </a:t>
            </a:r>
            <a:r>
              <a:rPr lang="en-US" sz="2700" dirty="0" err="1"/>
              <a:t>İnsan</a:t>
            </a:r>
            <a:r>
              <a:rPr lang="en-US" sz="2700" dirty="0"/>
              <a:t> </a:t>
            </a:r>
            <a:r>
              <a:rPr lang="en-US" sz="2700" dirty="0" err="1"/>
              <a:t>və</a:t>
            </a:r>
            <a:r>
              <a:rPr lang="en-US" sz="2700" dirty="0"/>
              <a:t> </a:t>
            </a:r>
            <a:r>
              <a:rPr lang="en-US" sz="2700" dirty="0" err="1"/>
              <a:t>vətəndaş</a:t>
            </a:r>
            <a:r>
              <a:rPr lang="en-US" sz="2700" dirty="0"/>
              <a:t> </a:t>
            </a:r>
            <a:r>
              <a:rPr lang="en-US" sz="2700" dirty="0" err="1"/>
              <a:t>hüquqlarının</a:t>
            </a:r>
            <a:r>
              <a:rPr lang="en-US" sz="2700" dirty="0"/>
              <a:t> </a:t>
            </a:r>
            <a:r>
              <a:rPr lang="en-US" sz="2700" dirty="0" err="1"/>
              <a:t>və</a:t>
            </a:r>
            <a:r>
              <a:rPr lang="en-US" sz="2700" dirty="0"/>
              <a:t> </a:t>
            </a:r>
            <a:r>
              <a:rPr lang="en-US" sz="2700" dirty="0" err="1"/>
              <a:t>azadlıqlarının</a:t>
            </a:r>
            <a:r>
              <a:rPr lang="en-US" sz="2700" dirty="0"/>
              <a:t> </a:t>
            </a:r>
            <a:r>
              <a:rPr lang="en-US" sz="2700" dirty="0" err="1"/>
              <a:t>həyata</a:t>
            </a:r>
            <a:r>
              <a:rPr lang="en-US" sz="2700" dirty="0"/>
              <a:t> </a:t>
            </a:r>
            <a:r>
              <a:rPr lang="en-US" sz="2700" dirty="0" err="1"/>
              <a:t>keçirilməsini</a:t>
            </a:r>
            <a:r>
              <a:rPr lang="en-US" sz="2700" dirty="0"/>
              <a:t> </a:t>
            </a:r>
            <a:r>
              <a:rPr lang="en-US" sz="2700" dirty="0" err="1"/>
              <a:t>heç</a:t>
            </a:r>
            <a:r>
              <a:rPr lang="en-US" sz="2700" dirty="0"/>
              <a:t> </a:t>
            </a:r>
            <a:r>
              <a:rPr lang="en-US" sz="2700" dirty="0" err="1"/>
              <a:t>kəs</a:t>
            </a:r>
            <a:r>
              <a:rPr lang="en-US" sz="2700" dirty="0"/>
              <a:t> </a:t>
            </a:r>
            <a:r>
              <a:rPr lang="en-US" sz="2700" dirty="0" err="1"/>
              <a:t>məhdudlaşdıra</a:t>
            </a:r>
            <a:r>
              <a:rPr lang="en-US" sz="2700" dirty="0"/>
              <a:t> </a:t>
            </a:r>
            <a:r>
              <a:rPr lang="en-US" sz="2700" dirty="0" err="1"/>
              <a:t>bilməz</a:t>
            </a:r>
            <a:r>
              <a:rPr lang="en-US" sz="2700" dirty="0"/>
              <a:t>. </a:t>
            </a:r>
            <a:r>
              <a:rPr lang="en-US" sz="2700" dirty="0" err="1"/>
              <a:t>Hər</a:t>
            </a:r>
            <a:r>
              <a:rPr lang="en-US" sz="2700" dirty="0"/>
              <a:t> </a:t>
            </a:r>
            <a:r>
              <a:rPr lang="en-US" sz="2700" dirty="0" err="1"/>
              <a:t>kəsin</a:t>
            </a:r>
            <a:r>
              <a:rPr lang="en-US" sz="2700" dirty="0"/>
              <a:t> </a:t>
            </a:r>
            <a:r>
              <a:rPr lang="en-US" sz="2700" dirty="0" err="1"/>
              <a:t>hüquq</a:t>
            </a:r>
            <a:r>
              <a:rPr lang="en-US" sz="2700" dirty="0"/>
              <a:t> </a:t>
            </a:r>
            <a:r>
              <a:rPr lang="en-US" sz="2700" dirty="0" err="1"/>
              <a:t>və</a:t>
            </a:r>
            <a:r>
              <a:rPr lang="en-US" sz="2700" dirty="0"/>
              <a:t> </a:t>
            </a:r>
            <a:r>
              <a:rPr lang="en-US" sz="2700" dirty="0" err="1"/>
              <a:t>azadlıqları</a:t>
            </a:r>
            <a:r>
              <a:rPr lang="en-US" sz="2700" dirty="0"/>
              <a:t> </a:t>
            </a:r>
            <a:r>
              <a:rPr lang="en-US" sz="2700" dirty="0" err="1"/>
              <a:t>bu</a:t>
            </a:r>
            <a:r>
              <a:rPr lang="en-US" sz="2700" dirty="0"/>
              <a:t> </a:t>
            </a:r>
            <a:r>
              <a:rPr lang="en-US" sz="2700" dirty="0" err="1"/>
              <a:t>Konstitusiyada</a:t>
            </a:r>
            <a:r>
              <a:rPr lang="en-US" sz="2700" dirty="0"/>
              <a:t> </a:t>
            </a:r>
            <a:r>
              <a:rPr lang="en-US" sz="2700" dirty="0" err="1"/>
              <a:t>və</a:t>
            </a:r>
            <a:r>
              <a:rPr lang="en-US" sz="2700" dirty="0"/>
              <a:t> </a:t>
            </a:r>
            <a:r>
              <a:rPr lang="en-US" sz="2700" dirty="0" err="1"/>
              <a:t>qanunlarda</a:t>
            </a:r>
            <a:r>
              <a:rPr lang="en-US" sz="2700" dirty="0"/>
              <a:t> </a:t>
            </a:r>
            <a:r>
              <a:rPr lang="en-US" sz="2700" dirty="0" err="1"/>
              <a:t>müəyyən</a:t>
            </a:r>
            <a:r>
              <a:rPr lang="en-US" sz="2700" dirty="0"/>
              <a:t> </a:t>
            </a:r>
            <a:r>
              <a:rPr lang="en-US" sz="2700" dirty="0" err="1"/>
              <a:t>edilmiş</a:t>
            </a:r>
            <a:r>
              <a:rPr lang="en-US" sz="2700" dirty="0"/>
              <a:t> </a:t>
            </a:r>
            <a:r>
              <a:rPr lang="en-US" sz="2700" dirty="0" err="1"/>
              <a:t>əsaslarla</a:t>
            </a:r>
            <a:r>
              <a:rPr lang="en-US" sz="2700" dirty="0"/>
              <a:t>, </a:t>
            </a:r>
            <a:r>
              <a:rPr lang="en-US" sz="2700" dirty="0" err="1"/>
              <a:t>habelə</a:t>
            </a:r>
            <a:r>
              <a:rPr lang="en-US" sz="2700" dirty="0"/>
              <a:t> </a:t>
            </a:r>
            <a:r>
              <a:rPr lang="en-US" sz="2700" dirty="0" err="1"/>
              <a:t>digərlərinin</a:t>
            </a:r>
            <a:r>
              <a:rPr lang="en-US" sz="2700" dirty="0"/>
              <a:t> </a:t>
            </a:r>
            <a:r>
              <a:rPr lang="en-US" sz="2700" dirty="0" err="1"/>
              <a:t>hüquq</a:t>
            </a:r>
            <a:r>
              <a:rPr lang="en-US" sz="2700" dirty="0"/>
              <a:t> </a:t>
            </a:r>
            <a:r>
              <a:rPr lang="en-US" sz="2700" dirty="0" err="1"/>
              <a:t>və</a:t>
            </a:r>
            <a:r>
              <a:rPr lang="en-US" sz="2700" dirty="0"/>
              <a:t> </a:t>
            </a:r>
            <a:r>
              <a:rPr lang="en-US" sz="2700" dirty="0" err="1"/>
              <a:t>azadlıqları</a:t>
            </a:r>
            <a:r>
              <a:rPr lang="en-US" sz="2700" dirty="0"/>
              <a:t> </a:t>
            </a:r>
            <a:r>
              <a:rPr lang="en-US" sz="2700" dirty="0" err="1"/>
              <a:t>ilə</a:t>
            </a:r>
            <a:r>
              <a:rPr lang="en-US" sz="2700" dirty="0"/>
              <a:t> </a:t>
            </a:r>
            <a:r>
              <a:rPr lang="en-US" sz="2700" dirty="0" err="1"/>
              <a:t>məhdudlaşır</a:t>
            </a:r>
            <a:r>
              <a:rPr lang="en-US" sz="2700" dirty="0"/>
              <a:t>.</a:t>
            </a:r>
            <a:r>
              <a:rPr lang="az-Latn-AZ" sz="2700" dirty="0"/>
              <a:t/>
            </a:r>
            <a:br>
              <a:rPr lang="az-Latn-AZ" sz="2700" dirty="0"/>
            </a:br>
            <a:r>
              <a:rPr lang="en-US" sz="2700" dirty="0"/>
              <a:t>III. </a:t>
            </a:r>
            <a:r>
              <a:rPr lang="en-US" sz="2700" dirty="0" err="1"/>
              <a:t>Müharibə</a:t>
            </a:r>
            <a:r>
              <a:rPr lang="en-US" sz="2700" dirty="0"/>
              <a:t>, </a:t>
            </a:r>
            <a:r>
              <a:rPr lang="en-US" sz="2700" dirty="0" err="1"/>
              <a:t>hərbi</a:t>
            </a:r>
            <a:r>
              <a:rPr lang="en-US" sz="2700" dirty="0"/>
              <a:t> </a:t>
            </a:r>
            <a:r>
              <a:rPr lang="en-US" sz="2700" dirty="0" err="1"/>
              <a:t>vəziyyət</a:t>
            </a:r>
            <a:r>
              <a:rPr lang="en-US" sz="2700" dirty="0"/>
              <a:t> </a:t>
            </a:r>
            <a:r>
              <a:rPr lang="en-US" sz="2700" dirty="0" err="1"/>
              <a:t>və</a:t>
            </a:r>
            <a:r>
              <a:rPr lang="en-US" sz="2700" dirty="0"/>
              <a:t> </a:t>
            </a:r>
            <a:r>
              <a:rPr lang="en-US" sz="2700" dirty="0" err="1"/>
              <a:t>fövqəladə</a:t>
            </a:r>
            <a:r>
              <a:rPr lang="en-US" sz="2700" dirty="0"/>
              <a:t> </a:t>
            </a:r>
            <a:r>
              <a:rPr lang="en-US" sz="2700" dirty="0" err="1"/>
              <a:t>vəziyyət</a:t>
            </a:r>
            <a:r>
              <a:rPr lang="en-US" sz="2700" dirty="0"/>
              <a:t>, </a:t>
            </a:r>
            <a:r>
              <a:rPr lang="en-US" sz="2700" dirty="0" err="1"/>
              <a:t>habelə</a:t>
            </a:r>
            <a:r>
              <a:rPr lang="en-US" sz="2700" dirty="0"/>
              <a:t> </a:t>
            </a:r>
            <a:r>
              <a:rPr lang="en-US" sz="2700" dirty="0" err="1"/>
              <a:t>səfərbərlik</a:t>
            </a:r>
            <a:r>
              <a:rPr lang="en-US" sz="2700" dirty="0"/>
              <a:t> </a:t>
            </a:r>
            <a:r>
              <a:rPr lang="en-US" sz="2700" dirty="0" err="1"/>
              <a:t>elan</a:t>
            </a:r>
            <a:r>
              <a:rPr lang="en-US" sz="2700" dirty="0"/>
              <a:t> </a:t>
            </a:r>
            <a:r>
              <a:rPr lang="en-US" sz="2700" dirty="0" err="1"/>
              <a:t>edilərkən</a:t>
            </a:r>
            <a:r>
              <a:rPr lang="en-US" sz="2700" dirty="0"/>
              <a:t> </a:t>
            </a:r>
            <a:r>
              <a:rPr lang="en-US" sz="2700" dirty="0" err="1"/>
              <a:t>insan</a:t>
            </a:r>
            <a:r>
              <a:rPr lang="en-US" sz="2700" dirty="0"/>
              <a:t> </a:t>
            </a:r>
            <a:r>
              <a:rPr lang="en-US" sz="2700" dirty="0" err="1"/>
              <a:t>və</a:t>
            </a:r>
            <a:r>
              <a:rPr lang="en-US" sz="2700" dirty="0"/>
              <a:t> </a:t>
            </a:r>
            <a:r>
              <a:rPr lang="en-US" sz="2700" dirty="0" err="1"/>
              <a:t>vətəndaş</a:t>
            </a:r>
            <a:r>
              <a:rPr lang="en-US" sz="2700" dirty="0"/>
              <a:t> </a:t>
            </a:r>
            <a:r>
              <a:rPr lang="en-US" sz="2700" dirty="0" err="1"/>
              <a:t>hüquqlarının</a:t>
            </a:r>
            <a:r>
              <a:rPr lang="en-US" sz="2700" dirty="0"/>
              <a:t> </a:t>
            </a:r>
            <a:r>
              <a:rPr lang="en-US" sz="2700" dirty="0" err="1"/>
              <a:t>və</a:t>
            </a:r>
            <a:r>
              <a:rPr lang="en-US" sz="2700" dirty="0"/>
              <a:t> </a:t>
            </a:r>
            <a:r>
              <a:rPr lang="en-US" sz="2700" dirty="0" err="1"/>
              <a:t>azadlıqlarının</a:t>
            </a:r>
            <a:r>
              <a:rPr lang="en-US" sz="2700" dirty="0"/>
              <a:t> </a:t>
            </a:r>
            <a:r>
              <a:rPr lang="en-US" sz="2700" dirty="0" err="1"/>
              <a:t>həyata</a:t>
            </a:r>
            <a:r>
              <a:rPr lang="en-US" sz="2700" dirty="0"/>
              <a:t> </a:t>
            </a:r>
            <a:r>
              <a:rPr lang="en-US" sz="2700" dirty="0" err="1"/>
              <a:t>keçirilməsi</a:t>
            </a:r>
            <a:r>
              <a:rPr lang="en-US" sz="2700" dirty="0"/>
              <a:t> </a:t>
            </a:r>
            <a:r>
              <a:rPr lang="en-US" sz="2700" dirty="0" err="1"/>
              <a:t>Azərbaycan</a:t>
            </a:r>
            <a:r>
              <a:rPr lang="en-US" sz="2700" dirty="0"/>
              <a:t> </a:t>
            </a:r>
            <a:r>
              <a:rPr lang="en-US" sz="2700" dirty="0" err="1"/>
              <a:t>Respublikasının</a:t>
            </a:r>
            <a:r>
              <a:rPr lang="en-US" sz="2700" dirty="0"/>
              <a:t> </a:t>
            </a:r>
            <a:r>
              <a:rPr lang="en-US" sz="2700" dirty="0" err="1"/>
              <a:t>beynəlxalq</a:t>
            </a:r>
            <a:r>
              <a:rPr lang="en-US" sz="2700" dirty="0"/>
              <a:t> </a:t>
            </a:r>
            <a:r>
              <a:rPr lang="en-US" sz="2700" dirty="0" err="1"/>
              <a:t>öhdəliklərini</a:t>
            </a:r>
            <a:r>
              <a:rPr lang="en-US" sz="2700" dirty="0"/>
              <a:t> </a:t>
            </a:r>
            <a:r>
              <a:rPr lang="en-US" sz="2700" dirty="0" err="1"/>
              <a:t>nəzərə</a:t>
            </a:r>
            <a:r>
              <a:rPr lang="en-US" sz="2700" dirty="0"/>
              <a:t> </a:t>
            </a:r>
            <a:r>
              <a:rPr lang="en-US" sz="2700" dirty="0" err="1"/>
              <a:t>almaq</a:t>
            </a:r>
            <a:r>
              <a:rPr lang="en-US" sz="2700" dirty="0"/>
              <a:t> </a:t>
            </a:r>
            <a:r>
              <a:rPr lang="en-US" sz="2700" dirty="0" err="1"/>
              <a:t>şərti</a:t>
            </a:r>
            <a:r>
              <a:rPr lang="en-US" sz="2700" dirty="0"/>
              <a:t> </a:t>
            </a:r>
            <a:r>
              <a:rPr lang="en-US" sz="2700" dirty="0" err="1"/>
              <a:t>ilə</a:t>
            </a:r>
            <a:r>
              <a:rPr lang="en-US" sz="2700" dirty="0"/>
              <a:t> </a:t>
            </a:r>
            <a:r>
              <a:rPr lang="en-US" sz="2700" dirty="0" err="1"/>
              <a:t>qismən</a:t>
            </a:r>
            <a:r>
              <a:rPr lang="en-US" sz="2700" dirty="0"/>
              <a:t> </a:t>
            </a:r>
            <a:r>
              <a:rPr lang="en-US" sz="2700" dirty="0" err="1"/>
              <a:t>və</a:t>
            </a:r>
            <a:r>
              <a:rPr lang="en-US" sz="2700" dirty="0"/>
              <a:t> </a:t>
            </a:r>
            <a:r>
              <a:rPr lang="en-US" sz="2700" dirty="0" err="1"/>
              <a:t>müvəqqəti</a:t>
            </a:r>
            <a:r>
              <a:rPr lang="en-US" sz="2700" dirty="0"/>
              <a:t> </a:t>
            </a:r>
            <a:r>
              <a:rPr lang="en-US" sz="2700" dirty="0" err="1"/>
              <a:t>məhdudlaşdırıla</a:t>
            </a:r>
            <a:r>
              <a:rPr lang="en-US" sz="2700" dirty="0"/>
              <a:t> </a:t>
            </a:r>
            <a:r>
              <a:rPr lang="en-US" sz="2700" dirty="0" err="1"/>
              <a:t>bilər</a:t>
            </a:r>
            <a:r>
              <a:rPr lang="en-US" sz="2700" dirty="0"/>
              <a:t>. </a:t>
            </a:r>
            <a:r>
              <a:rPr lang="en-US" sz="2700" dirty="0" err="1"/>
              <a:t>Həyata</a:t>
            </a:r>
            <a:r>
              <a:rPr lang="en-US" sz="2700" dirty="0"/>
              <a:t> </a:t>
            </a:r>
            <a:r>
              <a:rPr lang="en-US" sz="2700" dirty="0" err="1"/>
              <a:t>keçirilməsi</a:t>
            </a:r>
            <a:r>
              <a:rPr lang="en-US" sz="2700" dirty="0"/>
              <a:t> </a:t>
            </a:r>
            <a:r>
              <a:rPr lang="en-US" sz="2700" dirty="0" err="1"/>
              <a:t>məhdudlaşdırılan</a:t>
            </a:r>
            <a:r>
              <a:rPr lang="en-US" sz="2700" dirty="0"/>
              <a:t> </a:t>
            </a:r>
            <a:r>
              <a:rPr lang="en-US" sz="2700" dirty="0" err="1"/>
              <a:t>hüquq</a:t>
            </a:r>
            <a:r>
              <a:rPr lang="en-US" sz="2700" dirty="0"/>
              <a:t> </a:t>
            </a:r>
            <a:r>
              <a:rPr lang="en-US" sz="2700" dirty="0" err="1"/>
              <a:t>və</a:t>
            </a:r>
            <a:r>
              <a:rPr lang="en-US" sz="2700" dirty="0"/>
              <a:t> </a:t>
            </a:r>
            <a:r>
              <a:rPr lang="en-US" sz="2700" dirty="0" err="1"/>
              <a:t>azadlıqlar</a:t>
            </a:r>
            <a:r>
              <a:rPr lang="en-US" sz="2700" dirty="0"/>
              <a:t> </a:t>
            </a:r>
            <a:r>
              <a:rPr lang="en-US" sz="2700" dirty="0" err="1"/>
              <a:t>haqqında</a:t>
            </a:r>
            <a:r>
              <a:rPr lang="en-US" sz="2700" dirty="0"/>
              <a:t> </a:t>
            </a:r>
            <a:r>
              <a:rPr lang="en-US" sz="2700" dirty="0" err="1"/>
              <a:t>əhaliyə</a:t>
            </a:r>
            <a:r>
              <a:rPr lang="en-US" sz="2700" dirty="0"/>
              <a:t> </a:t>
            </a:r>
            <a:r>
              <a:rPr lang="en-US" sz="2700" dirty="0" err="1"/>
              <a:t>qabaqcadan</a:t>
            </a:r>
            <a:r>
              <a:rPr lang="en-US" sz="2700" dirty="0"/>
              <a:t> </a:t>
            </a:r>
            <a:r>
              <a:rPr lang="en-US" sz="2700" dirty="0" err="1"/>
              <a:t>məlumat</a:t>
            </a:r>
            <a:r>
              <a:rPr lang="en-US" sz="2700" dirty="0"/>
              <a:t> </a:t>
            </a:r>
            <a:r>
              <a:rPr lang="en-US" sz="2700" dirty="0" err="1"/>
              <a:t>verilir</a:t>
            </a:r>
            <a:r>
              <a:rPr lang="en-US" sz="2700" dirty="0"/>
              <a:t>. </a:t>
            </a:r>
            <a:endParaRPr lang="ru-RU" sz="2700" dirty="0"/>
          </a:p>
        </p:txBody>
      </p:sp>
    </p:spTree>
    <p:extLst>
      <p:ext uri="{BB962C8B-B14F-4D97-AF65-F5344CB8AC3E}">
        <p14:creationId xmlns:p14="http://schemas.microsoft.com/office/powerpoint/2010/main" val="415110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2277"/>
            <a:ext cx="12191999" cy="2332383"/>
          </a:xfrm>
        </p:spPr>
        <p:txBody>
          <a:bodyPr>
            <a:normAutofit fontScale="90000"/>
          </a:bodyPr>
          <a:lstStyle/>
          <a:p>
            <a:pPr fontAlgn="base"/>
            <a:r>
              <a:rPr lang="az-Latn-AZ" sz="2200" b="1" i="1" dirty="0">
                <a:effectLst/>
              </a:rPr>
              <a:t/>
            </a:r>
            <a:br>
              <a:rPr lang="az-Latn-AZ" sz="2200" b="1" i="1" dirty="0">
                <a:effectLst/>
              </a:rPr>
            </a:br>
            <a:r>
              <a:rPr lang="az-Latn-AZ" sz="2200" b="1" i="1" dirty="0">
                <a:effectLst/>
              </a:rPr>
              <a:t/>
            </a:r>
            <a:br>
              <a:rPr lang="az-Latn-AZ" sz="2200" b="1" i="1" dirty="0">
                <a:effectLst/>
              </a:rPr>
            </a:br>
            <a:r>
              <a:rPr lang="az-Latn-AZ" sz="2200" b="1" i="1" dirty="0">
                <a:effectLst/>
              </a:rPr>
              <a:t/>
            </a:r>
            <a:br>
              <a:rPr lang="az-Latn-AZ" sz="2200" b="1" i="1" dirty="0">
                <a:effectLst/>
              </a:rPr>
            </a:br>
            <a:r>
              <a:rPr lang="az-Latn-AZ" sz="2200" b="1" i="1" dirty="0">
                <a:effectLst/>
              </a:rPr>
              <a:t/>
            </a:r>
            <a:br>
              <a:rPr lang="az-Latn-AZ" sz="2200" b="1" i="1" dirty="0">
                <a:effectLst/>
              </a:rPr>
            </a:br>
            <a:r>
              <a:rPr lang="az-Latn-AZ" sz="2200" b="1" i="1" dirty="0">
                <a:effectLst/>
              </a:rPr>
              <a:t/>
            </a:r>
            <a:br>
              <a:rPr lang="az-Latn-AZ" sz="2200" b="1" i="1" dirty="0">
                <a:effectLst/>
              </a:rPr>
            </a:br>
            <a:r>
              <a:rPr lang="en-US" sz="2700" b="1" i="1" dirty="0" err="1">
                <a:effectLst/>
              </a:rPr>
              <a:t>Ədalət</a:t>
            </a:r>
            <a:r>
              <a:rPr lang="en-US" sz="2700" b="1" i="1" dirty="0">
                <a:effectLst/>
              </a:rPr>
              <a:t> </a:t>
            </a:r>
            <a:r>
              <a:rPr lang="en-US" sz="2700" b="1" i="1" dirty="0" err="1">
                <a:effectLst/>
              </a:rPr>
              <a:t>mühakiməsinin</a:t>
            </a:r>
            <a:r>
              <a:rPr lang="en-US" sz="2700" b="1" i="1" dirty="0">
                <a:effectLst/>
              </a:rPr>
              <a:t> </a:t>
            </a:r>
            <a:r>
              <a:rPr lang="en-US" sz="2700" b="1" i="1" dirty="0" err="1">
                <a:effectLst/>
              </a:rPr>
              <a:t>həyata</a:t>
            </a:r>
            <a:r>
              <a:rPr lang="en-US" sz="2700" b="1" i="1" dirty="0">
                <a:effectLst/>
              </a:rPr>
              <a:t> </a:t>
            </a:r>
            <a:r>
              <a:rPr lang="en-US" sz="2700" b="1" i="1" dirty="0" err="1">
                <a:effectLst/>
              </a:rPr>
              <a:t>keçirilməsi</a:t>
            </a:r>
            <a:r>
              <a:rPr lang="en-US" sz="2700" b="1" i="1" dirty="0">
                <a:effectLst/>
              </a:rPr>
              <a:t> </a:t>
            </a:r>
            <a:r>
              <a:rPr lang="en-US" sz="2700" b="1" i="1" dirty="0" err="1">
                <a:effectLst/>
              </a:rPr>
              <a:t>zamanı</a:t>
            </a:r>
            <a:r>
              <a:rPr lang="en-US" sz="2700" b="1" i="1" dirty="0">
                <a:effectLst/>
              </a:rPr>
              <a:t> «</a:t>
            </a:r>
            <a:r>
              <a:rPr lang="en-US" sz="2700" b="1" i="1" dirty="0" err="1">
                <a:effectLst/>
              </a:rPr>
              <a:t>İnsan</a:t>
            </a:r>
            <a:r>
              <a:rPr lang="en-US" sz="2700" b="1" i="1" dirty="0">
                <a:effectLst/>
              </a:rPr>
              <a:t> </a:t>
            </a:r>
            <a:r>
              <a:rPr lang="en-US" sz="2700" b="1" i="1" dirty="0" err="1">
                <a:effectLst/>
              </a:rPr>
              <a:t>hüquqlarının</a:t>
            </a:r>
            <a:r>
              <a:rPr lang="en-US" sz="2700" b="1" i="1" dirty="0">
                <a:effectLst/>
              </a:rPr>
              <a:t> </a:t>
            </a:r>
            <a:r>
              <a:rPr lang="en-US" sz="2700" b="1" i="1" dirty="0" err="1">
                <a:effectLst/>
              </a:rPr>
              <a:t>və</a:t>
            </a:r>
            <a:r>
              <a:rPr lang="en-US" sz="2700" b="1" i="1" dirty="0">
                <a:effectLst/>
              </a:rPr>
              <a:t> </a:t>
            </a:r>
            <a:r>
              <a:rPr lang="en-US" sz="2700" b="1" i="1" dirty="0" err="1">
                <a:effectLst/>
              </a:rPr>
              <a:t>əsas</a:t>
            </a:r>
            <a:r>
              <a:rPr lang="en-US" sz="2700" b="1" i="1" dirty="0">
                <a:effectLst/>
              </a:rPr>
              <a:t> </a:t>
            </a:r>
            <a:r>
              <a:rPr lang="en-US" sz="2700" b="1" i="1" dirty="0" err="1">
                <a:effectLst/>
              </a:rPr>
              <a:t>azadlıqların</a:t>
            </a:r>
            <a:r>
              <a:rPr lang="en-US" sz="2700" b="1" i="1" dirty="0">
                <a:effectLst/>
              </a:rPr>
              <a:t> </a:t>
            </a:r>
            <a:r>
              <a:rPr lang="en-US" sz="2700" b="1" i="1" dirty="0" err="1">
                <a:effectLst/>
              </a:rPr>
              <a:t>müdafiəsi</a:t>
            </a:r>
            <a:r>
              <a:rPr lang="en-US" sz="2700" b="1" i="1" dirty="0">
                <a:effectLst/>
              </a:rPr>
              <a:t> </a:t>
            </a:r>
            <a:r>
              <a:rPr lang="en-US" sz="2700" b="1" i="1" dirty="0" err="1">
                <a:effectLst/>
              </a:rPr>
              <a:t>haqqında</a:t>
            </a:r>
            <a:r>
              <a:rPr lang="en-US" sz="2700" b="1" i="1" dirty="0">
                <a:effectLst/>
              </a:rPr>
              <a:t>» </a:t>
            </a:r>
            <a:r>
              <a:rPr lang="en-US" sz="2700" b="1" i="1" dirty="0" err="1">
                <a:effectLst/>
              </a:rPr>
              <a:t>Avropa</a:t>
            </a:r>
            <a:r>
              <a:rPr lang="en-US" sz="2700" b="1" i="1" dirty="0">
                <a:effectLst/>
              </a:rPr>
              <a:t> </a:t>
            </a:r>
            <a:r>
              <a:rPr lang="en-US" sz="2700" b="1" i="1" dirty="0" err="1">
                <a:effectLst/>
              </a:rPr>
              <a:t>Konvensiyası</a:t>
            </a:r>
            <a:r>
              <a:rPr lang="en-US" sz="2700" b="1" i="1" dirty="0">
                <a:effectLst/>
              </a:rPr>
              <a:t> </a:t>
            </a:r>
            <a:r>
              <a:rPr lang="en-US" sz="2700" b="1" i="1" dirty="0" err="1">
                <a:effectLst/>
              </a:rPr>
              <a:t>müddəalarının</a:t>
            </a:r>
            <a:r>
              <a:rPr lang="en-US" sz="2700" b="1" i="1" dirty="0">
                <a:effectLst/>
              </a:rPr>
              <a:t> </a:t>
            </a:r>
            <a:r>
              <a:rPr lang="en-US" sz="2700" b="1" i="1" dirty="0" err="1">
                <a:effectLst/>
              </a:rPr>
              <a:t>və</a:t>
            </a:r>
            <a:r>
              <a:rPr lang="en-US" sz="2700" b="1" i="1" dirty="0">
                <a:effectLst/>
              </a:rPr>
              <a:t> </a:t>
            </a:r>
            <a:r>
              <a:rPr lang="en-US" sz="2700" b="1" i="1" dirty="0" err="1">
                <a:effectLst/>
              </a:rPr>
              <a:t>İnsan</a:t>
            </a:r>
            <a:r>
              <a:rPr lang="en-US" sz="2700" b="1" i="1" dirty="0">
                <a:effectLst/>
              </a:rPr>
              <a:t> </a:t>
            </a:r>
            <a:r>
              <a:rPr lang="en-US" sz="2700" b="1" i="1" dirty="0" err="1">
                <a:effectLst/>
              </a:rPr>
              <a:t>Hüquqları</a:t>
            </a:r>
            <a:r>
              <a:rPr lang="en-US" sz="2700" b="1" i="1" dirty="0">
                <a:effectLst/>
              </a:rPr>
              <a:t> </a:t>
            </a:r>
            <a:r>
              <a:rPr lang="en-US" sz="2700" b="1" i="1" dirty="0" err="1">
                <a:effectLst/>
              </a:rPr>
              <a:t>üzrə</a:t>
            </a:r>
            <a:r>
              <a:rPr lang="en-US" sz="2700" b="1" i="1" dirty="0">
                <a:effectLst/>
              </a:rPr>
              <a:t> </a:t>
            </a:r>
            <a:r>
              <a:rPr lang="en-US" sz="2700" b="1" i="1" dirty="0" err="1">
                <a:effectLst/>
              </a:rPr>
              <a:t>Avropa</a:t>
            </a:r>
            <a:r>
              <a:rPr lang="en-US" sz="2700" b="1" i="1" dirty="0">
                <a:effectLst/>
              </a:rPr>
              <a:t> </a:t>
            </a:r>
            <a:r>
              <a:rPr lang="en-US" sz="2700" b="1" i="1" dirty="0" err="1">
                <a:effectLst/>
              </a:rPr>
              <a:t>Məhkəməsinin</a:t>
            </a:r>
            <a:r>
              <a:rPr lang="en-US" sz="2700" b="1" i="1" dirty="0">
                <a:effectLst/>
              </a:rPr>
              <a:t> </a:t>
            </a:r>
            <a:r>
              <a:rPr lang="en-US" sz="2700" b="1" i="1" dirty="0" err="1">
                <a:effectLst/>
              </a:rPr>
              <a:t>presedentlərinin</a:t>
            </a:r>
            <a:r>
              <a:rPr lang="en-US" sz="2700" b="1" i="1" dirty="0">
                <a:effectLst/>
              </a:rPr>
              <a:t> </a:t>
            </a:r>
            <a:r>
              <a:rPr lang="en-US" sz="2700" b="1" i="1" dirty="0" err="1">
                <a:effectLst/>
              </a:rPr>
              <a:t>tətbiqi</a:t>
            </a:r>
            <a:r>
              <a:rPr lang="en-US" sz="2700" b="1" i="1" dirty="0">
                <a:effectLst/>
              </a:rPr>
              <a:t> </a:t>
            </a:r>
            <a:r>
              <a:rPr lang="en-US" sz="2700" b="1" i="1" dirty="0" err="1">
                <a:effectLst/>
              </a:rPr>
              <a:t>haqqında</a:t>
            </a:r>
            <a:r>
              <a:rPr lang="en-US" sz="2700" b="1" i="1" dirty="0">
                <a:effectLst/>
              </a:rPr>
              <a:t> </a:t>
            </a:r>
            <a:r>
              <a:rPr lang="en-US" sz="2700" i="1" dirty="0">
                <a:effectLst/>
              </a:rPr>
              <a:t/>
            </a:r>
            <a:br>
              <a:rPr lang="en-US" sz="2700" i="1" dirty="0">
                <a:effectLst/>
              </a:rPr>
            </a:br>
            <a:r>
              <a:rPr lang="en-US" sz="2700" b="1" i="1" dirty="0" err="1">
                <a:effectLst/>
              </a:rPr>
              <a:t>Azərbaycan</a:t>
            </a:r>
            <a:r>
              <a:rPr lang="en-US" sz="2700" b="1" i="1" dirty="0">
                <a:effectLst/>
              </a:rPr>
              <a:t> </a:t>
            </a:r>
            <a:r>
              <a:rPr lang="en-US" sz="2700" b="1" i="1" dirty="0" err="1">
                <a:effectLst/>
              </a:rPr>
              <a:t>Respkublikası</a:t>
            </a:r>
            <a:r>
              <a:rPr lang="en-US" sz="2700" b="1" i="1" dirty="0">
                <a:effectLst/>
              </a:rPr>
              <a:t> Ali </a:t>
            </a:r>
            <a:r>
              <a:rPr lang="en-US" sz="2700" b="1" i="1" dirty="0" err="1">
                <a:effectLst/>
              </a:rPr>
              <a:t>Məhkəməsi</a:t>
            </a:r>
            <a:r>
              <a:rPr lang="en-US" sz="2700" b="1" i="1" dirty="0">
                <a:effectLst/>
              </a:rPr>
              <a:t> </a:t>
            </a:r>
            <a:r>
              <a:rPr lang="en-US" sz="2700" b="1" i="1" dirty="0" err="1">
                <a:effectLst/>
              </a:rPr>
              <a:t>Plenumunun</a:t>
            </a:r>
            <a:r>
              <a:rPr lang="en-US" sz="2700" i="1" dirty="0">
                <a:effectLst/>
              </a:rPr>
              <a:t/>
            </a:r>
            <a:br>
              <a:rPr lang="en-US" sz="2700" i="1" dirty="0">
                <a:effectLst/>
              </a:rPr>
            </a:br>
            <a:r>
              <a:rPr lang="en-US" sz="2700" b="1" i="1" dirty="0">
                <a:effectLst/>
              </a:rPr>
              <a:t> </a:t>
            </a:r>
            <a:r>
              <a:rPr lang="en-US" sz="2700" i="1" dirty="0">
                <a:effectLst/>
              </a:rPr>
              <a:t/>
            </a:r>
            <a:br>
              <a:rPr lang="en-US" sz="2700" i="1" dirty="0">
                <a:effectLst/>
              </a:rPr>
            </a:br>
            <a:r>
              <a:rPr lang="en-US" sz="2700" b="1" i="1" dirty="0">
                <a:effectLst/>
              </a:rPr>
              <a:t>QƏRARI</a:t>
            </a:r>
            <a:r>
              <a:rPr lang="en-US" sz="2700" i="1" dirty="0">
                <a:effectLst/>
              </a:rPr>
              <a:t/>
            </a:r>
            <a:br>
              <a:rPr lang="en-US" sz="2700" i="1" dirty="0">
                <a:effectLst/>
              </a:rPr>
            </a:br>
            <a:r>
              <a:rPr lang="en-US" i="1" dirty="0">
                <a:effectLst/>
              </a:rPr>
              <a:t> </a:t>
            </a:r>
            <a:br>
              <a:rPr lang="en-US" i="1" dirty="0">
                <a:effectLst/>
              </a:rPr>
            </a:br>
            <a:endParaRPr lang="ru-RU" sz="3400" dirty="0"/>
          </a:p>
        </p:txBody>
      </p:sp>
      <p:sp>
        <p:nvSpPr>
          <p:cNvPr id="3" name="Content Placeholder 2"/>
          <p:cNvSpPr>
            <a:spLocks noGrp="1"/>
          </p:cNvSpPr>
          <p:nvPr>
            <p:ph idx="1"/>
          </p:nvPr>
        </p:nvSpPr>
        <p:spPr>
          <a:xfrm>
            <a:off x="1" y="3074504"/>
            <a:ext cx="12191999" cy="4525618"/>
          </a:xfrm>
        </p:spPr>
        <p:txBody>
          <a:bodyPr>
            <a:normAutofit fontScale="32500" lnSpcReduction="20000"/>
          </a:bodyPr>
          <a:lstStyle/>
          <a:p>
            <a:pPr fontAlgn="base"/>
            <a:r>
              <a:rPr lang="en-US" sz="7200" i="1" dirty="0">
                <a:effectLst/>
              </a:rPr>
              <a:t>19. </a:t>
            </a:r>
            <a:r>
              <a:rPr lang="en-US" sz="7200" i="1" dirty="0" err="1">
                <a:effectLst/>
              </a:rPr>
              <a:t>Əməliyyat-axtarış</a:t>
            </a:r>
            <a:r>
              <a:rPr lang="en-US" sz="7200" i="1" dirty="0">
                <a:effectLst/>
              </a:rPr>
              <a:t> </a:t>
            </a:r>
            <a:r>
              <a:rPr lang="en-US" sz="7200" i="1" dirty="0" err="1">
                <a:effectLst/>
              </a:rPr>
              <a:t>tədbirlərinin</a:t>
            </a:r>
            <a:r>
              <a:rPr lang="en-US" sz="7200" i="1" dirty="0">
                <a:effectLst/>
              </a:rPr>
              <a:t> </a:t>
            </a:r>
            <a:r>
              <a:rPr lang="en-US" sz="7200" i="1" dirty="0" err="1">
                <a:effectLst/>
              </a:rPr>
              <a:t>həyata</a:t>
            </a:r>
            <a:r>
              <a:rPr lang="en-US" sz="7200" i="1" dirty="0">
                <a:effectLst/>
              </a:rPr>
              <a:t> </a:t>
            </a:r>
            <a:r>
              <a:rPr lang="en-US" sz="7200" i="1" dirty="0" err="1">
                <a:effectLst/>
              </a:rPr>
              <a:t>keçirilməsinə</a:t>
            </a:r>
            <a:r>
              <a:rPr lang="en-US" sz="7200" i="1" dirty="0">
                <a:effectLst/>
              </a:rPr>
              <a:t> </a:t>
            </a:r>
            <a:r>
              <a:rPr lang="en-US" sz="7200" i="1" dirty="0" err="1">
                <a:effectLst/>
              </a:rPr>
              <a:t>razılıq</a:t>
            </a:r>
            <a:r>
              <a:rPr lang="en-US" sz="7200" i="1" dirty="0">
                <a:effectLst/>
              </a:rPr>
              <a:t> </a:t>
            </a:r>
            <a:r>
              <a:rPr lang="en-US" sz="7200" i="1" dirty="0" err="1">
                <a:effectLst/>
              </a:rPr>
              <a:t>verilməsi</a:t>
            </a:r>
            <a:r>
              <a:rPr lang="en-US" sz="7200" i="1" dirty="0">
                <a:effectLst/>
              </a:rPr>
              <a:t> </a:t>
            </a:r>
            <a:r>
              <a:rPr lang="en-US" sz="7200" i="1" dirty="0" err="1">
                <a:effectLst/>
              </a:rPr>
              <a:t>barədə</a:t>
            </a:r>
            <a:r>
              <a:rPr lang="en-US" sz="7200" i="1" dirty="0">
                <a:effectLst/>
              </a:rPr>
              <a:t> </a:t>
            </a:r>
            <a:r>
              <a:rPr lang="en-US" sz="7200" i="1" dirty="0" err="1">
                <a:effectLst/>
              </a:rPr>
              <a:t>qərarlarında</a:t>
            </a:r>
            <a:r>
              <a:rPr lang="en-US" sz="7200" i="1" dirty="0">
                <a:effectLst/>
              </a:rPr>
              <a:t> </a:t>
            </a:r>
            <a:r>
              <a:rPr lang="en-US" sz="7200" i="1" dirty="0" err="1">
                <a:effectLst/>
              </a:rPr>
              <a:t>məhkəmələr</a:t>
            </a:r>
            <a:r>
              <a:rPr lang="en-US" sz="7200" i="1" dirty="0">
                <a:effectLst/>
              </a:rPr>
              <a:t> </a:t>
            </a:r>
            <a:r>
              <a:rPr lang="en-US" sz="7200" i="1" dirty="0" err="1">
                <a:effectLst/>
              </a:rPr>
              <a:t>Azərbaycan</a:t>
            </a:r>
            <a:r>
              <a:rPr lang="en-US" sz="7200" i="1" dirty="0">
                <a:effectLst/>
              </a:rPr>
              <a:t> </a:t>
            </a:r>
            <a:r>
              <a:rPr lang="en-US" sz="7200" i="1" dirty="0" err="1">
                <a:effectLst/>
              </a:rPr>
              <a:t>Respublikası</a:t>
            </a:r>
            <a:r>
              <a:rPr lang="en-US" sz="7200" i="1" dirty="0">
                <a:effectLst/>
              </a:rPr>
              <a:t> CPM-in 446.2.5 – 446.2.10-cu </a:t>
            </a:r>
            <a:r>
              <a:rPr lang="en-US" sz="7200" i="1" dirty="0" err="1">
                <a:effectLst/>
              </a:rPr>
              <a:t>maddələrində</a:t>
            </a:r>
            <a:r>
              <a:rPr lang="en-US" sz="7200" i="1" dirty="0">
                <a:effectLst/>
              </a:rPr>
              <a:t> </a:t>
            </a:r>
            <a:r>
              <a:rPr lang="en-US" sz="7200" i="1" dirty="0" err="1">
                <a:effectLst/>
              </a:rPr>
              <a:t>nəzərdə</a:t>
            </a:r>
            <a:r>
              <a:rPr lang="en-US" sz="7200" i="1" dirty="0">
                <a:effectLst/>
              </a:rPr>
              <a:t> </a:t>
            </a:r>
            <a:r>
              <a:rPr lang="en-US" sz="7200" i="1" dirty="0" err="1">
                <a:effectLst/>
              </a:rPr>
              <a:t>tutulan</a:t>
            </a:r>
            <a:r>
              <a:rPr lang="en-US" sz="7200" i="1" dirty="0">
                <a:effectLst/>
              </a:rPr>
              <a:t> </a:t>
            </a:r>
            <a:r>
              <a:rPr lang="en-US" sz="7200" i="1" dirty="0" err="1">
                <a:effectLst/>
              </a:rPr>
              <a:t>məsələlərə</a:t>
            </a:r>
            <a:r>
              <a:rPr lang="en-US" sz="7200" i="1" dirty="0">
                <a:effectLst/>
              </a:rPr>
              <a:t> </a:t>
            </a:r>
            <a:r>
              <a:rPr lang="en-US" sz="7200" i="1" dirty="0" err="1">
                <a:effectLst/>
              </a:rPr>
              <a:t>münasibətini</a:t>
            </a:r>
            <a:r>
              <a:rPr lang="en-US" sz="7200" i="1" dirty="0">
                <a:effectLst/>
              </a:rPr>
              <a:t> </a:t>
            </a:r>
            <a:r>
              <a:rPr lang="en-US" sz="7200" i="1" dirty="0" err="1">
                <a:effectLst/>
              </a:rPr>
              <a:t>dəqiq</a:t>
            </a:r>
            <a:r>
              <a:rPr lang="en-US" sz="7200" i="1" dirty="0">
                <a:effectLst/>
              </a:rPr>
              <a:t> </a:t>
            </a:r>
            <a:r>
              <a:rPr lang="en-US" sz="7200" i="1" dirty="0" err="1">
                <a:effectLst/>
              </a:rPr>
              <a:t>göstərməklə</a:t>
            </a:r>
            <a:r>
              <a:rPr lang="en-US" sz="7200" i="1" dirty="0">
                <a:effectLst/>
              </a:rPr>
              <a:t>, </a:t>
            </a:r>
            <a:r>
              <a:rPr lang="en-US" sz="7200" i="1" dirty="0" err="1">
                <a:effectLst/>
              </a:rPr>
              <a:t>qərarın</a:t>
            </a:r>
            <a:r>
              <a:rPr lang="en-US" sz="7200" i="1" dirty="0">
                <a:effectLst/>
              </a:rPr>
              <a:t> </a:t>
            </a:r>
            <a:r>
              <a:rPr lang="en-US" sz="7200" i="1" dirty="0" err="1">
                <a:effectLst/>
              </a:rPr>
              <a:t>qüvvədə</a:t>
            </a:r>
            <a:r>
              <a:rPr lang="en-US" sz="7200" i="1" dirty="0">
                <a:effectLst/>
              </a:rPr>
              <a:t> </a:t>
            </a:r>
            <a:r>
              <a:rPr lang="en-US" sz="7200" i="1" dirty="0" err="1">
                <a:effectLst/>
              </a:rPr>
              <a:t>olma</a:t>
            </a:r>
            <a:r>
              <a:rPr lang="en-US" sz="7200" i="1" dirty="0">
                <a:effectLst/>
              </a:rPr>
              <a:t> </a:t>
            </a:r>
            <a:r>
              <a:rPr lang="en-US" sz="7200" i="1" dirty="0" err="1">
                <a:effectLst/>
              </a:rPr>
              <a:t>müddətini</a:t>
            </a:r>
            <a:r>
              <a:rPr lang="en-US" sz="7200" i="1" dirty="0">
                <a:effectLst/>
              </a:rPr>
              <a:t> </a:t>
            </a:r>
            <a:r>
              <a:rPr lang="en-US" sz="7200" i="1" dirty="0" err="1">
                <a:effectLst/>
              </a:rPr>
              <a:t>qeyd</a:t>
            </a:r>
            <a:r>
              <a:rPr lang="en-US" sz="7200" i="1" dirty="0">
                <a:effectLst/>
              </a:rPr>
              <a:t> </a:t>
            </a:r>
            <a:r>
              <a:rPr lang="en-US" sz="7200" i="1" dirty="0" err="1">
                <a:effectLst/>
              </a:rPr>
              <a:t>etməlidirlər</a:t>
            </a:r>
            <a:r>
              <a:rPr lang="en-US" sz="7200" i="1" dirty="0">
                <a:effectLst/>
              </a:rPr>
              <a:t>. </a:t>
            </a:r>
            <a:r>
              <a:rPr lang="en-US" sz="7200" i="1" dirty="0" err="1">
                <a:effectLst/>
              </a:rPr>
              <a:t>Fərdlərin</a:t>
            </a:r>
            <a:r>
              <a:rPr lang="en-US" sz="7200" i="1" dirty="0">
                <a:effectLst/>
              </a:rPr>
              <a:t> </a:t>
            </a:r>
            <a:r>
              <a:rPr lang="en-US" sz="7200" i="1" dirty="0" err="1">
                <a:effectLst/>
              </a:rPr>
              <a:t>şəxsi</a:t>
            </a:r>
            <a:r>
              <a:rPr lang="en-US" sz="7200" i="1" dirty="0">
                <a:effectLst/>
              </a:rPr>
              <a:t> </a:t>
            </a:r>
            <a:r>
              <a:rPr lang="en-US" sz="7200" i="1" dirty="0" err="1">
                <a:effectLst/>
              </a:rPr>
              <a:t>həyatına</a:t>
            </a:r>
            <a:r>
              <a:rPr lang="en-US" sz="7200" i="1" dirty="0">
                <a:effectLst/>
              </a:rPr>
              <a:t> </a:t>
            </a:r>
            <a:r>
              <a:rPr lang="en-US" sz="7200" i="1" dirty="0" err="1">
                <a:effectLst/>
              </a:rPr>
              <a:t>müdaxiləyə</a:t>
            </a:r>
            <a:r>
              <a:rPr lang="en-US" sz="7200" i="1" dirty="0">
                <a:effectLst/>
              </a:rPr>
              <a:t> </a:t>
            </a:r>
            <a:r>
              <a:rPr lang="en-US" sz="7200" i="1" dirty="0" err="1">
                <a:effectLst/>
              </a:rPr>
              <a:t>yönəlmiş</a:t>
            </a:r>
            <a:r>
              <a:rPr lang="en-US" sz="7200" i="1" dirty="0">
                <a:effectLst/>
              </a:rPr>
              <a:t> </a:t>
            </a:r>
            <a:r>
              <a:rPr lang="en-US" sz="7200" i="1" dirty="0" err="1">
                <a:effectLst/>
              </a:rPr>
              <a:t>hər</a:t>
            </a:r>
            <a:r>
              <a:rPr lang="en-US" sz="7200" i="1" dirty="0">
                <a:effectLst/>
              </a:rPr>
              <a:t> </a:t>
            </a:r>
            <a:r>
              <a:rPr lang="en-US" sz="7200" i="1" dirty="0" err="1">
                <a:effectLst/>
              </a:rPr>
              <a:t>bir</a:t>
            </a:r>
            <a:r>
              <a:rPr lang="en-US" sz="7200" i="1" dirty="0">
                <a:effectLst/>
              </a:rPr>
              <a:t> </a:t>
            </a:r>
            <a:r>
              <a:rPr lang="en-US" sz="7200" i="1" dirty="0" err="1">
                <a:effectLst/>
              </a:rPr>
              <a:t>tədbir</a:t>
            </a:r>
            <a:r>
              <a:rPr lang="en-US" sz="7200" i="1" dirty="0">
                <a:effectLst/>
              </a:rPr>
              <a:t> </a:t>
            </a:r>
            <a:r>
              <a:rPr lang="en-US" sz="7200" i="1" dirty="0" err="1">
                <a:effectLst/>
              </a:rPr>
              <a:t>qanunvericilikdə</a:t>
            </a:r>
            <a:r>
              <a:rPr lang="en-US" sz="7200" i="1" dirty="0">
                <a:effectLst/>
              </a:rPr>
              <a:t> </a:t>
            </a:r>
            <a:r>
              <a:rPr lang="en-US" sz="7200" i="1" dirty="0" err="1">
                <a:effectLst/>
              </a:rPr>
              <a:t>nəzərdə</a:t>
            </a:r>
            <a:r>
              <a:rPr lang="en-US" sz="7200" i="1" dirty="0">
                <a:effectLst/>
              </a:rPr>
              <a:t> </a:t>
            </a:r>
            <a:r>
              <a:rPr lang="en-US" sz="7200" i="1" dirty="0" err="1">
                <a:effectLst/>
              </a:rPr>
              <a:t>tutulmuş</a:t>
            </a:r>
            <a:r>
              <a:rPr lang="en-US" sz="7200" i="1" dirty="0">
                <a:effectLst/>
              </a:rPr>
              <a:t> </a:t>
            </a:r>
            <a:r>
              <a:rPr lang="en-US" sz="7200" i="1" dirty="0" err="1">
                <a:effectLst/>
              </a:rPr>
              <a:t>ciddi</a:t>
            </a:r>
            <a:r>
              <a:rPr lang="en-US" sz="7200" i="1" dirty="0">
                <a:effectLst/>
              </a:rPr>
              <a:t> </a:t>
            </a:r>
            <a:r>
              <a:rPr lang="en-US" sz="7200" i="1" dirty="0" err="1">
                <a:effectLst/>
              </a:rPr>
              <a:t>şərt</a:t>
            </a:r>
            <a:r>
              <a:rPr lang="en-US" sz="7200" i="1" dirty="0">
                <a:effectLst/>
              </a:rPr>
              <a:t> </a:t>
            </a:r>
            <a:r>
              <a:rPr lang="en-US" sz="7200" i="1" dirty="0" err="1">
                <a:effectLst/>
              </a:rPr>
              <a:t>və</a:t>
            </a:r>
            <a:r>
              <a:rPr lang="en-US" sz="7200" i="1" dirty="0">
                <a:effectLst/>
              </a:rPr>
              <a:t> </a:t>
            </a:r>
            <a:r>
              <a:rPr lang="en-US" sz="7200" i="1" dirty="0" err="1">
                <a:effectLst/>
              </a:rPr>
              <a:t>prosedurlara</a:t>
            </a:r>
            <a:r>
              <a:rPr lang="en-US" sz="7200" i="1" dirty="0">
                <a:effectLst/>
              </a:rPr>
              <a:t> </a:t>
            </a:r>
            <a:r>
              <a:rPr lang="en-US" sz="7200" i="1" dirty="0" err="1">
                <a:effectLst/>
              </a:rPr>
              <a:t>cavab</a:t>
            </a:r>
            <a:r>
              <a:rPr lang="en-US" sz="7200" i="1" dirty="0">
                <a:effectLst/>
              </a:rPr>
              <a:t> </a:t>
            </a:r>
            <a:r>
              <a:rPr lang="en-US" sz="7200" i="1" dirty="0" err="1">
                <a:effectLst/>
              </a:rPr>
              <a:t>verməlidir</a:t>
            </a:r>
            <a:r>
              <a:rPr lang="en-US" sz="7200" i="1" dirty="0">
                <a:effectLst/>
              </a:rPr>
              <a:t>.</a:t>
            </a:r>
          </a:p>
          <a:p>
            <a:pPr fontAlgn="base"/>
            <a:r>
              <a:rPr lang="en-US" sz="7200" i="1" dirty="0" err="1">
                <a:effectLst/>
              </a:rPr>
              <a:t>Məhkəmələr</a:t>
            </a:r>
            <a:r>
              <a:rPr lang="en-US" sz="7200" i="1" dirty="0">
                <a:effectLst/>
              </a:rPr>
              <a:t> </a:t>
            </a:r>
            <a:r>
              <a:rPr lang="en-US" sz="7200" i="1" dirty="0" err="1">
                <a:effectLst/>
              </a:rPr>
              <a:t>nəzərə</a:t>
            </a:r>
            <a:r>
              <a:rPr lang="en-US" sz="7200" i="1" dirty="0">
                <a:effectLst/>
              </a:rPr>
              <a:t> </a:t>
            </a:r>
            <a:r>
              <a:rPr lang="en-US" sz="7200" i="1" dirty="0" err="1">
                <a:effectLst/>
              </a:rPr>
              <a:t>almalıdırlar</a:t>
            </a:r>
            <a:r>
              <a:rPr lang="en-US" sz="7200" i="1" dirty="0">
                <a:effectLst/>
              </a:rPr>
              <a:t> </a:t>
            </a:r>
            <a:r>
              <a:rPr lang="en-US" sz="7200" i="1" dirty="0" err="1">
                <a:effectLst/>
              </a:rPr>
              <a:t>ki</a:t>
            </a:r>
            <a:r>
              <a:rPr lang="en-US" sz="7200" i="1" dirty="0">
                <a:effectLst/>
              </a:rPr>
              <a:t>, </a:t>
            </a:r>
            <a:r>
              <a:rPr lang="en-US" sz="7200" i="1" dirty="0" err="1">
                <a:effectLst/>
              </a:rPr>
              <a:t>şəxsi</a:t>
            </a:r>
            <a:r>
              <a:rPr lang="en-US" sz="7200" i="1" dirty="0">
                <a:effectLst/>
              </a:rPr>
              <a:t> </a:t>
            </a:r>
            <a:r>
              <a:rPr lang="en-US" sz="7200" i="1" dirty="0" err="1">
                <a:effectLst/>
              </a:rPr>
              <a:t>həyata</a:t>
            </a:r>
            <a:r>
              <a:rPr lang="en-US" sz="7200" i="1" dirty="0">
                <a:effectLst/>
              </a:rPr>
              <a:t> </a:t>
            </a:r>
            <a:r>
              <a:rPr lang="en-US" sz="7200" i="1" dirty="0" err="1">
                <a:effectLst/>
              </a:rPr>
              <a:t>hər</a:t>
            </a:r>
            <a:r>
              <a:rPr lang="en-US" sz="7200" i="1" dirty="0">
                <a:effectLst/>
              </a:rPr>
              <a:t> </a:t>
            </a:r>
            <a:r>
              <a:rPr lang="en-US" sz="7200" i="1" dirty="0" err="1">
                <a:effectLst/>
              </a:rPr>
              <a:t>bir</a:t>
            </a:r>
            <a:r>
              <a:rPr lang="en-US" sz="7200" i="1" dirty="0">
                <a:effectLst/>
              </a:rPr>
              <a:t> </a:t>
            </a:r>
            <a:r>
              <a:rPr lang="en-US" sz="7200" i="1" dirty="0" err="1">
                <a:effectLst/>
              </a:rPr>
              <a:t>müdaxilə</a:t>
            </a:r>
            <a:r>
              <a:rPr lang="en-US" sz="7200" i="1" dirty="0">
                <a:effectLst/>
              </a:rPr>
              <a:t> </a:t>
            </a:r>
            <a:r>
              <a:rPr lang="en-US" sz="7200" i="1" dirty="0" err="1">
                <a:effectLst/>
              </a:rPr>
              <a:t>mütləq</a:t>
            </a:r>
            <a:r>
              <a:rPr lang="en-US" sz="7200" i="1" dirty="0">
                <a:effectLst/>
              </a:rPr>
              <a:t> </a:t>
            </a:r>
            <a:r>
              <a:rPr lang="en-US" sz="7200" i="1" dirty="0" err="1">
                <a:effectLst/>
              </a:rPr>
              <a:t>zəruri</a:t>
            </a:r>
            <a:r>
              <a:rPr lang="en-US" sz="7200" i="1" dirty="0">
                <a:effectLst/>
              </a:rPr>
              <a:t> </a:t>
            </a:r>
            <a:r>
              <a:rPr lang="en-US" sz="7200" i="1" dirty="0" err="1">
                <a:effectLst/>
              </a:rPr>
              <a:t>olmalı</a:t>
            </a:r>
            <a:r>
              <a:rPr lang="en-US" sz="7200" i="1" dirty="0">
                <a:effectLst/>
              </a:rPr>
              <a:t> </a:t>
            </a:r>
            <a:r>
              <a:rPr lang="en-US" sz="7200" i="1" dirty="0" err="1">
                <a:effectLst/>
              </a:rPr>
              <a:t>və</a:t>
            </a:r>
            <a:r>
              <a:rPr lang="en-US" sz="7200" i="1" dirty="0">
                <a:effectLst/>
              </a:rPr>
              <a:t> </a:t>
            </a:r>
            <a:r>
              <a:rPr lang="en-US" sz="7200" i="1" dirty="0" err="1">
                <a:effectLst/>
              </a:rPr>
              <a:t>bu</a:t>
            </a:r>
            <a:r>
              <a:rPr lang="en-US" sz="7200" i="1" dirty="0">
                <a:effectLst/>
              </a:rPr>
              <a:t> </a:t>
            </a:r>
            <a:r>
              <a:rPr lang="en-US" sz="7200" i="1" dirty="0" err="1">
                <a:effectLst/>
              </a:rPr>
              <a:t>ciddi</a:t>
            </a:r>
            <a:r>
              <a:rPr lang="en-US" sz="7200" i="1" dirty="0">
                <a:effectLst/>
              </a:rPr>
              <a:t> </a:t>
            </a:r>
            <a:r>
              <a:rPr lang="en-US" sz="7200" i="1" dirty="0" err="1">
                <a:effectLst/>
              </a:rPr>
              <a:t>ictimai</a:t>
            </a:r>
            <a:r>
              <a:rPr lang="en-US" sz="7200" i="1" dirty="0">
                <a:effectLst/>
              </a:rPr>
              <a:t> </a:t>
            </a:r>
            <a:r>
              <a:rPr lang="en-US" sz="7200" i="1" dirty="0" err="1">
                <a:effectLst/>
              </a:rPr>
              <a:t>tələbatın</a:t>
            </a:r>
            <a:r>
              <a:rPr lang="en-US" sz="7200" i="1" dirty="0">
                <a:effectLst/>
              </a:rPr>
              <a:t> </a:t>
            </a:r>
            <a:r>
              <a:rPr lang="en-US" sz="7200" i="1" dirty="0" err="1">
                <a:effectLst/>
              </a:rPr>
              <a:t>mövcudluğu</a:t>
            </a:r>
            <a:r>
              <a:rPr lang="en-US" sz="7200" i="1" dirty="0">
                <a:effectLst/>
              </a:rPr>
              <a:t> </a:t>
            </a:r>
            <a:r>
              <a:rPr lang="en-US" sz="7200" i="1" dirty="0" err="1">
                <a:effectLst/>
              </a:rPr>
              <a:t>ilə</a:t>
            </a:r>
            <a:r>
              <a:rPr lang="en-US" sz="7200" i="1" dirty="0">
                <a:effectLst/>
              </a:rPr>
              <a:t> </a:t>
            </a:r>
            <a:r>
              <a:rPr lang="en-US" sz="7200" i="1" dirty="0" err="1">
                <a:effectLst/>
              </a:rPr>
              <a:t>şərtlənməlidir</a:t>
            </a:r>
            <a:r>
              <a:rPr lang="en-US" sz="7200" i="1" dirty="0">
                <a:effectLst/>
              </a:rPr>
              <a:t>.</a:t>
            </a:r>
          </a:p>
          <a:p>
            <a:pPr fontAlgn="base"/>
            <a:r>
              <a:rPr lang="en-US" sz="7200" i="1" dirty="0">
                <a:effectLst/>
              </a:rPr>
              <a:t> </a:t>
            </a:r>
          </a:p>
          <a:p>
            <a:pPr marL="0" indent="0" algn="just">
              <a:buNone/>
            </a:pPr>
            <a:r>
              <a:rPr lang="en-US" sz="7200" i="1" dirty="0">
                <a:latin typeface="Times New Roman" pitchFamily="18" charset="0"/>
                <a:cs typeface="Times New Roman" pitchFamily="18" charset="0"/>
              </a:rPr>
              <a:t> </a:t>
            </a:r>
            <a:endParaRPr lang="ru-RU" sz="7200" i="1" dirty="0">
              <a:latin typeface="Times New Roman" pitchFamily="18" charset="0"/>
              <a:cs typeface="Times New Roman" pitchFamily="18" charset="0"/>
            </a:endParaRPr>
          </a:p>
          <a:p>
            <a:pPr marL="36900" indent="0">
              <a:buNone/>
              <a:defRPr/>
            </a:pPr>
            <a:endParaRPr lang="az-Latn-AZ" sz="5500" i="1" dirty="0"/>
          </a:p>
          <a:p>
            <a:pPr>
              <a:buFont typeface="Arial" charset="0"/>
              <a:buChar char="►"/>
              <a:defRPr/>
            </a:pPr>
            <a:endParaRPr lang="ru-RU" dirty="0"/>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fld id="{C6F50136-19B2-4F30-B51F-B7FD986DD430}" type="slidenum">
              <a:rPr lang="ru-RU" altLang="ru-RU">
                <a:latin typeface="Arial" panose="020B0604020202020204" pitchFamily="34" charset="0"/>
              </a:rPr>
              <a:pPr eaLnBrk="1" hangingPunct="1"/>
              <a:t>9</a:t>
            </a:fld>
            <a:endParaRPr lang="ru-RU" altLang="ru-RU">
              <a:latin typeface="Arial" panose="020B0604020202020204" pitchFamily="34" charset="0"/>
            </a:endParaRPr>
          </a:p>
        </p:txBody>
      </p:sp>
    </p:spTree>
    <p:extLst>
      <p:ext uri="{BB962C8B-B14F-4D97-AF65-F5344CB8AC3E}">
        <p14:creationId xmlns:p14="http://schemas.microsoft.com/office/powerpoint/2010/main" val="2152819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xmlns=""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TM04033929[[fn=Slate]]</Template>
  <TotalTime>660</TotalTime>
  <Words>1172</Words>
  <Application>Microsoft Office PowerPoint</Application>
  <PresentationFormat>Custom</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Slate</vt:lpstr>
      <vt:lpstr>AVROPA İNSAN HÜQUQLARI KONVENSİYASI</vt:lpstr>
      <vt:lpstr>AVROPA İNSAN HÜQUQLARI KONVENSİYASI</vt:lpstr>
      <vt:lpstr>AVROPA İNSAN HÜQUQLARI KONVENSİYASI</vt:lpstr>
      <vt:lpstr>Azərbaycan Respublikası Konstitusiyasının 32-ci maddəsi </vt:lpstr>
      <vt:lpstr>Azərbaycan Respublikası Konstitusiyasının 33-cü maddəsi </vt:lpstr>
      <vt:lpstr>Azərbaycan Respublikası Konstitusiyasının 47-ci maddəsi </vt:lpstr>
      <vt:lpstr>Azərbaycan Respublikası Konstitusiyasının 48-ci maddəsi </vt:lpstr>
      <vt:lpstr>                Azərbaycan Respublikası Konstitusiyasının71-ci maddəsi   İnsan və vətəndaş hüquqlarının və azadlıqlarının təminatı  I. Konstitusiyada təsbit edilmiş insan və vətəndaş hüquqlarını və azadlıqlarını gözləmək və qorumaq qanunvericilik, icra və məhkəmə hakimiyyəti orqanlarının borcudur.  II. İnsan və vətəndaş hüquqlarının və azadlıqlarının həyata keçirilməsini heç kəs məhdudlaşdıra bilməz. Hər kəsin hüquq və azadlıqları bu Konstitusiyada və qanunlarda müəyyən edilmiş əsaslarla, habelə digərlərinin hüquq və azadlıqları ilə məhdudlaşır. III. Müharibə, hərbi vəziyyət və fövqəladə vəziyyət, habelə səfərbərlik elan edilərkən insan və vətəndaş hüquqlarının və azadlıqlarının həyata keçirilməsi Azərbaycan Respublikasının beynəlxalq öhdəliklərini nəzərə almaq şərti ilə qismən və müvəqqəti məhdudlaşdırıla bilər. Həyata keçirilməsi məhdudlaşdırılan hüquq və azadlıqlar haqqında əhaliyə qabaqcadan məlumat verilir. </vt:lpstr>
      <vt:lpstr>     Ədalət mühakiməsinin həyata keçirilməsi zamanı «İnsan hüquqlarının və əsas azadlıqların müdafiəsi haqqında» Avropa Konvensiyası müddəalarının və İnsan Hüquqları üzrə Avropa Məhkəməsinin presedentlərinin tətbiqi haqqında  Azərbaycan Respkublikası Ali Məhkəməsi Plenumunun   QƏRARI   </vt:lpstr>
      <vt:lpstr>PowerPoint Presentation</vt:lpstr>
      <vt:lpstr>İZMİR BƏYANNAMƏSİ 26-27 aprel 2011</vt:lpstr>
      <vt:lpstr>ƏMƏLİYYAT-AXTARIŞ FƏALİYYƏTİ HAQQINDA AZƏRBAYCAN RESPUBLİKASININ QANUNU</vt:lpstr>
      <vt:lpstr>             Azərbaycan Respublikasında insan hüquq və azadlıqlarının həyata keçirilməsinin tənzimlənməsi haqqında AZƏRBAYCAN RESPUBLİKASININ KONSTİTUSİYA Q A N U N U   Maddə 3. Qanun əsasında insan hüquqlarının və azadlıqlarının məhdudlaşdırılmasına dair tələblər 3.1. Azərbaycan Respublikasının Konstitusiyasında və Azərbaycan Respublikasının tərəfdar çıxdığı beynəlxalq müqavilələrdə nəzərdə tutulmuş insan hüquqları və azadlıqları yalnız qanunla məhdudlaşdırıla bilər. 3.2. İnsan hüquqlarını və azadlıqlarını məhdudlaşdıran qanunda məhdudlaşdırılan hüquq və ya azadlıq, habelə Azərbaycan Respublikası Konstitusiyasının müvafiq maddəsi göstərilməlidir. 3.3. İnsan hüquqlarına və azadlıqlarına qoyulan məhdudiyyətlər həmin hüquqların və azadlıqların mahiyyətini dəyişməməlidir. </vt:lpstr>
      <vt:lpstr>Müdaxilənin qanuni məqsəd daşıması</vt:lpstr>
      <vt:lpstr>Diqqətinizə görə minnətdaram!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HÜQUQLARI KONVENSİYASI</dc:title>
  <dc:creator>Ismayil Khalilli</dc:creator>
  <cp:lastModifiedBy>ROVSHANOVA Vafa</cp:lastModifiedBy>
  <cp:revision>59</cp:revision>
  <dcterms:created xsi:type="dcterms:W3CDTF">2016-05-24T16:53:05Z</dcterms:created>
  <dcterms:modified xsi:type="dcterms:W3CDTF">2016-11-10T12:50:58Z</dcterms:modified>
</cp:coreProperties>
</file>