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06" r:id="rId1"/>
  </p:sldMasterIdLst>
  <p:notesMasterIdLst>
    <p:notesMasterId r:id="rId19"/>
  </p:notesMasterIdLst>
  <p:sldIdLst>
    <p:sldId id="269" r:id="rId2"/>
    <p:sldId id="271" r:id="rId3"/>
    <p:sldId id="258" r:id="rId4"/>
    <p:sldId id="256" r:id="rId5"/>
    <p:sldId id="291" r:id="rId6"/>
    <p:sldId id="292" r:id="rId7"/>
    <p:sldId id="293" r:id="rId8"/>
    <p:sldId id="273" r:id="rId9"/>
    <p:sldId id="260" r:id="rId10"/>
    <p:sldId id="272" r:id="rId11"/>
    <p:sldId id="287" r:id="rId12"/>
    <p:sldId id="288" r:id="rId13"/>
    <p:sldId id="289" r:id="rId14"/>
    <p:sldId id="290" r:id="rId15"/>
    <p:sldId id="267" r:id="rId16"/>
    <p:sldId id="281" r:id="rId17"/>
    <p:sldId id="270" r:id="rId18"/>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595" autoAdjust="0"/>
  </p:normalViewPr>
  <p:slideViewPr>
    <p:cSldViewPr>
      <p:cViewPr>
        <p:scale>
          <a:sx n="78" d="100"/>
          <a:sy n="78" d="100"/>
        </p:scale>
        <p:origin x="-1134" y="204"/>
      </p:cViewPr>
      <p:guideLst>
        <p:guide orient="horz" pos="2160"/>
        <p:guide pos="2880"/>
      </p:guideLst>
    </p:cSldViewPr>
  </p:slideViewPr>
  <p:outlineViewPr>
    <p:cViewPr>
      <p:scale>
        <a:sx n="33" d="100"/>
        <a:sy n="33" d="100"/>
      </p:scale>
      <p:origin x="0" y="616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56"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2279588-CFA3-4B0D-B971-4401C02CF568}" type="datetimeFigureOut">
              <a:rPr lang="en-US"/>
              <a:pPr>
                <a:defRPr/>
              </a:pPr>
              <a:t>10/28/2017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AF6587B-CAC6-4121-BCCE-7C5B78AF42F7}" type="slidenum">
              <a:rPr lang="en-US"/>
              <a:pPr>
                <a:defRPr/>
              </a:pPr>
              <a:t>‹#›</a:t>
            </a:fld>
            <a:endParaRPr lang="en-US"/>
          </a:p>
        </p:txBody>
      </p:sp>
    </p:spTree>
    <p:extLst>
      <p:ext uri="{BB962C8B-B14F-4D97-AF65-F5344CB8AC3E}">
        <p14:creationId xmlns:p14="http://schemas.microsoft.com/office/powerpoint/2010/main" val="18466214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EF74025A-609D-40AF-B058-EC7154DACAF7}" type="slidenum">
              <a:rPr lang="en-US" smtClean="0"/>
              <a:pPr>
                <a:defRPr/>
              </a:pPr>
              <a:t>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en-US" smtClean="0"/>
          </a:p>
        </p:txBody>
      </p:sp>
      <p:sp>
        <p:nvSpPr>
          <p:cNvPr id="4" name="Номер слайда 3"/>
          <p:cNvSpPr>
            <a:spLocks noGrp="1"/>
          </p:cNvSpPr>
          <p:nvPr>
            <p:ph type="sldNum" sz="quarter" idx="5"/>
          </p:nvPr>
        </p:nvSpPr>
        <p:spPr/>
        <p:txBody>
          <a:bodyPr/>
          <a:lstStyle/>
          <a:p>
            <a:pPr>
              <a:defRPr/>
            </a:pPr>
            <a:fld id="{BCD373C3-D11E-41D0-8C31-02FC7922D455}" type="slidenum">
              <a:rPr lang="en-US" smtClean="0"/>
              <a:pPr>
                <a:defRPr/>
              </a:pPr>
              <a:t>10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en-US" smtClean="0"/>
          </a:p>
        </p:txBody>
      </p:sp>
      <p:sp>
        <p:nvSpPr>
          <p:cNvPr id="4" name="Номер слайда 3"/>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99FF1323-4941-4D49-997C-857DF08AFF75}" type="slidenum">
              <a:rPr lang="en-US" sz="1200">
                <a:latin typeface="+mn-lt"/>
                <a:cs typeface="+mn-cs"/>
              </a:rPr>
              <a:pPr algn="r" fontAlgn="auto">
                <a:spcBef>
                  <a:spcPts val="0"/>
                </a:spcBef>
                <a:spcAft>
                  <a:spcPts val="0"/>
                </a:spcAft>
                <a:defRPr/>
              </a:pPr>
              <a:t>11</a:t>
            </a:fld>
            <a:endParaRPr lang="en-US" sz="1200">
              <a:latin typeface="+mn-lt"/>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en-US" smtClean="0"/>
          </a:p>
        </p:txBody>
      </p:sp>
      <p:sp>
        <p:nvSpPr>
          <p:cNvPr id="4" name="Номер слайда 3"/>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A2C66FBE-85AA-4797-BB72-0CC54B588F69}" type="slidenum">
              <a:rPr lang="en-US" sz="1200">
                <a:latin typeface="+mn-lt"/>
                <a:cs typeface="+mn-cs"/>
              </a:rPr>
              <a:pPr algn="r" fontAlgn="auto">
                <a:spcBef>
                  <a:spcPts val="0"/>
                </a:spcBef>
                <a:spcAft>
                  <a:spcPts val="0"/>
                </a:spcAft>
                <a:defRPr/>
              </a:pPr>
              <a:t>12</a:t>
            </a:fld>
            <a:endParaRPr lang="en-US" sz="1200">
              <a:latin typeface="+mn-lt"/>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en-US" smtClean="0"/>
          </a:p>
        </p:txBody>
      </p:sp>
      <p:sp>
        <p:nvSpPr>
          <p:cNvPr id="4" name="Номер слайда 3"/>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9B0041CC-418F-4C41-B3CD-599430386E25}" type="slidenum">
              <a:rPr lang="en-US" sz="1200">
                <a:latin typeface="+mn-lt"/>
                <a:cs typeface="+mn-cs"/>
              </a:rPr>
              <a:pPr algn="r" fontAlgn="auto">
                <a:spcBef>
                  <a:spcPts val="0"/>
                </a:spcBef>
                <a:spcAft>
                  <a:spcPts val="0"/>
                </a:spcAft>
                <a:defRPr/>
              </a:pPr>
              <a:t>13</a:t>
            </a:fld>
            <a:endParaRPr lang="en-US" sz="1200">
              <a:latin typeface="+mn-lt"/>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en-US" smtClean="0"/>
          </a:p>
        </p:txBody>
      </p:sp>
      <p:sp>
        <p:nvSpPr>
          <p:cNvPr id="4" name="Номер слайда 3"/>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37BB4F56-3CB9-4C32-8315-36EA9ADD768C}" type="slidenum">
              <a:rPr lang="en-US" sz="1200">
                <a:latin typeface="+mn-lt"/>
                <a:cs typeface="+mn-cs"/>
              </a:rPr>
              <a:pPr algn="r" fontAlgn="auto">
                <a:spcBef>
                  <a:spcPts val="0"/>
                </a:spcBef>
                <a:spcAft>
                  <a:spcPts val="0"/>
                </a:spcAft>
                <a:defRPr/>
              </a:pPr>
              <a:t>14</a:t>
            </a:fld>
            <a:endParaRPr lang="en-US" sz="1200">
              <a:latin typeface="+mn-lt"/>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z-Latn-AZ" smtClean="0"/>
          </a:p>
        </p:txBody>
      </p:sp>
      <p:sp>
        <p:nvSpPr>
          <p:cNvPr id="4" name="Slide Number Placeholder 3"/>
          <p:cNvSpPr>
            <a:spLocks noGrp="1"/>
          </p:cNvSpPr>
          <p:nvPr>
            <p:ph type="sldNum" sz="quarter" idx="5"/>
          </p:nvPr>
        </p:nvSpPr>
        <p:spPr/>
        <p:txBody>
          <a:bodyPr/>
          <a:lstStyle/>
          <a:p>
            <a:pPr>
              <a:defRPr/>
            </a:pPr>
            <a:fld id="{D7988775-771F-46AC-8066-898CEBE0342E}" type="slidenum">
              <a:rPr lang="en-US" smtClean="0"/>
              <a:pPr>
                <a:defRPr/>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9"/>
          <p:cNvSpPr>
            <a:spLocks noGrp="1"/>
          </p:cNvSpPr>
          <p:nvPr>
            <p:ph type="dt" sz="half" idx="10"/>
          </p:nvPr>
        </p:nvSpPr>
        <p:spPr/>
        <p:txBody>
          <a:bodyPr/>
          <a:lstStyle>
            <a:lvl1pPr>
              <a:defRPr/>
            </a:lvl1pPr>
          </a:lstStyle>
          <a:p>
            <a:pPr>
              <a:defRPr/>
            </a:pPr>
            <a:fld id="{B81DBD24-9D9E-4B34-B692-39FDFDFCA377}" type="datetime1">
              <a:rPr lang="tr-TR"/>
              <a:pPr>
                <a:defRPr/>
              </a:pPr>
              <a:t>28.10.2017</a:t>
            </a:fld>
            <a:endParaRPr lang="tr-TR"/>
          </a:p>
        </p:txBody>
      </p:sp>
      <p:sp>
        <p:nvSpPr>
          <p:cNvPr id="5" name="Footer Placeholder 21"/>
          <p:cNvSpPr>
            <a:spLocks noGrp="1"/>
          </p:cNvSpPr>
          <p:nvPr>
            <p:ph type="ftr" sz="quarter" idx="11"/>
          </p:nvPr>
        </p:nvSpPr>
        <p:spPr/>
        <p:txBody>
          <a:bodyPr/>
          <a:lstStyle>
            <a:lvl1pPr>
              <a:defRPr/>
            </a:lvl1pPr>
          </a:lstStyle>
          <a:p>
            <a:pPr>
              <a:defRPr/>
            </a:pPr>
            <a:endParaRPr lang="tr-TR"/>
          </a:p>
        </p:txBody>
      </p:sp>
      <p:sp>
        <p:nvSpPr>
          <p:cNvPr id="6" name="Slide Number Placeholder 17"/>
          <p:cNvSpPr>
            <a:spLocks noGrp="1"/>
          </p:cNvSpPr>
          <p:nvPr>
            <p:ph type="sldNum" sz="quarter" idx="12"/>
          </p:nvPr>
        </p:nvSpPr>
        <p:spPr/>
        <p:txBody>
          <a:bodyPr/>
          <a:lstStyle>
            <a:lvl1pPr>
              <a:defRPr/>
            </a:lvl1pPr>
          </a:lstStyle>
          <a:p>
            <a:pPr>
              <a:defRPr/>
            </a:pPr>
            <a:fld id="{01F6156C-AE5E-4733-A101-63EEA4B2D9ED}" type="slidenum">
              <a:rPr lang="tr-TR"/>
              <a:pPr>
                <a:defRPr/>
              </a:pPr>
              <a:t>‹#›</a:t>
            </a:fld>
            <a:endParaRPr lang="tr-TR"/>
          </a:p>
        </p:txBody>
      </p:sp>
    </p:spTree>
    <p:extLst>
      <p:ext uri="{BB962C8B-B14F-4D97-AF65-F5344CB8AC3E}">
        <p14:creationId xmlns:p14="http://schemas.microsoft.com/office/powerpoint/2010/main" val="2381141102"/>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E033345-10F8-45F9-93DD-4E15F7C371C6}" type="datetime1">
              <a:rPr lang="tr-TR"/>
              <a:pPr>
                <a:defRPr/>
              </a:pPr>
              <a:t>28.10.2017</a:t>
            </a:fld>
            <a:endParaRPr lang="tr-TR"/>
          </a:p>
        </p:txBody>
      </p:sp>
      <p:sp>
        <p:nvSpPr>
          <p:cNvPr id="5" name="Footer Placeholder 21"/>
          <p:cNvSpPr>
            <a:spLocks noGrp="1"/>
          </p:cNvSpPr>
          <p:nvPr>
            <p:ph type="ftr" sz="quarter" idx="11"/>
          </p:nvPr>
        </p:nvSpPr>
        <p:spPr/>
        <p:txBody>
          <a:bodyPr/>
          <a:lstStyle>
            <a:lvl1pPr>
              <a:defRPr/>
            </a:lvl1pPr>
          </a:lstStyle>
          <a:p>
            <a:pPr>
              <a:defRPr/>
            </a:pPr>
            <a:endParaRPr lang="tr-TR"/>
          </a:p>
        </p:txBody>
      </p:sp>
      <p:sp>
        <p:nvSpPr>
          <p:cNvPr id="6" name="Slide Number Placeholder 17"/>
          <p:cNvSpPr>
            <a:spLocks noGrp="1"/>
          </p:cNvSpPr>
          <p:nvPr>
            <p:ph type="sldNum" sz="quarter" idx="12"/>
          </p:nvPr>
        </p:nvSpPr>
        <p:spPr/>
        <p:txBody>
          <a:bodyPr/>
          <a:lstStyle>
            <a:lvl1pPr>
              <a:defRPr/>
            </a:lvl1pPr>
          </a:lstStyle>
          <a:p>
            <a:pPr>
              <a:defRPr/>
            </a:pPr>
            <a:fld id="{E75850BD-DFC5-4952-B53C-2E287ABF6594}" type="slidenum">
              <a:rPr lang="tr-TR"/>
              <a:pPr>
                <a:defRPr/>
              </a:pPr>
              <a:t>‹#›</a:t>
            </a:fld>
            <a:endParaRPr lang="tr-TR"/>
          </a:p>
        </p:txBody>
      </p:sp>
    </p:spTree>
    <p:extLst>
      <p:ext uri="{BB962C8B-B14F-4D97-AF65-F5344CB8AC3E}">
        <p14:creationId xmlns:p14="http://schemas.microsoft.com/office/powerpoint/2010/main" val="4194500744"/>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FF7D9972-C4B3-4C3C-A24B-53773E389B4C}" type="datetime1">
              <a:rPr lang="tr-TR"/>
              <a:pPr>
                <a:defRPr/>
              </a:pPr>
              <a:t>28.10.2017</a:t>
            </a:fld>
            <a:endParaRPr lang="tr-TR"/>
          </a:p>
        </p:txBody>
      </p:sp>
      <p:sp>
        <p:nvSpPr>
          <p:cNvPr id="5" name="Footer Placeholder 21"/>
          <p:cNvSpPr>
            <a:spLocks noGrp="1"/>
          </p:cNvSpPr>
          <p:nvPr>
            <p:ph type="ftr" sz="quarter" idx="11"/>
          </p:nvPr>
        </p:nvSpPr>
        <p:spPr/>
        <p:txBody>
          <a:bodyPr/>
          <a:lstStyle>
            <a:lvl1pPr>
              <a:defRPr/>
            </a:lvl1pPr>
          </a:lstStyle>
          <a:p>
            <a:pPr>
              <a:defRPr/>
            </a:pPr>
            <a:endParaRPr lang="tr-TR"/>
          </a:p>
        </p:txBody>
      </p:sp>
      <p:sp>
        <p:nvSpPr>
          <p:cNvPr id="6" name="Slide Number Placeholder 17"/>
          <p:cNvSpPr>
            <a:spLocks noGrp="1"/>
          </p:cNvSpPr>
          <p:nvPr>
            <p:ph type="sldNum" sz="quarter" idx="12"/>
          </p:nvPr>
        </p:nvSpPr>
        <p:spPr/>
        <p:txBody>
          <a:bodyPr/>
          <a:lstStyle>
            <a:lvl1pPr>
              <a:defRPr/>
            </a:lvl1pPr>
          </a:lstStyle>
          <a:p>
            <a:pPr>
              <a:defRPr/>
            </a:pPr>
            <a:fld id="{3E85D7D1-C65E-4710-914F-9F0922290753}" type="slidenum">
              <a:rPr lang="tr-TR"/>
              <a:pPr>
                <a:defRPr/>
              </a:pPr>
              <a:t>‹#›</a:t>
            </a:fld>
            <a:endParaRPr lang="tr-TR"/>
          </a:p>
        </p:txBody>
      </p:sp>
    </p:spTree>
    <p:extLst>
      <p:ext uri="{BB962C8B-B14F-4D97-AF65-F5344CB8AC3E}">
        <p14:creationId xmlns:p14="http://schemas.microsoft.com/office/powerpoint/2010/main" val="3671377208"/>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CF4F7F7E-F5E0-4DDE-9ED6-B6169E952B97}" type="datetime1">
              <a:rPr lang="tr-TR"/>
              <a:pPr>
                <a:defRPr/>
              </a:pPr>
              <a:t>28.10.2017</a:t>
            </a:fld>
            <a:endParaRPr lang="tr-TR"/>
          </a:p>
        </p:txBody>
      </p:sp>
      <p:sp>
        <p:nvSpPr>
          <p:cNvPr id="5" name="Footer Placeholder 21"/>
          <p:cNvSpPr>
            <a:spLocks noGrp="1"/>
          </p:cNvSpPr>
          <p:nvPr>
            <p:ph type="ftr" sz="quarter" idx="11"/>
          </p:nvPr>
        </p:nvSpPr>
        <p:spPr/>
        <p:txBody>
          <a:bodyPr/>
          <a:lstStyle>
            <a:lvl1pPr>
              <a:defRPr/>
            </a:lvl1pPr>
          </a:lstStyle>
          <a:p>
            <a:pPr>
              <a:defRPr/>
            </a:pPr>
            <a:endParaRPr lang="tr-TR"/>
          </a:p>
        </p:txBody>
      </p:sp>
      <p:sp>
        <p:nvSpPr>
          <p:cNvPr id="6" name="Slide Number Placeholder 17"/>
          <p:cNvSpPr>
            <a:spLocks noGrp="1"/>
          </p:cNvSpPr>
          <p:nvPr>
            <p:ph type="sldNum" sz="quarter" idx="12"/>
          </p:nvPr>
        </p:nvSpPr>
        <p:spPr/>
        <p:txBody>
          <a:bodyPr/>
          <a:lstStyle>
            <a:lvl1pPr>
              <a:defRPr/>
            </a:lvl1pPr>
          </a:lstStyle>
          <a:p>
            <a:pPr>
              <a:defRPr/>
            </a:pPr>
            <a:fld id="{0A85FFC6-522B-4B5A-8A00-440F675F063C}" type="slidenum">
              <a:rPr lang="tr-TR"/>
              <a:pPr>
                <a:defRPr/>
              </a:pPr>
              <a:t>‹#›</a:t>
            </a:fld>
            <a:endParaRPr lang="tr-TR"/>
          </a:p>
        </p:txBody>
      </p:sp>
    </p:spTree>
    <p:extLst>
      <p:ext uri="{BB962C8B-B14F-4D97-AF65-F5344CB8AC3E}">
        <p14:creationId xmlns:p14="http://schemas.microsoft.com/office/powerpoint/2010/main" val="3413024955"/>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9"/>
          <p:cNvSpPr>
            <a:spLocks noGrp="1"/>
          </p:cNvSpPr>
          <p:nvPr>
            <p:ph type="dt" sz="half" idx="10"/>
          </p:nvPr>
        </p:nvSpPr>
        <p:spPr/>
        <p:txBody>
          <a:bodyPr/>
          <a:lstStyle>
            <a:lvl1pPr>
              <a:defRPr/>
            </a:lvl1pPr>
          </a:lstStyle>
          <a:p>
            <a:pPr>
              <a:defRPr/>
            </a:pPr>
            <a:fld id="{4DC7D9F9-EBCF-4FEB-AAD1-3C62337A4F77}" type="datetime1">
              <a:rPr lang="tr-TR"/>
              <a:pPr>
                <a:defRPr/>
              </a:pPr>
              <a:t>28.10.2017</a:t>
            </a:fld>
            <a:endParaRPr lang="tr-TR"/>
          </a:p>
        </p:txBody>
      </p:sp>
      <p:sp>
        <p:nvSpPr>
          <p:cNvPr id="5" name="Footer Placeholder 21"/>
          <p:cNvSpPr>
            <a:spLocks noGrp="1"/>
          </p:cNvSpPr>
          <p:nvPr>
            <p:ph type="ftr" sz="quarter" idx="11"/>
          </p:nvPr>
        </p:nvSpPr>
        <p:spPr/>
        <p:txBody>
          <a:bodyPr/>
          <a:lstStyle>
            <a:lvl1pPr>
              <a:defRPr/>
            </a:lvl1pPr>
          </a:lstStyle>
          <a:p>
            <a:pPr>
              <a:defRPr/>
            </a:pPr>
            <a:endParaRPr lang="tr-TR"/>
          </a:p>
        </p:txBody>
      </p:sp>
      <p:sp>
        <p:nvSpPr>
          <p:cNvPr id="6" name="Slide Number Placeholder 17"/>
          <p:cNvSpPr>
            <a:spLocks noGrp="1"/>
          </p:cNvSpPr>
          <p:nvPr>
            <p:ph type="sldNum" sz="quarter" idx="12"/>
          </p:nvPr>
        </p:nvSpPr>
        <p:spPr/>
        <p:txBody>
          <a:bodyPr/>
          <a:lstStyle>
            <a:lvl1pPr>
              <a:defRPr/>
            </a:lvl1pPr>
          </a:lstStyle>
          <a:p>
            <a:pPr>
              <a:defRPr/>
            </a:pPr>
            <a:fld id="{0CED7470-689D-4368-8C87-D9622F0393EA}" type="slidenum">
              <a:rPr lang="tr-TR"/>
              <a:pPr>
                <a:defRPr/>
              </a:pPr>
              <a:t>‹#›</a:t>
            </a:fld>
            <a:endParaRPr lang="tr-TR"/>
          </a:p>
        </p:txBody>
      </p:sp>
    </p:spTree>
    <p:extLst>
      <p:ext uri="{BB962C8B-B14F-4D97-AF65-F5344CB8AC3E}">
        <p14:creationId xmlns:p14="http://schemas.microsoft.com/office/powerpoint/2010/main" val="267929294"/>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8DD13A6B-9003-4E5E-BEC2-1BB9835D29BF}" type="datetime1">
              <a:rPr lang="tr-TR"/>
              <a:pPr>
                <a:defRPr/>
              </a:pPr>
              <a:t>28.10.2017</a:t>
            </a:fld>
            <a:endParaRPr lang="tr-TR"/>
          </a:p>
        </p:txBody>
      </p:sp>
      <p:sp>
        <p:nvSpPr>
          <p:cNvPr id="6" name="Footer Placeholder 21"/>
          <p:cNvSpPr>
            <a:spLocks noGrp="1"/>
          </p:cNvSpPr>
          <p:nvPr>
            <p:ph type="ftr" sz="quarter" idx="11"/>
          </p:nvPr>
        </p:nvSpPr>
        <p:spPr/>
        <p:txBody>
          <a:bodyPr/>
          <a:lstStyle>
            <a:lvl1pPr>
              <a:defRPr/>
            </a:lvl1pPr>
          </a:lstStyle>
          <a:p>
            <a:pPr>
              <a:defRPr/>
            </a:pPr>
            <a:endParaRPr lang="tr-TR"/>
          </a:p>
        </p:txBody>
      </p:sp>
      <p:sp>
        <p:nvSpPr>
          <p:cNvPr id="7" name="Slide Number Placeholder 17"/>
          <p:cNvSpPr>
            <a:spLocks noGrp="1"/>
          </p:cNvSpPr>
          <p:nvPr>
            <p:ph type="sldNum" sz="quarter" idx="12"/>
          </p:nvPr>
        </p:nvSpPr>
        <p:spPr/>
        <p:txBody>
          <a:bodyPr/>
          <a:lstStyle>
            <a:lvl1pPr>
              <a:defRPr/>
            </a:lvl1pPr>
          </a:lstStyle>
          <a:p>
            <a:pPr>
              <a:defRPr/>
            </a:pPr>
            <a:fld id="{338B374E-E6DC-4A8E-AA25-C4E2C0B049C1}" type="slidenum">
              <a:rPr lang="tr-TR"/>
              <a:pPr>
                <a:defRPr/>
              </a:pPr>
              <a:t>‹#›</a:t>
            </a:fld>
            <a:endParaRPr lang="tr-TR"/>
          </a:p>
        </p:txBody>
      </p:sp>
    </p:spTree>
    <p:extLst>
      <p:ext uri="{BB962C8B-B14F-4D97-AF65-F5344CB8AC3E}">
        <p14:creationId xmlns:p14="http://schemas.microsoft.com/office/powerpoint/2010/main" val="3716512503"/>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93A010D7-F661-4C96-BE0F-80C1BA4043F1}" type="datetime1">
              <a:rPr lang="tr-TR"/>
              <a:pPr>
                <a:defRPr/>
              </a:pPr>
              <a:t>28.10.2017</a:t>
            </a:fld>
            <a:endParaRPr lang="tr-TR"/>
          </a:p>
        </p:txBody>
      </p:sp>
      <p:sp>
        <p:nvSpPr>
          <p:cNvPr id="8" name="Footer Placeholder 21"/>
          <p:cNvSpPr>
            <a:spLocks noGrp="1"/>
          </p:cNvSpPr>
          <p:nvPr>
            <p:ph type="ftr" sz="quarter" idx="11"/>
          </p:nvPr>
        </p:nvSpPr>
        <p:spPr/>
        <p:txBody>
          <a:bodyPr/>
          <a:lstStyle>
            <a:lvl1pPr>
              <a:defRPr/>
            </a:lvl1pPr>
          </a:lstStyle>
          <a:p>
            <a:pPr>
              <a:defRPr/>
            </a:pPr>
            <a:endParaRPr lang="tr-TR"/>
          </a:p>
        </p:txBody>
      </p:sp>
      <p:sp>
        <p:nvSpPr>
          <p:cNvPr id="9" name="Slide Number Placeholder 17"/>
          <p:cNvSpPr>
            <a:spLocks noGrp="1"/>
          </p:cNvSpPr>
          <p:nvPr>
            <p:ph type="sldNum" sz="quarter" idx="12"/>
          </p:nvPr>
        </p:nvSpPr>
        <p:spPr/>
        <p:txBody>
          <a:bodyPr/>
          <a:lstStyle>
            <a:lvl1pPr>
              <a:defRPr/>
            </a:lvl1pPr>
          </a:lstStyle>
          <a:p>
            <a:pPr>
              <a:defRPr/>
            </a:pPr>
            <a:fld id="{6E556284-4B69-426A-AF24-61F04548B8C1}" type="slidenum">
              <a:rPr lang="tr-TR"/>
              <a:pPr>
                <a:defRPr/>
              </a:pPr>
              <a:t>‹#›</a:t>
            </a:fld>
            <a:endParaRPr lang="tr-TR"/>
          </a:p>
        </p:txBody>
      </p:sp>
    </p:spTree>
    <p:extLst>
      <p:ext uri="{BB962C8B-B14F-4D97-AF65-F5344CB8AC3E}">
        <p14:creationId xmlns:p14="http://schemas.microsoft.com/office/powerpoint/2010/main" val="3044781047"/>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20B75EE8-44BA-44D6-8D78-66364145005B}" type="datetime1">
              <a:rPr lang="tr-TR"/>
              <a:pPr>
                <a:defRPr/>
              </a:pPr>
              <a:t>28.10.2017</a:t>
            </a:fld>
            <a:endParaRPr lang="tr-TR"/>
          </a:p>
        </p:txBody>
      </p:sp>
      <p:sp>
        <p:nvSpPr>
          <p:cNvPr id="4" name="Footer Placeholder 21"/>
          <p:cNvSpPr>
            <a:spLocks noGrp="1"/>
          </p:cNvSpPr>
          <p:nvPr>
            <p:ph type="ftr" sz="quarter" idx="11"/>
          </p:nvPr>
        </p:nvSpPr>
        <p:spPr/>
        <p:txBody>
          <a:bodyPr/>
          <a:lstStyle>
            <a:lvl1pPr>
              <a:defRPr/>
            </a:lvl1pPr>
          </a:lstStyle>
          <a:p>
            <a:pPr>
              <a:defRPr/>
            </a:pPr>
            <a:endParaRPr lang="tr-TR"/>
          </a:p>
        </p:txBody>
      </p:sp>
      <p:sp>
        <p:nvSpPr>
          <p:cNvPr id="5" name="Slide Number Placeholder 17"/>
          <p:cNvSpPr>
            <a:spLocks noGrp="1"/>
          </p:cNvSpPr>
          <p:nvPr>
            <p:ph type="sldNum" sz="quarter" idx="12"/>
          </p:nvPr>
        </p:nvSpPr>
        <p:spPr/>
        <p:txBody>
          <a:bodyPr/>
          <a:lstStyle>
            <a:lvl1pPr>
              <a:defRPr/>
            </a:lvl1pPr>
          </a:lstStyle>
          <a:p>
            <a:pPr>
              <a:defRPr/>
            </a:pPr>
            <a:fld id="{A57874CC-198C-479C-9FF5-497F85445D09}" type="slidenum">
              <a:rPr lang="tr-TR"/>
              <a:pPr>
                <a:defRPr/>
              </a:pPr>
              <a:t>‹#›</a:t>
            </a:fld>
            <a:endParaRPr lang="tr-TR"/>
          </a:p>
        </p:txBody>
      </p:sp>
    </p:spTree>
    <p:extLst>
      <p:ext uri="{BB962C8B-B14F-4D97-AF65-F5344CB8AC3E}">
        <p14:creationId xmlns:p14="http://schemas.microsoft.com/office/powerpoint/2010/main" val="3032195020"/>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EE6E2785-8B04-4619-94EB-1EF2A578C242}" type="datetime1">
              <a:rPr lang="tr-TR"/>
              <a:pPr>
                <a:defRPr/>
              </a:pPr>
              <a:t>28.10.2017</a:t>
            </a:fld>
            <a:endParaRPr lang="tr-TR"/>
          </a:p>
        </p:txBody>
      </p:sp>
      <p:sp>
        <p:nvSpPr>
          <p:cNvPr id="3" name="Footer Placeholder 21"/>
          <p:cNvSpPr>
            <a:spLocks noGrp="1"/>
          </p:cNvSpPr>
          <p:nvPr>
            <p:ph type="ftr" sz="quarter" idx="11"/>
          </p:nvPr>
        </p:nvSpPr>
        <p:spPr/>
        <p:txBody>
          <a:bodyPr/>
          <a:lstStyle>
            <a:lvl1pPr>
              <a:defRPr/>
            </a:lvl1pPr>
          </a:lstStyle>
          <a:p>
            <a:pPr>
              <a:defRPr/>
            </a:pPr>
            <a:endParaRPr lang="tr-TR"/>
          </a:p>
        </p:txBody>
      </p:sp>
      <p:sp>
        <p:nvSpPr>
          <p:cNvPr id="4" name="Slide Number Placeholder 17"/>
          <p:cNvSpPr>
            <a:spLocks noGrp="1"/>
          </p:cNvSpPr>
          <p:nvPr>
            <p:ph type="sldNum" sz="quarter" idx="12"/>
          </p:nvPr>
        </p:nvSpPr>
        <p:spPr/>
        <p:txBody>
          <a:bodyPr/>
          <a:lstStyle>
            <a:lvl1pPr>
              <a:defRPr/>
            </a:lvl1pPr>
          </a:lstStyle>
          <a:p>
            <a:pPr>
              <a:defRPr/>
            </a:pPr>
            <a:fld id="{7F9DF775-D223-41AD-808E-CFD8ADA6A4A6}" type="slidenum">
              <a:rPr lang="tr-TR"/>
              <a:pPr>
                <a:defRPr/>
              </a:pPr>
              <a:t>‹#›</a:t>
            </a:fld>
            <a:endParaRPr lang="tr-TR"/>
          </a:p>
        </p:txBody>
      </p:sp>
    </p:spTree>
    <p:extLst>
      <p:ext uri="{BB962C8B-B14F-4D97-AF65-F5344CB8AC3E}">
        <p14:creationId xmlns:p14="http://schemas.microsoft.com/office/powerpoint/2010/main" val="1682430093"/>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508D9FDB-DE5C-4829-9536-6FB4D87618AC}" type="datetime1">
              <a:rPr lang="tr-TR"/>
              <a:pPr>
                <a:defRPr/>
              </a:pPr>
              <a:t>28.10.2017</a:t>
            </a:fld>
            <a:endParaRPr lang="tr-TR"/>
          </a:p>
        </p:txBody>
      </p:sp>
      <p:sp>
        <p:nvSpPr>
          <p:cNvPr id="6" name="Footer Placeholder 21"/>
          <p:cNvSpPr>
            <a:spLocks noGrp="1"/>
          </p:cNvSpPr>
          <p:nvPr>
            <p:ph type="ftr" sz="quarter" idx="11"/>
          </p:nvPr>
        </p:nvSpPr>
        <p:spPr/>
        <p:txBody>
          <a:bodyPr/>
          <a:lstStyle>
            <a:lvl1pPr>
              <a:defRPr/>
            </a:lvl1pPr>
          </a:lstStyle>
          <a:p>
            <a:pPr>
              <a:defRPr/>
            </a:pPr>
            <a:endParaRPr lang="tr-TR"/>
          </a:p>
        </p:txBody>
      </p:sp>
      <p:sp>
        <p:nvSpPr>
          <p:cNvPr id="7" name="Slide Number Placeholder 17"/>
          <p:cNvSpPr>
            <a:spLocks noGrp="1"/>
          </p:cNvSpPr>
          <p:nvPr>
            <p:ph type="sldNum" sz="quarter" idx="12"/>
          </p:nvPr>
        </p:nvSpPr>
        <p:spPr/>
        <p:txBody>
          <a:bodyPr/>
          <a:lstStyle>
            <a:lvl1pPr>
              <a:defRPr/>
            </a:lvl1pPr>
          </a:lstStyle>
          <a:p>
            <a:pPr>
              <a:defRPr/>
            </a:pPr>
            <a:fld id="{111DC9F0-3547-4659-BDB8-C1BFB3BCABD0}" type="slidenum">
              <a:rPr lang="tr-TR"/>
              <a:pPr>
                <a:defRPr/>
              </a:pPr>
              <a:t>‹#›</a:t>
            </a:fld>
            <a:endParaRPr lang="tr-TR"/>
          </a:p>
        </p:txBody>
      </p:sp>
    </p:spTree>
    <p:extLst>
      <p:ext uri="{BB962C8B-B14F-4D97-AF65-F5344CB8AC3E}">
        <p14:creationId xmlns:p14="http://schemas.microsoft.com/office/powerpoint/2010/main" val="471488410"/>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14"/>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15"/>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16"/>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5604F7E9-4B8F-4BE1-94F5-B226179DF496}" type="datetime1">
              <a:rPr lang="tr-TR"/>
              <a:pPr>
                <a:defRPr/>
              </a:pPr>
              <a:t>28.10.2017</a:t>
            </a:fld>
            <a:endParaRPr lang="tr-TR"/>
          </a:p>
        </p:txBody>
      </p:sp>
      <p:sp>
        <p:nvSpPr>
          <p:cNvPr id="10" name="Footer Placeholder 5"/>
          <p:cNvSpPr>
            <a:spLocks noGrp="1"/>
          </p:cNvSpPr>
          <p:nvPr>
            <p:ph type="ftr" sz="quarter" idx="11"/>
          </p:nvPr>
        </p:nvSpPr>
        <p:spPr/>
        <p:txBody>
          <a:bodyPr/>
          <a:lstStyle>
            <a:lvl1pPr>
              <a:defRPr/>
            </a:lvl1pPr>
          </a:lstStyle>
          <a:p>
            <a:pPr>
              <a:defRPr/>
            </a:pPr>
            <a:endParaRPr lang="tr-T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79BB57CC-F93F-4F43-AC6A-C3EE2D033B20}" type="slidenum">
              <a:rPr lang="tr-TR"/>
              <a:pPr>
                <a:defRPr/>
              </a:pPr>
              <a:t>‹#›</a:t>
            </a:fld>
            <a:endParaRPr lang="tr-TR"/>
          </a:p>
        </p:txBody>
      </p:sp>
    </p:spTree>
    <p:extLst>
      <p:ext uri="{BB962C8B-B14F-4D97-AF65-F5344CB8AC3E}">
        <p14:creationId xmlns:p14="http://schemas.microsoft.com/office/powerpoint/2010/main" val="2479838970"/>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332B19FB-180A-4AA0-BEB9-CF0A7AC4891C}" type="datetime1">
              <a:rPr lang="tr-TR"/>
              <a:pPr>
                <a:defRPr/>
              </a:pPr>
              <a:t>28.10.2017</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F2E0D54B-5254-40CA-BF88-A14F71297D5C}" type="slidenum">
              <a:rPr lang="tr-TR"/>
              <a:pPr>
                <a:defRPr/>
              </a:pPr>
              <a:t>‹#›</a:t>
            </a:fld>
            <a:endParaRPr lang="tr-T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dk1" tx1="lt1" bg2="dk2" tx2="lt2" accent1="accent1" accent2="accent2" accent3="accent3" accent4="accent4" accent5="accent5" accent6="accent6" hlink="hlink" folHlink="folHlink"/>
  <p:sldLayoutIdLst>
    <p:sldLayoutId id="2147484479" r:id="rId1"/>
    <p:sldLayoutId id="2147484480" r:id="rId2"/>
    <p:sldLayoutId id="2147484481" r:id="rId3"/>
    <p:sldLayoutId id="2147484482" r:id="rId4"/>
    <p:sldLayoutId id="2147484483" r:id="rId5"/>
    <p:sldLayoutId id="2147484484" r:id="rId6"/>
    <p:sldLayoutId id="2147484485" r:id="rId7"/>
    <p:sldLayoutId id="2147484486" r:id="rId8"/>
    <p:sldLayoutId id="2147484489" r:id="rId9"/>
    <p:sldLayoutId id="2147484487" r:id="rId10"/>
    <p:sldLayoutId id="2147484488" r:id="rId11"/>
  </p:sldLayoutIdLst>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hyperlink" Target="//upload.wikimedia.org/wikipedia/en/8/85/European_Court_of_Human_Rights_logo.sv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file:///C:\Users\HP%20G3\AppData\Local\Local%20Settings\Temp\271"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2844" y="2214554"/>
            <a:ext cx="8786874" cy="642942"/>
          </a:xfrm>
          <a:ln>
            <a:miter lim="800000"/>
            <a:headEnd/>
            <a:tailEnd/>
          </a:ln>
          <a:extLst/>
        </p:spPr>
        <p:txBody>
          <a:bodyPr>
            <a:normAutofit fontScale="90000"/>
          </a:bodyPr>
          <a:lstStyle/>
          <a:p>
            <a:pPr algn="ctr" eaLnBrk="1" fontAlgn="auto" hangingPunct="1">
              <a:spcAft>
                <a:spcPts val="0"/>
              </a:spcAft>
              <a:defRPr/>
            </a:pPr>
            <a:r>
              <a:rPr lang="ru-RU" dirty="0" smtClean="0"/>
              <a:t/>
            </a:r>
            <a:br>
              <a:rPr lang="ru-RU" dirty="0" smtClean="0"/>
            </a:br>
            <a:endParaRPr lang="ru-RU" sz="3100" dirty="0">
              <a:solidFill>
                <a:srgbClr val="FFFF00"/>
              </a:solidFill>
            </a:endParaRPr>
          </a:p>
        </p:txBody>
      </p:sp>
      <p:sp>
        <p:nvSpPr>
          <p:cNvPr id="3075" name="Подзаголовок 2"/>
          <p:cNvSpPr>
            <a:spLocks noGrp="1"/>
          </p:cNvSpPr>
          <p:nvPr>
            <p:ph type="subTitle" idx="1"/>
          </p:nvPr>
        </p:nvSpPr>
        <p:spPr>
          <a:xfrm>
            <a:off x="285750" y="2357438"/>
            <a:ext cx="9001125" cy="4311650"/>
          </a:xfrm>
        </p:spPr>
        <p:txBody>
          <a:bodyPr/>
          <a:lstStyle/>
          <a:p>
            <a:pPr marR="0" algn="ctr" eaLnBrk="1" hangingPunct="1">
              <a:lnSpc>
                <a:spcPct val="90000"/>
              </a:lnSpc>
            </a:pPr>
            <a:r>
              <a:rPr lang="az-Latn-AZ" altLang="en-US" sz="2200" b="1" smtClean="0">
                <a:solidFill>
                  <a:srgbClr val="FFFF00"/>
                </a:solidFill>
              </a:rPr>
              <a:t> </a:t>
            </a:r>
          </a:p>
          <a:p>
            <a:pPr marR="0" algn="ctr" eaLnBrk="1" hangingPunct="1">
              <a:lnSpc>
                <a:spcPct val="90000"/>
              </a:lnSpc>
            </a:pPr>
            <a:r>
              <a:rPr lang="az-Latn-AZ" altLang="en-US" sz="2700" b="1" smtClean="0">
                <a:solidFill>
                  <a:srgbClr val="FFFF00"/>
                </a:solidFill>
              </a:rPr>
              <a:t>Avropa İnsan Hüquqları Konvesiyasının 8-ci maddəsinə dair Beynəlxalq və Milli qanunvericilik</a:t>
            </a:r>
            <a:endParaRPr lang="en-US" altLang="en-US" sz="2700" b="1" smtClean="0">
              <a:solidFill>
                <a:srgbClr val="FFFF00"/>
              </a:solidFill>
            </a:endParaRPr>
          </a:p>
          <a:p>
            <a:pPr marR="0" algn="ctr" eaLnBrk="1" hangingPunct="1">
              <a:lnSpc>
                <a:spcPct val="90000"/>
              </a:lnSpc>
            </a:pPr>
            <a:endParaRPr lang="az-Latn-AZ" altLang="en-US" sz="2200" smtClean="0">
              <a:solidFill>
                <a:schemeClr val="bg1"/>
              </a:solidFill>
            </a:endParaRPr>
          </a:p>
          <a:p>
            <a:pPr marR="0" algn="l" eaLnBrk="1" hangingPunct="1">
              <a:lnSpc>
                <a:spcPct val="90000"/>
              </a:lnSpc>
            </a:pPr>
            <a:r>
              <a:rPr lang="az-Latn-AZ" altLang="en-US" sz="2200" smtClean="0">
                <a:solidFill>
                  <a:srgbClr val="FFFF00"/>
                </a:solidFill>
              </a:rPr>
              <a:t>                      </a:t>
            </a:r>
          </a:p>
          <a:p>
            <a:pPr marR="0" algn="l" eaLnBrk="1" hangingPunct="1">
              <a:lnSpc>
                <a:spcPct val="90000"/>
              </a:lnSpc>
            </a:pPr>
            <a:r>
              <a:rPr lang="az-Latn-AZ" altLang="en-US" sz="2200" smtClean="0">
                <a:solidFill>
                  <a:srgbClr val="FFFF00"/>
                </a:solidFill>
              </a:rPr>
              <a:t>                                                    </a:t>
            </a:r>
          </a:p>
          <a:p>
            <a:pPr marR="0" algn="l" eaLnBrk="1" hangingPunct="1">
              <a:lnSpc>
                <a:spcPct val="90000"/>
              </a:lnSpc>
            </a:pPr>
            <a:r>
              <a:rPr lang="az-Latn-AZ" altLang="en-US" sz="2200" smtClean="0">
                <a:solidFill>
                  <a:srgbClr val="FFFF00"/>
                </a:solidFill>
              </a:rPr>
              <a:t>                                                                     </a:t>
            </a:r>
            <a:r>
              <a:rPr lang="en-US" altLang="en-US" sz="2200" smtClean="0">
                <a:solidFill>
                  <a:srgbClr val="FFFF00"/>
                </a:solidFill>
              </a:rPr>
              <a:t> </a:t>
            </a:r>
            <a:endParaRPr lang="az-Latn-AZ" altLang="en-US" sz="2200" smtClean="0">
              <a:solidFill>
                <a:srgbClr val="FFFF00"/>
              </a:solidFill>
            </a:endParaRPr>
          </a:p>
          <a:p>
            <a:pPr marR="0" algn="l" eaLnBrk="1" hangingPunct="1">
              <a:lnSpc>
                <a:spcPct val="90000"/>
              </a:lnSpc>
            </a:pPr>
            <a:endParaRPr lang="az-Latn-AZ" altLang="en-US" sz="2200" smtClean="0">
              <a:solidFill>
                <a:srgbClr val="FFFF00"/>
              </a:solidFill>
            </a:endParaRPr>
          </a:p>
          <a:p>
            <a:pPr marR="0" algn="l" eaLnBrk="1" hangingPunct="1">
              <a:lnSpc>
                <a:spcPct val="90000"/>
              </a:lnSpc>
            </a:pPr>
            <a:endParaRPr lang="az-Latn-AZ" altLang="en-US" sz="2200" smtClean="0">
              <a:solidFill>
                <a:srgbClr val="FFFF00"/>
              </a:solidFill>
            </a:endParaRPr>
          </a:p>
          <a:p>
            <a:pPr marR="0" algn="l" eaLnBrk="1" hangingPunct="1">
              <a:lnSpc>
                <a:spcPct val="90000"/>
              </a:lnSpc>
            </a:pPr>
            <a:r>
              <a:rPr lang="az-Latn-AZ" altLang="en-US" sz="2200" smtClean="0">
                <a:solidFill>
                  <a:srgbClr val="FFFF00"/>
                </a:solidFill>
              </a:rPr>
              <a:t>                                                                         Təlimçi:Vəkil Ramil </a:t>
            </a:r>
            <a:r>
              <a:rPr lang="en-US" altLang="en-US" sz="2200" smtClean="0">
                <a:solidFill>
                  <a:srgbClr val="FFFF00"/>
                </a:solidFill>
              </a:rPr>
              <a:t>R</a:t>
            </a:r>
            <a:r>
              <a:rPr lang="az-Latn-AZ" altLang="en-US" sz="2200" smtClean="0">
                <a:solidFill>
                  <a:srgbClr val="FFFF00"/>
                </a:solidFill>
              </a:rPr>
              <a:t>üstəmov</a:t>
            </a:r>
          </a:p>
          <a:p>
            <a:pPr marR="0" algn="ctr" eaLnBrk="1" hangingPunct="1">
              <a:lnSpc>
                <a:spcPct val="90000"/>
              </a:lnSpc>
            </a:pPr>
            <a:r>
              <a:rPr lang="az-Latn-AZ" altLang="en-US" sz="2400" smtClean="0">
                <a:solidFill>
                  <a:srgbClr val="FFFF00"/>
                </a:solidFill>
                <a:latin typeface="Times New Roman" pitchFamily="18" charset="0"/>
                <a:cs typeface="Times New Roman" pitchFamily="18" charset="0"/>
              </a:rPr>
              <a:t>2017</a:t>
            </a:r>
            <a:endParaRPr lang="en-US" altLang="en-US" sz="2400" smtClean="0">
              <a:solidFill>
                <a:srgbClr val="FFFF00"/>
              </a:solidFill>
              <a:latin typeface="Times New Roman" pitchFamily="18" charset="0"/>
              <a:cs typeface="Times New Roman" pitchFamily="18" charset="0"/>
            </a:endParaRPr>
          </a:p>
          <a:p>
            <a:pPr marR="0" algn="l" eaLnBrk="1" hangingPunct="1">
              <a:lnSpc>
                <a:spcPct val="90000"/>
              </a:lnSpc>
            </a:pPr>
            <a:endParaRPr lang="en-US" altLang="en-US" sz="2200" smtClean="0">
              <a:solidFill>
                <a:srgbClr val="FFFF00"/>
              </a:solidFill>
            </a:endParaRPr>
          </a:p>
          <a:p>
            <a:pPr marR="0" algn="l" eaLnBrk="1" hangingPunct="1">
              <a:lnSpc>
                <a:spcPct val="90000"/>
              </a:lnSpc>
            </a:pPr>
            <a:endParaRPr lang="en-US" altLang="en-US" sz="2200" smtClean="0">
              <a:solidFill>
                <a:srgbClr val="FFFF00"/>
              </a:solidFill>
            </a:endParaRPr>
          </a:p>
          <a:p>
            <a:pPr marR="0" algn="l" eaLnBrk="1" hangingPunct="1">
              <a:lnSpc>
                <a:spcPct val="90000"/>
              </a:lnSpc>
            </a:pPr>
            <a:endParaRPr lang="en-US" altLang="en-US" sz="2200" smtClean="0">
              <a:solidFill>
                <a:srgbClr val="FFFF00"/>
              </a:solidFill>
            </a:endParaRPr>
          </a:p>
          <a:p>
            <a:pPr marR="0" algn="l" eaLnBrk="1" hangingPunct="1">
              <a:lnSpc>
                <a:spcPct val="90000"/>
              </a:lnSpc>
            </a:pPr>
            <a:endParaRPr lang="ru-RU" altLang="en-US" sz="2200" smtClean="0">
              <a:solidFill>
                <a:srgbClr val="FFFF00"/>
              </a:solidFill>
            </a:endParaRPr>
          </a:p>
        </p:txBody>
      </p:sp>
      <p:sp>
        <p:nvSpPr>
          <p:cNvPr id="3076"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az-Latn-AZ" altLang="en-US" sz="1600" smtClean="0">
                <a:solidFill>
                  <a:schemeClr val="bg1"/>
                </a:solidFill>
              </a:rPr>
              <a:t>1</a:t>
            </a:r>
            <a:endParaRPr lang="tr-TR" altLang="en-US" sz="1600" smtClean="0">
              <a:solidFill>
                <a:schemeClr val="bg1"/>
              </a:solidFill>
            </a:endParaRPr>
          </a:p>
        </p:txBody>
      </p:sp>
      <p:pic>
        <p:nvPicPr>
          <p:cNvPr id="1026" name="Picture 2" descr="C:\Users\User\Desktop\avropashurasi.jpg"/>
          <p:cNvPicPr>
            <a:picLocks noChangeAspect="1" noChangeArrowheads="1"/>
          </p:cNvPicPr>
          <p:nvPr/>
        </p:nvPicPr>
        <p:blipFill>
          <a:blip r:embed="rId2" cstate="print"/>
          <a:srcRect/>
          <a:stretch>
            <a:fillRect/>
          </a:stretch>
        </p:blipFill>
        <p:spPr bwMode="auto">
          <a:xfrm>
            <a:off x="4427984" y="1124744"/>
            <a:ext cx="2428892" cy="114300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27" name="Picture 3" descr="C:\Users\User\Desktop\images.png"/>
          <p:cNvPicPr>
            <a:picLocks noChangeAspect="1" noChangeArrowheads="1"/>
          </p:cNvPicPr>
          <p:nvPr/>
        </p:nvPicPr>
        <p:blipFill>
          <a:blip r:embed="rId3" cstate="print"/>
          <a:srcRect/>
          <a:stretch>
            <a:fillRect/>
          </a:stretch>
        </p:blipFill>
        <p:spPr bwMode="auto">
          <a:xfrm>
            <a:off x="1907704" y="1124744"/>
            <a:ext cx="2405061" cy="114300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3079" name="Picture 11" descr="File:European Court of Human Rights logo.sv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28938" y="3944938"/>
            <a:ext cx="4643437"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Номер слайда 3"/>
          <p:cNvSpPr>
            <a:spLocks noGrp="1"/>
          </p:cNvSpPr>
          <p:nvPr>
            <p:ph type="sldNum" sz="quarter" idx="12"/>
          </p:nvPr>
        </p:nvSpPr>
        <p:spPr bwMode="auto">
          <a:xfrm>
            <a:off x="7924800" y="6356350"/>
            <a:ext cx="10763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800" smtClean="0">
                <a:solidFill>
                  <a:schemeClr val="bg1"/>
                </a:solidFill>
              </a:rPr>
              <a:t>9</a:t>
            </a:r>
            <a:endParaRPr lang="tr-TR" altLang="en-US" sz="1800" smtClean="0">
              <a:solidFill>
                <a:schemeClr val="bg1"/>
              </a:solidFill>
            </a:endParaRPr>
          </a:p>
        </p:txBody>
      </p:sp>
      <p:sp>
        <p:nvSpPr>
          <p:cNvPr id="12291" name="Rectangle 8"/>
          <p:cNvSpPr>
            <a:spLocks noGrp="1"/>
          </p:cNvSpPr>
          <p:nvPr>
            <p:ph type="body" idx="4294967295"/>
          </p:nvPr>
        </p:nvSpPr>
        <p:spPr>
          <a:xfrm>
            <a:off x="142875" y="0"/>
            <a:ext cx="8572500" cy="5929313"/>
          </a:xfrm>
        </p:spPr>
        <p:txBody>
          <a:bodyPr/>
          <a:lstStyle/>
          <a:p>
            <a:pPr algn="just" eaLnBrk="1" hangingPunct="1"/>
            <a:r>
              <a:rPr lang="az-Latn-AZ" sz="2400" i="1" smtClean="0"/>
              <a:t>   </a:t>
            </a:r>
            <a:r>
              <a:rPr lang="az-Latn-AZ" sz="2200" smtClean="0">
                <a:latin typeface="Times New Roman" pitchFamily="18" charset="0"/>
                <a:cs typeface="Times New Roman" pitchFamily="18" charset="0"/>
              </a:rPr>
              <a:t>V. Qanunla müəyyən edilmiş hallar istisna olmaqla, hər kəs onun haqqında toplanmış məlumatlarla tanış ola bilər. Hər kəsin onun barəsində toplanmış və həqiqətə uyğun olmayan, tam olmayan, habelə qanunun tələbləri pozulmaqla əldə edilmiş məlumatların düzəldilməsini və ya çıxarılmasını (ləğv edilməsini) tələb etmək hüququ vardır.</a:t>
            </a:r>
            <a:endParaRPr lang="ru-RU" sz="2200" smtClean="0">
              <a:latin typeface="Times New Roman" pitchFamily="18" charset="0"/>
              <a:cs typeface="Times New Roman" pitchFamily="18" charset="0"/>
            </a:endParaRPr>
          </a:p>
          <a:p>
            <a:pPr algn="just" eaLnBrk="1" hangingPunct="1"/>
            <a:r>
              <a:rPr lang="az-Latn-AZ" sz="2200" i="1" smtClean="0">
                <a:latin typeface="Times New Roman" pitchFamily="18" charset="0"/>
                <a:cs typeface="Times New Roman" pitchFamily="18" charset="0"/>
              </a:rPr>
              <a:t>VI. Qanunla müəyyən edilmiş hallar istisna olmaqla, üçüncü şəxslər haqqında məlumat almaq məqsədi ilə elektron formada və ya kağız üzərində aparılan informasiya ehtiyatlarına daxil olmaq qadağandır.</a:t>
            </a:r>
            <a:endParaRPr lang="ru-RU" sz="2200" smtClean="0">
              <a:latin typeface="Times New Roman" pitchFamily="18" charset="0"/>
              <a:cs typeface="Times New Roman" pitchFamily="18" charset="0"/>
            </a:endParaRPr>
          </a:p>
          <a:p>
            <a:pPr algn="just" eaLnBrk="1" hangingPunct="1"/>
            <a:r>
              <a:rPr lang="az-Latn-AZ" sz="2200" i="1" smtClean="0">
                <a:latin typeface="Times New Roman" pitchFamily="18" charset="0"/>
                <a:cs typeface="Times New Roman" pitchFamily="18" charset="0"/>
              </a:rPr>
              <a:t>VII. Məlumatın aid olduğu şəxsin buna razılığını aşkar ifadə etdiyi hallar, ayrı-seçkiliyə yol verməmək şərtilə anonim xarakterli statistik məlumatların emalı və qanunun yol verdiyi digər hallar istisna olmaqla, informasiya texnologiyalarından şəxsi həyata, o cümlədən əqidəyə, dini və etnik mənsubiyyətə dair məlumatların açıqlanması üçün istifadə edilə bilməz.</a:t>
            </a:r>
            <a:endParaRPr lang="ru-RU" sz="2200" smtClean="0">
              <a:latin typeface="Times New Roman" pitchFamily="18" charset="0"/>
              <a:cs typeface="Times New Roman" pitchFamily="18" charset="0"/>
            </a:endParaRPr>
          </a:p>
          <a:p>
            <a:pPr algn="just" eaLnBrk="1" hangingPunct="1"/>
            <a:r>
              <a:rPr lang="az-Latn-AZ" sz="2200" i="1" smtClean="0">
                <a:latin typeface="Times New Roman" pitchFamily="18" charset="0"/>
                <a:cs typeface="Times New Roman" pitchFamily="18" charset="0"/>
              </a:rPr>
              <a:t>VIII. Fərdi məlumatların dairəsi, habelə onların emalı, toplanması, ötürülməsi, istifadəsi və mühafizəsi şərtləri qanunla müəyyən edilir</a:t>
            </a:r>
            <a:endParaRPr lang="ru-RU" sz="2200" smtClean="0">
              <a:latin typeface="Times New Roman" pitchFamily="18" charset="0"/>
              <a:cs typeface="Times New Roman" pitchFamily="18" charset="0"/>
            </a:endParaRPr>
          </a:p>
          <a:p>
            <a:pPr eaLnBrk="1" hangingPunct="1">
              <a:buFont typeface="Wingdings 2" pitchFamily="18" charset="2"/>
              <a:buNone/>
            </a:pPr>
            <a:endParaRPr lang="az-Latn-AZ" sz="2400" smtClean="0">
              <a:latin typeface="Times New Roman" pitchFamily="18" charset="0"/>
              <a:cs typeface="Times New Roman" pitchFamily="18" charset="0"/>
            </a:endParaRPr>
          </a:p>
        </p:txBody>
      </p:sp>
    </p:spTree>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Номер слайда 3"/>
          <p:cNvSpPr txBox="1">
            <a:spLocks noGrp="1"/>
          </p:cNvSpPr>
          <p:nvPr/>
        </p:nvSpPr>
        <p:spPr bwMode="auto">
          <a:xfrm>
            <a:off x="7924800" y="6356350"/>
            <a:ext cx="1076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altLang="en-US">
                <a:solidFill>
                  <a:schemeClr val="bg1"/>
                </a:solidFill>
              </a:rPr>
              <a:t>9</a:t>
            </a:r>
            <a:endParaRPr lang="tr-TR" altLang="en-US">
              <a:solidFill>
                <a:schemeClr val="bg1"/>
              </a:solidFill>
            </a:endParaRPr>
          </a:p>
        </p:txBody>
      </p:sp>
      <p:sp>
        <p:nvSpPr>
          <p:cNvPr id="13315" name="Rectangle 4"/>
          <p:cNvSpPr>
            <a:spLocks noGrp="1"/>
          </p:cNvSpPr>
          <p:nvPr>
            <p:ph type="body" idx="1"/>
          </p:nvPr>
        </p:nvSpPr>
        <p:spPr>
          <a:xfrm>
            <a:off x="285750" y="285750"/>
            <a:ext cx="8401050" cy="6096000"/>
          </a:xfrm>
        </p:spPr>
        <p:txBody>
          <a:bodyPr/>
          <a:lstStyle/>
          <a:p>
            <a:pPr>
              <a:buFont typeface="Wingdings 2" pitchFamily="18" charset="2"/>
              <a:buNone/>
            </a:pPr>
            <a:r>
              <a:rPr lang="az-Latn-AZ" sz="2400" i="1" smtClean="0">
                <a:latin typeface="Times New Roman" pitchFamily="18" charset="0"/>
                <a:cs typeface="Times New Roman" pitchFamily="18" charset="0"/>
              </a:rPr>
              <a:t>   </a:t>
            </a:r>
            <a:r>
              <a:rPr lang="en-US" sz="2400" i="1" smtClean="0">
                <a:solidFill>
                  <a:srgbClr val="FFFF00"/>
                </a:solidFill>
                <a:latin typeface="Times New Roman" pitchFamily="18" charset="0"/>
                <a:cs typeface="Times New Roman" pitchFamily="18" charset="0"/>
              </a:rPr>
              <a:t>Azərbaycan Respublikası Konstitusiyasının</a:t>
            </a:r>
            <a:r>
              <a:rPr lang="az-Latn-AZ" sz="2400" i="1" smtClean="0">
                <a:solidFill>
                  <a:srgbClr val="FFFF00"/>
                </a:solidFill>
                <a:latin typeface="Times New Roman" pitchFamily="18" charset="0"/>
                <a:cs typeface="Times New Roman" pitchFamily="18" charset="0"/>
              </a:rPr>
              <a:t>71</a:t>
            </a:r>
            <a:r>
              <a:rPr lang="en-US" sz="2400" i="1" smtClean="0">
                <a:solidFill>
                  <a:srgbClr val="FFFF00"/>
                </a:solidFill>
                <a:latin typeface="Times New Roman" pitchFamily="18" charset="0"/>
                <a:cs typeface="Times New Roman" pitchFamily="18" charset="0"/>
              </a:rPr>
              <a:t>-ci maddəsi</a:t>
            </a:r>
            <a:r>
              <a:rPr lang="az-Latn-AZ" sz="2400" i="1" smtClean="0">
                <a:latin typeface="Times New Roman" pitchFamily="18" charset="0"/>
                <a:cs typeface="Times New Roman" pitchFamily="18" charset="0"/>
              </a:rPr>
              <a:t/>
            </a:r>
            <a:br>
              <a:rPr lang="az-Latn-AZ" sz="2400" i="1" smtClean="0">
                <a:latin typeface="Times New Roman" pitchFamily="18" charset="0"/>
                <a:cs typeface="Times New Roman" pitchFamily="18" charset="0"/>
              </a:rPr>
            </a:br>
            <a:r>
              <a:rPr lang="en-US" sz="2400" smtClean="0">
                <a:latin typeface="Times New Roman" pitchFamily="18" charset="0"/>
                <a:cs typeface="Times New Roman" pitchFamily="18" charset="0"/>
              </a:rPr>
              <a:t>İnsan və vətəndaş hüquqlarının və azadlıqlarının təminatı </a:t>
            </a:r>
            <a:r>
              <a:rPr lang="az-Latn-AZ" sz="2400" smtClean="0">
                <a:latin typeface="Times New Roman" pitchFamily="18" charset="0"/>
                <a:cs typeface="Times New Roman" pitchFamily="18" charset="0"/>
              </a:rPr>
              <a:t/>
            </a:r>
            <a:br>
              <a:rPr lang="az-Latn-AZ" sz="2400" smtClean="0">
                <a:latin typeface="Times New Roman" pitchFamily="18" charset="0"/>
                <a:cs typeface="Times New Roman" pitchFamily="18" charset="0"/>
              </a:rPr>
            </a:br>
            <a:r>
              <a:rPr lang="en-US" sz="2400" smtClean="0">
                <a:latin typeface="Times New Roman" pitchFamily="18" charset="0"/>
                <a:cs typeface="Times New Roman" pitchFamily="18" charset="0"/>
              </a:rPr>
              <a:t>I. Konstitusiyada təsbit edilmiş insan və vətəndaş hüquqlarını və azadlıqlarını gözləmək və qorumaq qanunvericilik, icra və məhkəmə hakimiyyəti orqanlarının borcudur. </a:t>
            </a:r>
            <a:r>
              <a:rPr lang="az-Latn-AZ" sz="2400" smtClean="0">
                <a:latin typeface="Times New Roman" pitchFamily="18" charset="0"/>
                <a:cs typeface="Times New Roman" pitchFamily="18" charset="0"/>
              </a:rPr>
              <a:t/>
            </a:r>
            <a:br>
              <a:rPr lang="az-Latn-AZ" sz="2400" smtClean="0">
                <a:latin typeface="Times New Roman" pitchFamily="18" charset="0"/>
                <a:cs typeface="Times New Roman" pitchFamily="18" charset="0"/>
              </a:rPr>
            </a:br>
            <a:r>
              <a:rPr lang="en-US" sz="2400" smtClean="0">
                <a:latin typeface="Times New Roman" pitchFamily="18" charset="0"/>
                <a:cs typeface="Times New Roman" pitchFamily="18" charset="0"/>
              </a:rPr>
              <a:t>II. İnsan və vətəndaş hüquqlarının və azadlıqlarının həyata keçirilməsini heç kəs məhdudlaşdıra bilməz. Hər kəsin hüquq və azadlıqları bu Konstitusiyada və qanunlarda müəyyən edilmiş əsaslarla, habelə digərlərinin hüquq və azadlıqları ilə məhdudlaşır.</a:t>
            </a:r>
            <a:r>
              <a:rPr lang="az-Latn-AZ" sz="2400" smtClean="0">
                <a:latin typeface="Times New Roman" pitchFamily="18" charset="0"/>
                <a:cs typeface="Times New Roman" pitchFamily="18" charset="0"/>
              </a:rPr>
              <a:t/>
            </a:r>
            <a:br>
              <a:rPr lang="az-Latn-AZ" sz="2400" smtClean="0">
                <a:latin typeface="Times New Roman" pitchFamily="18" charset="0"/>
                <a:cs typeface="Times New Roman" pitchFamily="18" charset="0"/>
              </a:rPr>
            </a:br>
            <a:r>
              <a:rPr lang="en-US" sz="2400" smtClean="0">
                <a:latin typeface="Times New Roman" pitchFamily="18" charset="0"/>
                <a:cs typeface="Times New Roman" pitchFamily="18" charset="0"/>
              </a:rPr>
              <a:t>III. Müharibə, hərbi vəziyyət və fövqəladə vəziyyət, habelə səfərbərlik elan edilərkən insan və vətəndaş hüquqlarının və azadlıqlarının həyata keçirilməsi Azərbaycan</a:t>
            </a:r>
            <a:r>
              <a:rPr lang="az-Latn-AZ" sz="2400" smtClean="0">
                <a:latin typeface="Times New Roman" pitchFamily="18" charset="0"/>
                <a:cs typeface="Times New Roman" pitchFamily="18" charset="0"/>
              </a:rPr>
              <a:t> </a:t>
            </a:r>
            <a:r>
              <a:rPr lang="en-US" sz="2400" smtClean="0">
                <a:latin typeface="Times New Roman" pitchFamily="18" charset="0"/>
                <a:cs typeface="Times New Roman" pitchFamily="18" charset="0"/>
              </a:rPr>
              <a:t>Respublikasının beynəlxalq öhdəliklərini nəzərə almaq şərti ilə qismən və müvəqqəti məhdudlaşdırıla bilər. Həyata keçirilməsi məhdudlaşdırılan hüquq və azadlıqlar haqqında əhaliyə qabaqcadan məlumat verilir. </a:t>
            </a:r>
            <a:endParaRPr lang="en-US" sz="2400" i="1" smtClean="0"/>
          </a:p>
        </p:txBody>
      </p:sp>
    </p:spTree>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Номер слайда 3"/>
          <p:cNvSpPr txBox="1">
            <a:spLocks noGrp="1"/>
          </p:cNvSpPr>
          <p:nvPr/>
        </p:nvSpPr>
        <p:spPr bwMode="auto">
          <a:xfrm>
            <a:off x="7924800" y="6356350"/>
            <a:ext cx="1076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altLang="en-US">
                <a:solidFill>
                  <a:schemeClr val="bg1"/>
                </a:solidFill>
              </a:rPr>
              <a:t>9</a:t>
            </a:r>
            <a:endParaRPr lang="tr-TR" altLang="en-US">
              <a:solidFill>
                <a:schemeClr val="bg1"/>
              </a:solidFill>
            </a:endParaRPr>
          </a:p>
        </p:txBody>
      </p:sp>
      <p:sp>
        <p:nvSpPr>
          <p:cNvPr id="14339" name="Rectangle 4"/>
          <p:cNvSpPr>
            <a:spLocks noGrp="1"/>
          </p:cNvSpPr>
          <p:nvPr>
            <p:ph type="body" idx="1"/>
          </p:nvPr>
        </p:nvSpPr>
        <p:spPr>
          <a:xfrm>
            <a:off x="285750" y="0"/>
            <a:ext cx="8401050" cy="6324600"/>
          </a:xfrm>
        </p:spPr>
        <p:txBody>
          <a:bodyPr/>
          <a:lstStyle/>
          <a:p>
            <a:pPr>
              <a:buFont typeface="Wingdings 2" pitchFamily="18" charset="2"/>
              <a:buNone/>
            </a:pPr>
            <a:r>
              <a:rPr lang="az-Latn-AZ" sz="2400" b="1" i="1" smtClean="0">
                <a:latin typeface="Times New Roman" pitchFamily="18" charset="0"/>
                <a:cs typeface="Times New Roman" pitchFamily="18" charset="0"/>
              </a:rPr>
              <a:t>  </a:t>
            </a:r>
            <a:r>
              <a:rPr lang="en-US" sz="2400" b="1" i="1" smtClean="0">
                <a:solidFill>
                  <a:srgbClr val="FFFF00"/>
                </a:solidFill>
                <a:latin typeface="Times New Roman" pitchFamily="18" charset="0"/>
                <a:cs typeface="Times New Roman" pitchFamily="18" charset="0"/>
              </a:rPr>
              <a:t>Ədalət mühakiməsinin həyata keçirilməsi zamanı «İnsan hüquqlarının və əsas azadlıqların müdafiəsi haqqında» Avropa Konvensiyası müddəalarının və İnsan Hüquqları üzrə Avropa Məhkəməsinin presedentlərinin tətbiqi haqqında </a:t>
            </a:r>
            <a:r>
              <a:rPr lang="en-US" sz="2400" i="1" smtClean="0">
                <a:solidFill>
                  <a:srgbClr val="FFFF00"/>
                </a:solidFill>
                <a:latin typeface="Times New Roman" pitchFamily="18" charset="0"/>
                <a:cs typeface="Times New Roman" pitchFamily="18" charset="0"/>
              </a:rPr>
              <a:t/>
            </a:r>
            <a:br>
              <a:rPr lang="en-US" sz="2400" i="1" smtClean="0">
                <a:solidFill>
                  <a:srgbClr val="FFFF00"/>
                </a:solidFill>
                <a:latin typeface="Times New Roman" pitchFamily="18" charset="0"/>
                <a:cs typeface="Times New Roman" pitchFamily="18" charset="0"/>
              </a:rPr>
            </a:br>
            <a:r>
              <a:rPr lang="en-US" sz="2400" b="1" i="1" smtClean="0">
                <a:solidFill>
                  <a:srgbClr val="FFFF00"/>
                </a:solidFill>
                <a:latin typeface="Times New Roman" pitchFamily="18" charset="0"/>
                <a:cs typeface="Times New Roman" pitchFamily="18" charset="0"/>
              </a:rPr>
              <a:t>Azərbaycan Respkublikası Ali Məhkəməsi Plenumunun</a:t>
            </a:r>
            <a:r>
              <a:rPr lang="en-US" sz="2400" i="1" smtClean="0">
                <a:solidFill>
                  <a:srgbClr val="FFFF00"/>
                </a:solidFill>
                <a:latin typeface="Times New Roman" pitchFamily="18" charset="0"/>
                <a:cs typeface="Times New Roman" pitchFamily="18" charset="0"/>
              </a:rPr>
              <a:t/>
            </a:r>
            <a:br>
              <a:rPr lang="en-US" sz="2400" i="1" smtClean="0">
                <a:solidFill>
                  <a:srgbClr val="FFFF00"/>
                </a:solidFill>
                <a:latin typeface="Times New Roman" pitchFamily="18" charset="0"/>
                <a:cs typeface="Times New Roman" pitchFamily="18" charset="0"/>
              </a:rPr>
            </a:br>
            <a:r>
              <a:rPr lang="en-US" sz="2400" b="1" i="1" smtClean="0">
                <a:solidFill>
                  <a:srgbClr val="FFFF00"/>
                </a:solidFill>
                <a:latin typeface="Times New Roman" pitchFamily="18" charset="0"/>
                <a:cs typeface="Times New Roman" pitchFamily="18" charset="0"/>
              </a:rPr>
              <a:t> </a:t>
            </a:r>
            <a:r>
              <a:rPr lang="az-Latn-AZ" sz="2400" b="1" i="1" smtClean="0">
                <a:solidFill>
                  <a:srgbClr val="FFFF00"/>
                </a:solidFill>
                <a:latin typeface="Times New Roman" pitchFamily="18" charset="0"/>
                <a:cs typeface="Times New Roman" pitchFamily="18" charset="0"/>
              </a:rPr>
              <a:t>                                        </a:t>
            </a:r>
            <a:r>
              <a:rPr lang="en-US" sz="2400" b="1" i="1" smtClean="0">
                <a:solidFill>
                  <a:srgbClr val="FFFF00"/>
                </a:solidFill>
                <a:latin typeface="Times New Roman" pitchFamily="18" charset="0"/>
                <a:cs typeface="Times New Roman" pitchFamily="18" charset="0"/>
              </a:rPr>
              <a:t>QƏRARI</a:t>
            </a:r>
            <a:r>
              <a:rPr lang="az-Latn-AZ" sz="2400" b="1" i="1" smtClean="0">
                <a:solidFill>
                  <a:srgbClr val="FFFF00"/>
                </a:solidFill>
                <a:latin typeface="Times New Roman" pitchFamily="18" charset="0"/>
                <a:cs typeface="Times New Roman" pitchFamily="18" charset="0"/>
              </a:rPr>
              <a:t>                                                                            </a:t>
            </a:r>
            <a:r>
              <a:rPr lang="en-US" sz="2400" i="1" smtClean="0">
                <a:solidFill>
                  <a:srgbClr val="FFFF00"/>
                </a:solidFill>
              </a:rPr>
              <a:t> </a:t>
            </a:r>
            <a:r>
              <a:rPr lang="en-US" sz="2400" i="1" smtClean="0"/>
              <a:t>Əməliyyat-axtarış tədbirlərinin həyata keçirilməsinə razılıq verilməsi barədə qərarlarında məhkəmələr Azərbaycan Respublikası CPM-in 446.2.5 – 446.2.10-cu maddələrində nəzərdə tutulan məsələlərə münasibətini dəqiq göstərməklə, qərarın qüvvədə olma müddətini qeyd etməlidirlər. Fərdlərin şəxsi həyatına müdaxiləyə yönəlmiş hər bir tədbir qanunvericilikdə nəzərdə tutulmuş ciddi şərt və prosedurlara cavab verməlidir.</a:t>
            </a:r>
          </a:p>
          <a:p>
            <a:r>
              <a:rPr lang="en-US" sz="2400" i="1" smtClean="0"/>
              <a:t>Məhkəmələr nəzərə almalıdırlar ki, şəxsi həyata hər bir müdaxilə mütləq zəruri olmalı və bu ciddi ictimai tələbatın mövcudluğu ilə şərtlənməlidir.</a:t>
            </a:r>
          </a:p>
        </p:txBody>
      </p:sp>
    </p:spTree>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Номер слайда 3"/>
          <p:cNvSpPr txBox="1">
            <a:spLocks noGrp="1"/>
          </p:cNvSpPr>
          <p:nvPr/>
        </p:nvSpPr>
        <p:spPr bwMode="auto">
          <a:xfrm>
            <a:off x="7924800" y="6356350"/>
            <a:ext cx="1076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altLang="en-US">
                <a:solidFill>
                  <a:schemeClr val="bg1"/>
                </a:solidFill>
              </a:rPr>
              <a:t>9</a:t>
            </a:r>
            <a:endParaRPr lang="tr-TR" altLang="en-US">
              <a:solidFill>
                <a:schemeClr val="bg1"/>
              </a:solidFill>
            </a:endParaRPr>
          </a:p>
        </p:txBody>
      </p:sp>
      <p:sp>
        <p:nvSpPr>
          <p:cNvPr id="15363" name="Rectangle 4"/>
          <p:cNvSpPr>
            <a:spLocks noGrp="1"/>
          </p:cNvSpPr>
          <p:nvPr>
            <p:ph type="body" idx="1"/>
          </p:nvPr>
        </p:nvSpPr>
        <p:spPr>
          <a:xfrm>
            <a:off x="214313" y="142875"/>
            <a:ext cx="8472487" cy="6181725"/>
          </a:xfrm>
        </p:spPr>
        <p:txBody>
          <a:bodyPr/>
          <a:lstStyle/>
          <a:p>
            <a:pPr>
              <a:buFont typeface="Wingdings 2" pitchFamily="18" charset="2"/>
              <a:buNone/>
            </a:pPr>
            <a:r>
              <a:rPr lang="az-Latn-AZ" sz="2400" i="1" smtClean="0">
                <a:latin typeface="Times New Roman" pitchFamily="18" charset="0"/>
                <a:cs typeface="Times New Roman" pitchFamily="18" charset="0"/>
              </a:rPr>
              <a:t>    </a:t>
            </a:r>
            <a:r>
              <a:rPr lang="en-US" sz="2400" i="1" smtClean="0">
                <a:solidFill>
                  <a:srgbClr val="FFFF00"/>
                </a:solidFill>
                <a:latin typeface="Times New Roman" pitchFamily="18" charset="0"/>
                <a:cs typeface="Times New Roman" pitchFamily="18" charset="0"/>
              </a:rPr>
              <a:t>Azərbaycan Respublikasının Konstitusiyasının 32-33-cü </a:t>
            </a:r>
            <a:r>
              <a:rPr lang="en-US" sz="2400" i="1" smtClean="0">
                <a:latin typeface="Times New Roman" pitchFamily="18" charset="0"/>
                <a:cs typeface="Times New Roman" pitchFamily="18" charset="0"/>
              </a:rPr>
              <a:t>maddələrinə və «İnsan hüquqlarının və əsas azadlıqların müdafiəsi haqqında» Avropa Konvensiyasının 8-ci maddəsinə əsasən «hər kəs öz şəxsi və ailə həyatına, mənzilinə və yazışma sirrinə hörmət hüququna malikdir». Məhkəmələr insan hüquqlarına müdaxiləyə icazə verilməsinin hər bir halında nəzərə almalıdırlar ki, müdaxilə nə qədər geniş və dərindirsə, ona bəraət qazandırılması üçün səbəblər də bir o qədər tutarlı olmalıdır.</a:t>
            </a:r>
            <a:endParaRPr lang="az-Latn-AZ" sz="2400" i="1" smtClean="0">
              <a:latin typeface="Times New Roman" pitchFamily="18" charset="0"/>
              <a:cs typeface="Times New Roman" pitchFamily="18" charset="0"/>
            </a:endParaRPr>
          </a:p>
          <a:p>
            <a:pPr>
              <a:buFont typeface="Wingdings 2" pitchFamily="18" charset="2"/>
              <a:buNone/>
            </a:pPr>
            <a:r>
              <a:rPr lang="az-Latn-AZ" sz="2400" i="1" smtClean="0">
                <a:latin typeface="Times New Roman" pitchFamily="18" charset="0"/>
                <a:cs typeface="Times New Roman" pitchFamily="18" charset="0"/>
              </a:rPr>
              <a:t>   </a:t>
            </a:r>
            <a:r>
              <a:rPr lang="en-US" sz="2400" i="1" smtClean="0">
                <a:latin typeface="Times New Roman" pitchFamily="18" charset="0"/>
                <a:cs typeface="Times New Roman" pitchFamily="18" charset="0"/>
              </a:rPr>
              <a:t> Məhkəmələrə izah edilsin ki, şəxsi həyat sirrinin qorunması hüququ ailədə, qohumlar, dostlar arasında əlaqələrdə, insanlar arasında azadlıqda ifadəsini tapır. Düşüncə tərzi, siyasi və sosial dünyagörüş, məşğuliyyət və yaradıcılıq da şəxsi həyatın təzahürlərinə aiddir. İnsanın şəxsi həyatı, ailə sirri, şərəf və ləyaqəti qanunun müdafiəsi altındadır. Qanunda nəzərdə tutulduğu hallardan başqa insanın öz hüquqlarından istifadəsinə müdaxilə edilməsinə yol verilmir.</a:t>
            </a:r>
          </a:p>
          <a:p>
            <a:pPr eaLnBrk="1" hangingPunct="1">
              <a:lnSpc>
                <a:spcPct val="80000"/>
              </a:lnSpc>
              <a:buFont typeface="Wingdings" pitchFamily="2" charset="2"/>
              <a:buChar char="Ø"/>
            </a:pPr>
            <a:endParaRPr lang="ru-RU" sz="2000" smtClean="0"/>
          </a:p>
        </p:txBody>
      </p:sp>
    </p:spTree>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Номер слайда 3"/>
          <p:cNvSpPr txBox="1">
            <a:spLocks noGrp="1"/>
          </p:cNvSpPr>
          <p:nvPr/>
        </p:nvSpPr>
        <p:spPr bwMode="auto">
          <a:xfrm>
            <a:off x="7924800" y="6356350"/>
            <a:ext cx="1076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altLang="en-US">
                <a:solidFill>
                  <a:schemeClr val="bg1"/>
                </a:solidFill>
              </a:rPr>
              <a:t>9</a:t>
            </a:r>
            <a:endParaRPr lang="tr-TR" altLang="en-US">
              <a:solidFill>
                <a:schemeClr val="bg1"/>
              </a:solidFill>
            </a:endParaRPr>
          </a:p>
        </p:txBody>
      </p:sp>
      <p:sp>
        <p:nvSpPr>
          <p:cNvPr id="16387" name="Rectangle 3"/>
          <p:cNvSpPr>
            <a:spLocks noGrp="1"/>
          </p:cNvSpPr>
          <p:nvPr>
            <p:ph type="title"/>
          </p:nvPr>
        </p:nvSpPr>
        <p:spPr>
          <a:xfrm>
            <a:off x="468313" y="333375"/>
            <a:ext cx="8229600" cy="1150938"/>
          </a:xfrm>
        </p:spPr>
        <p:txBody>
          <a:bodyPr/>
          <a:lstStyle/>
          <a:p>
            <a:pPr algn="ctr" eaLnBrk="1" hangingPunct="1"/>
            <a:r>
              <a:rPr lang="az-Latn-AZ" sz="3200" b="1" i="1" smtClean="0">
                <a:solidFill>
                  <a:srgbClr val="FFFF00"/>
                </a:solidFill>
                <a:latin typeface="Times New Roman" pitchFamily="18" charset="0"/>
                <a:cs typeface="Times New Roman" pitchFamily="18" charset="0"/>
              </a:rPr>
              <a:t>Azərbaycan Respublikası Cinayət Məcəlləsinin 156.1-ci maddəsi</a:t>
            </a:r>
            <a:endParaRPr lang="ru-RU" sz="3200" smtClean="0">
              <a:solidFill>
                <a:srgbClr val="FFFF00"/>
              </a:solidFill>
              <a:latin typeface="Times New Roman" pitchFamily="18" charset="0"/>
            </a:endParaRPr>
          </a:p>
        </p:txBody>
      </p:sp>
      <p:sp>
        <p:nvSpPr>
          <p:cNvPr id="16388" name="Rectangle 4"/>
          <p:cNvSpPr>
            <a:spLocks noGrp="1"/>
          </p:cNvSpPr>
          <p:nvPr>
            <p:ph type="body" idx="1"/>
          </p:nvPr>
        </p:nvSpPr>
        <p:spPr>
          <a:xfrm>
            <a:off x="468313" y="1628775"/>
            <a:ext cx="8229600" cy="4695825"/>
          </a:xfrm>
        </p:spPr>
        <p:txBody>
          <a:bodyPr/>
          <a:lstStyle/>
          <a:p>
            <a:pPr lvl="3" eaLnBrk="1" hangingPunct="1">
              <a:buFont typeface="Wingdings" pitchFamily="2" charset="2"/>
              <a:buChar char="Ø"/>
            </a:pPr>
            <a:endParaRPr lang="az-Latn-AZ" sz="2200" b="1" smtClean="0"/>
          </a:p>
          <a:p>
            <a:pPr algn="just"/>
            <a:r>
              <a:rPr lang="en-US" sz="3200" smtClean="0"/>
              <a:t> Şəxsi həyatın toxunulmazlığını pozma          </a:t>
            </a:r>
            <a:endParaRPr lang="az-Latn-AZ" sz="3200" smtClean="0"/>
          </a:p>
          <a:p>
            <a:pPr algn="just"/>
            <a:r>
              <a:rPr lang="en-US" sz="3200" smtClean="0"/>
              <a:t>  Şəxsi və ailə həyatının sirri olan məlumatların, belə məlumatları əks etdirən sənədlərin, video və foto çəkilişi materiallarının, səs yazılarının yayılması, habelə satılması və ya başqasına verilməsi qanunsuz toplanılması— yüz manatdan beş yüz manatadək miqdarda cərimə </a:t>
            </a:r>
            <a:endParaRPr lang="ru-RU" sz="3200" smtClean="0"/>
          </a:p>
        </p:txBody>
      </p:sp>
    </p:spTree>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0"/>
            <a:ext cx="8786842" cy="642918"/>
          </a:xfrm>
          <a:ln>
            <a:miter lim="800000"/>
            <a:headEnd/>
            <a:tailEnd/>
          </a:ln>
          <a:extLst/>
        </p:spPr>
        <p:txBody>
          <a:bodyPr>
            <a:noAutofit/>
          </a:bodyPr>
          <a:lstStyle/>
          <a:p>
            <a:pPr algn="ctr" eaLnBrk="1" fontAlgn="auto" hangingPunct="1">
              <a:spcAft>
                <a:spcPts val="0"/>
              </a:spcAft>
              <a:defRPr/>
            </a:pPr>
            <a:r>
              <a:rPr lang="en-US" sz="3600" dirty="0">
                <a:solidFill>
                  <a:srgbClr val="FFFF00"/>
                </a:solidFill>
                <a:latin typeface="Times New Roman" pitchFamily="18" charset="0"/>
                <a:cs typeface="Times New Roman" pitchFamily="18" charset="0"/>
              </a:rPr>
              <a:t/>
            </a:r>
            <a:br>
              <a:rPr lang="en-US" sz="3600" dirty="0">
                <a:solidFill>
                  <a:srgbClr val="FFFF00"/>
                </a:solidFill>
                <a:latin typeface="Times New Roman" pitchFamily="18" charset="0"/>
                <a:cs typeface="Times New Roman" pitchFamily="18" charset="0"/>
              </a:rPr>
            </a:br>
            <a:r>
              <a:rPr lang="az-Latn-AZ" sz="3600" dirty="0" smtClean="0">
                <a:solidFill>
                  <a:srgbClr val="FFFF00"/>
                </a:solidFill>
                <a:latin typeface="Times New Roman" pitchFamily="18" charset="0"/>
                <a:cs typeface="Times New Roman" pitchFamily="18" charset="0"/>
              </a:rPr>
              <a:t/>
            </a:r>
            <a:br>
              <a:rPr lang="az-Latn-AZ" sz="3600" dirty="0" smtClean="0">
                <a:solidFill>
                  <a:srgbClr val="FFFF00"/>
                </a:solidFill>
                <a:latin typeface="Times New Roman" pitchFamily="18" charset="0"/>
                <a:cs typeface="Times New Roman" pitchFamily="18" charset="0"/>
              </a:rPr>
            </a:br>
            <a:r>
              <a:rPr lang="az-Latn-AZ" sz="3600" dirty="0" smtClean="0">
                <a:solidFill>
                  <a:srgbClr val="FFFF00"/>
                </a:solidFill>
                <a:latin typeface="Times New Roman" pitchFamily="18" charset="0"/>
                <a:cs typeface="Times New Roman" pitchFamily="18" charset="0"/>
              </a:rPr>
              <a:t/>
            </a:r>
            <a:br>
              <a:rPr lang="az-Latn-AZ" sz="3600" dirty="0" smtClean="0">
                <a:solidFill>
                  <a:srgbClr val="FFFF00"/>
                </a:solidFill>
                <a:latin typeface="Times New Roman" pitchFamily="18" charset="0"/>
                <a:cs typeface="Times New Roman" pitchFamily="18" charset="0"/>
              </a:rPr>
            </a:br>
            <a:r>
              <a:rPr lang="az-Latn-AZ" sz="2600" dirty="0" smtClean="0">
                <a:solidFill>
                  <a:srgbClr val="FFFF00"/>
                </a:solidFill>
              </a:rPr>
              <a:t>ƏMƏLİYYAT-AXTARIŞ FƏALİYYƏTİ HAQQINDA AZƏRBAYCAN RESPUBLİKASININ QANUNU</a:t>
            </a:r>
            <a:endParaRPr lang="en-US" sz="2600" dirty="0">
              <a:solidFill>
                <a:srgbClr val="FFFF00"/>
              </a:solidFill>
              <a:effectLst/>
              <a:latin typeface="Times New Roman" pitchFamily="18" charset="0"/>
              <a:cs typeface="Times New Roman" pitchFamily="18" charset="0"/>
            </a:endParaRPr>
          </a:p>
        </p:txBody>
      </p:sp>
      <p:sp>
        <p:nvSpPr>
          <p:cNvPr id="17411" name="Subtitle 2"/>
          <p:cNvSpPr>
            <a:spLocks noGrp="1"/>
          </p:cNvSpPr>
          <p:nvPr>
            <p:ph type="subTitle" idx="1"/>
          </p:nvPr>
        </p:nvSpPr>
        <p:spPr>
          <a:xfrm>
            <a:off x="107950" y="908050"/>
            <a:ext cx="8893175" cy="5949950"/>
          </a:xfrm>
        </p:spPr>
        <p:txBody>
          <a:bodyPr/>
          <a:lstStyle/>
          <a:p>
            <a:pPr marR="0" algn="just"/>
            <a:r>
              <a:rPr lang="en-US" sz="2200" b="1" smtClean="0">
                <a:latin typeface="Times New Roman" pitchFamily="18" charset="0"/>
                <a:cs typeface="Times New Roman" pitchFamily="18" charset="0"/>
              </a:rPr>
              <a:t>Maddə 4. İnsan və vətəndaş hüquq və azadlıqlarının təminatları </a:t>
            </a:r>
            <a:endParaRPr lang="ru-RU" sz="2200" smtClean="0">
              <a:latin typeface="Times New Roman" pitchFamily="18" charset="0"/>
              <a:cs typeface="Times New Roman" pitchFamily="18" charset="0"/>
            </a:endParaRPr>
          </a:p>
          <a:p>
            <a:pPr marR="0" algn="just"/>
            <a:r>
              <a:rPr lang="en-US" sz="2200" smtClean="0">
                <a:latin typeface="Times New Roman" pitchFamily="18" charset="0"/>
                <a:cs typeface="Times New Roman" pitchFamily="18" charset="0"/>
              </a:rPr>
              <a:t>I. Əməliyyat-axtarış fəaliyyətinin həyata keçirilməsi ilə əlaqədar:</a:t>
            </a:r>
            <a:endParaRPr lang="ru-RU" sz="2200" smtClean="0">
              <a:latin typeface="Times New Roman" pitchFamily="18" charset="0"/>
              <a:cs typeface="Times New Roman" pitchFamily="18" charset="0"/>
            </a:endParaRPr>
          </a:p>
          <a:p>
            <a:pPr marR="0" algn="just"/>
            <a:r>
              <a:rPr lang="en-US" sz="2200" smtClean="0">
                <a:latin typeface="Times New Roman" pitchFamily="18" charset="0"/>
                <a:cs typeface="Times New Roman" pitchFamily="18" charset="0"/>
              </a:rPr>
              <a:t>1) bu Qanunun 1-ci maddəsində nəzərdə tutulmayan məqsədləri güdmək və ya vəzifələri yerinə yetirmək;</a:t>
            </a:r>
            <a:endParaRPr lang="ru-RU" sz="2200" smtClean="0">
              <a:latin typeface="Times New Roman" pitchFamily="18" charset="0"/>
              <a:cs typeface="Times New Roman" pitchFamily="18" charset="0"/>
            </a:endParaRPr>
          </a:p>
          <a:p>
            <a:pPr marR="0" algn="just"/>
            <a:r>
              <a:rPr lang="en-US" sz="2200" smtClean="0">
                <a:latin typeface="Times New Roman" pitchFamily="18" charset="0"/>
                <a:cs typeface="Times New Roman" pitchFamily="18" charset="0"/>
              </a:rPr>
              <a:t>2) hər hansı şəxsin razılığı olmadan onun şəxsi həyatının toxunulmazlığına, o cümlədən şəxsi və ailə həyatının sirrinə, habelə onun şərəf və ləyaqətinə dair əldə edilmiş məlumatları yaymaq qadağandır.</a:t>
            </a:r>
            <a:endParaRPr lang="az-Latn-AZ" sz="2200" smtClean="0">
              <a:latin typeface="Times New Roman" pitchFamily="18" charset="0"/>
              <a:cs typeface="Times New Roman" pitchFamily="18" charset="0"/>
            </a:endParaRPr>
          </a:p>
          <a:p>
            <a:pPr marR="0" algn="just"/>
            <a:r>
              <a:rPr lang="en-US" sz="2200" smtClean="0">
                <a:latin typeface="Times New Roman" pitchFamily="18" charset="0"/>
                <a:cs typeface="Times New Roman" pitchFamily="18" charset="0"/>
              </a:rPr>
              <a:t>II. Əməliyyat-axtarış fəaliyyətinin həyata keçirilməsi zamanı </a:t>
            </a:r>
            <a:r>
              <a:rPr lang="en-US" sz="2200" smtClean="0">
                <a:latin typeface="Times New Roman" pitchFamily="18" charset="0"/>
                <a:cs typeface="Times New Roman" pitchFamily="18" charset="0"/>
                <a:hlinkClick r:id="rId2" action="ppaction://hlinkfile"/>
              </a:rPr>
              <a:t>Azərbaycan Respublikasının Konstitusiyasında</a:t>
            </a:r>
            <a:r>
              <a:rPr lang="en-US" sz="2200" smtClean="0">
                <a:latin typeface="Times New Roman" pitchFamily="18" charset="0"/>
                <a:cs typeface="Times New Roman" pitchFamily="18" charset="0"/>
              </a:rPr>
              <a:t> nəzərdə tutulmuş insan və vətəndaş hüquq və azadlıqlarını, hüquqi şəxslərin qanuni mənafelərini pozmaq qadağandır. Əməliyyat-axtarış tədbirlərinin tətbiqi ilə bağlı insan və vətəndaş hüquq və azadlıqlarının müvəqqəti məhdudlaşdırılmasına yalnız bu Qanunla müəyyən edilmiş qaydada cinayətlərin qarşısının alınması, onların açılması, məhkəmə, istintaq və ya təhqiqat orqanlarından gizlənən, cəza çəkməkdən boyun qaçıran şəxslərin, itkin düşənlərin axtarışı zamanı yol verilə bilər.</a:t>
            </a:r>
            <a:endParaRPr lang="ru-RU" sz="2200" smtClean="0">
              <a:latin typeface="Times New Roman" pitchFamily="18" charset="0"/>
              <a:cs typeface="Times New Roman" pitchFamily="18" charset="0"/>
            </a:endParaRPr>
          </a:p>
          <a:p>
            <a:pPr marR="0"/>
            <a:endParaRPr lang="ru-RU" sz="2200" smtClean="0">
              <a:latin typeface="Times New Roman" pitchFamily="18" charset="0"/>
              <a:cs typeface="Times New Roman" pitchFamily="18" charset="0"/>
            </a:endParaRPr>
          </a:p>
        </p:txBody>
      </p:sp>
      <p:sp>
        <p:nvSpPr>
          <p:cNvPr id="1741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smtClean="0">
                <a:solidFill>
                  <a:schemeClr val="bg1"/>
                </a:solidFill>
              </a:rPr>
              <a:t>17</a:t>
            </a:r>
            <a:endParaRPr lang="tr-TR" altLang="en-US" sz="2000" smtClean="0">
              <a:solidFill>
                <a:schemeClr val="bg1"/>
              </a:solidFill>
            </a:endParaRPr>
          </a:p>
        </p:txBody>
      </p:sp>
    </p:spTree>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42852"/>
            <a:ext cx="8712398" cy="1934004"/>
          </a:xfrm>
          <a:ln>
            <a:miter lim="800000"/>
            <a:headEnd/>
            <a:tailEnd/>
          </a:ln>
          <a:extLst/>
        </p:spPr>
        <p:txBody>
          <a:bodyPr>
            <a:noAutofit/>
          </a:bodyPr>
          <a:lstStyle/>
          <a:p>
            <a:pPr algn="ctr" eaLnBrk="1" fontAlgn="auto" hangingPunct="1">
              <a:spcAft>
                <a:spcPts val="0"/>
              </a:spcAft>
              <a:defRPr/>
            </a:pPr>
            <a:r>
              <a:rPr lang="az-Latn-AZ" sz="2400" dirty="0" smtClean="0">
                <a:effectLst/>
              </a:rPr>
              <a:t/>
            </a:r>
            <a:br>
              <a:rPr lang="az-Latn-AZ" sz="2400" dirty="0" smtClean="0">
                <a:effectLst/>
              </a:rPr>
            </a:br>
            <a:r>
              <a:rPr lang="en-US" sz="2800" dirty="0" err="1" smtClean="0">
                <a:solidFill>
                  <a:srgbClr val="FFFF00"/>
                </a:solidFill>
                <a:effectLst/>
              </a:rPr>
              <a:t>Azərbaycan</a:t>
            </a:r>
            <a:r>
              <a:rPr lang="en-US" sz="2800" dirty="0" smtClean="0">
                <a:solidFill>
                  <a:srgbClr val="FFFF00"/>
                </a:solidFill>
                <a:effectLst/>
              </a:rPr>
              <a:t> </a:t>
            </a:r>
            <a:r>
              <a:rPr lang="en-US" sz="2800" dirty="0" err="1" smtClean="0">
                <a:solidFill>
                  <a:srgbClr val="FFFF00"/>
                </a:solidFill>
                <a:effectLst/>
              </a:rPr>
              <a:t>Respublikasında</a:t>
            </a:r>
            <a:r>
              <a:rPr lang="en-US" sz="2800" dirty="0" smtClean="0">
                <a:solidFill>
                  <a:srgbClr val="FFFF00"/>
                </a:solidFill>
                <a:effectLst/>
              </a:rPr>
              <a:t> </a:t>
            </a:r>
            <a:r>
              <a:rPr lang="en-US" sz="2800" dirty="0" err="1" smtClean="0">
                <a:solidFill>
                  <a:srgbClr val="FFFF00"/>
                </a:solidFill>
                <a:effectLst/>
              </a:rPr>
              <a:t>insan</a:t>
            </a:r>
            <a:r>
              <a:rPr lang="en-US" sz="2800" dirty="0" smtClean="0">
                <a:solidFill>
                  <a:srgbClr val="FFFF00"/>
                </a:solidFill>
                <a:effectLst/>
              </a:rPr>
              <a:t> </a:t>
            </a:r>
            <a:r>
              <a:rPr lang="en-US" sz="2800" dirty="0" err="1" smtClean="0">
                <a:solidFill>
                  <a:srgbClr val="FFFF00"/>
                </a:solidFill>
                <a:effectLst/>
              </a:rPr>
              <a:t>hüquq</a:t>
            </a:r>
            <a:r>
              <a:rPr lang="en-US" sz="2800" dirty="0" smtClean="0">
                <a:solidFill>
                  <a:srgbClr val="FFFF00"/>
                </a:solidFill>
                <a:effectLst/>
              </a:rPr>
              <a:t> </a:t>
            </a:r>
            <a:r>
              <a:rPr lang="en-US" sz="2800" dirty="0" err="1" smtClean="0">
                <a:solidFill>
                  <a:srgbClr val="FFFF00"/>
                </a:solidFill>
                <a:effectLst/>
              </a:rPr>
              <a:t>və</a:t>
            </a:r>
            <a:r>
              <a:rPr lang="en-US" sz="2800" dirty="0" smtClean="0">
                <a:solidFill>
                  <a:srgbClr val="FFFF00"/>
                </a:solidFill>
                <a:effectLst/>
              </a:rPr>
              <a:t> </a:t>
            </a:r>
            <a:r>
              <a:rPr lang="en-US" sz="2800" dirty="0" err="1" smtClean="0">
                <a:solidFill>
                  <a:srgbClr val="FFFF00"/>
                </a:solidFill>
                <a:effectLst/>
              </a:rPr>
              <a:t>azadlıqlarının</a:t>
            </a:r>
            <a:r>
              <a:rPr lang="en-US" sz="2800" dirty="0" smtClean="0">
                <a:solidFill>
                  <a:srgbClr val="FFFF00"/>
                </a:solidFill>
                <a:effectLst/>
              </a:rPr>
              <a:t> </a:t>
            </a:r>
            <a:r>
              <a:rPr lang="en-US" sz="2800" dirty="0" err="1" smtClean="0">
                <a:solidFill>
                  <a:srgbClr val="FFFF00"/>
                </a:solidFill>
                <a:effectLst/>
              </a:rPr>
              <a:t>həyata</a:t>
            </a:r>
            <a:r>
              <a:rPr lang="en-US" sz="2800" dirty="0" smtClean="0">
                <a:solidFill>
                  <a:srgbClr val="FFFF00"/>
                </a:solidFill>
                <a:effectLst/>
              </a:rPr>
              <a:t> </a:t>
            </a:r>
            <a:r>
              <a:rPr lang="en-US" sz="2800" dirty="0" err="1" smtClean="0">
                <a:solidFill>
                  <a:srgbClr val="FFFF00"/>
                </a:solidFill>
                <a:effectLst/>
              </a:rPr>
              <a:t>keçirilməsinin</a:t>
            </a:r>
            <a:r>
              <a:rPr lang="en-US" sz="2800" dirty="0" smtClean="0">
                <a:solidFill>
                  <a:srgbClr val="FFFF00"/>
                </a:solidFill>
                <a:effectLst/>
              </a:rPr>
              <a:t> </a:t>
            </a:r>
            <a:r>
              <a:rPr lang="en-US" sz="2800" dirty="0" err="1" smtClean="0">
                <a:solidFill>
                  <a:srgbClr val="FFFF00"/>
                </a:solidFill>
                <a:effectLst/>
              </a:rPr>
              <a:t>tənzimlənməsi</a:t>
            </a:r>
            <a:r>
              <a:rPr lang="en-US" sz="2800" dirty="0" smtClean="0">
                <a:solidFill>
                  <a:srgbClr val="FFFF00"/>
                </a:solidFill>
                <a:effectLst/>
              </a:rPr>
              <a:t> </a:t>
            </a:r>
            <a:r>
              <a:rPr lang="en-US" sz="2800" dirty="0" err="1" smtClean="0">
                <a:solidFill>
                  <a:srgbClr val="FFFF00"/>
                </a:solidFill>
                <a:effectLst/>
              </a:rPr>
              <a:t>haqqınd</a:t>
            </a:r>
            <a:r>
              <a:rPr lang="az-Latn-AZ" sz="2800" dirty="0" smtClean="0">
                <a:solidFill>
                  <a:srgbClr val="FFFF00"/>
                </a:solidFill>
                <a:effectLst/>
              </a:rPr>
              <a:t>a</a:t>
            </a:r>
            <a:br>
              <a:rPr lang="az-Latn-AZ" sz="2800" dirty="0" smtClean="0">
                <a:solidFill>
                  <a:srgbClr val="FFFF00"/>
                </a:solidFill>
                <a:effectLst/>
              </a:rPr>
            </a:br>
            <a:r>
              <a:rPr lang="en-US" sz="2800" dirty="0" smtClean="0">
                <a:solidFill>
                  <a:srgbClr val="FFFF00"/>
                </a:solidFill>
                <a:effectLst/>
              </a:rPr>
              <a:t>AZƏRBAYCAN RESPUBLİKASININ</a:t>
            </a:r>
            <a:br>
              <a:rPr lang="en-US" sz="2800" dirty="0" smtClean="0">
                <a:solidFill>
                  <a:srgbClr val="FFFF00"/>
                </a:solidFill>
                <a:effectLst/>
              </a:rPr>
            </a:br>
            <a:r>
              <a:rPr lang="en-US" sz="2800" dirty="0" smtClean="0">
                <a:solidFill>
                  <a:srgbClr val="FFFF00"/>
                </a:solidFill>
                <a:effectLst/>
              </a:rPr>
              <a:t>KONSTİTUSİYA Q A N U N U</a:t>
            </a:r>
            <a:endParaRPr lang="en-US" sz="2800" dirty="0">
              <a:solidFill>
                <a:srgbClr val="FFFF00"/>
              </a:solidFill>
            </a:endParaRPr>
          </a:p>
        </p:txBody>
      </p:sp>
      <p:sp>
        <p:nvSpPr>
          <p:cNvPr id="18435" name="Subtitle 2"/>
          <p:cNvSpPr>
            <a:spLocks noGrp="1"/>
          </p:cNvSpPr>
          <p:nvPr>
            <p:ph type="subTitle" idx="1"/>
          </p:nvPr>
        </p:nvSpPr>
        <p:spPr>
          <a:xfrm>
            <a:off x="142875" y="2071688"/>
            <a:ext cx="8605838" cy="4670425"/>
          </a:xfrm>
        </p:spPr>
        <p:txBody>
          <a:bodyPr/>
          <a:lstStyle/>
          <a:p>
            <a:pPr marL="457200" marR="0" indent="-457200" algn="l" eaLnBrk="1" hangingPunct="1">
              <a:lnSpc>
                <a:spcPct val="90000"/>
              </a:lnSpc>
              <a:buFont typeface="Wingdings" pitchFamily="2" charset="2"/>
              <a:buChar char="v"/>
            </a:pPr>
            <a:r>
              <a:rPr lang="en-US" sz="2400" b="1" smtClean="0"/>
              <a:t>Maddə 3. Qanun əsasında insan hüquqlarının və azadlıqlarının məhdudlaşdırılmasına dair tələblər</a:t>
            </a:r>
            <a:r>
              <a:rPr lang="en-US" sz="2400" smtClean="0"/>
              <a:t/>
            </a:r>
            <a:br>
              <a:rPr lang="en-US" sz="2400" smtClean="0"/>
            </a:br>
            <a:r>
              <a:rPr lang="en-US" sz="2400" smtClean="0"/>
              <a:t>3.1. Azərbaycan Respublikasının Konstitusiyasında və Azərbaycan Respublikasının tərəfdar çıxdığı beynəlxalq müqavilələrdə nəzərdə tutulmuş insan hüquqları və azadlıqları yalnız qanunla məhdudlaşdırıla bilər.</a:t>
            </a:r>
            <a:br>
              <a:rPr lang="en-US" sz="2400" smtClean="0"/>
            </a:br>
            <a:r>
              <a:rPr lang="en-US" sz="2400" smtClean="0"/>
              <a:t>3.2. İnsan hüquqlarını və azadlıqlarını məhdudlaşdıran qanunda məhdudlaşdırılan hüquq və ya azadlıq, habelə Azərbaycan Respublikası Konstitusiyasının müvafiq maddəsi göstərilməlidir.</a:t>
            </a:r>
            <a:br>
              <a:rPr lang="en-US" sz="2400" smtClean="0"/>
            </a:br>
            <a:r>
              <a:rPr lang="en-US" sz="2400" smtClean="0"/>
              <a:t>3.3. İnsan hüquqlarına və azadlıqlarına qoyulan məhdudiyyətlər həmin hüquqların və azadlıqların mahiyyətini dəyişməməlidir.</a:t>
            </a:r>
            <a:r>
              <a:rPr lang="en-US" sz="900" smtClean="0"/>
              <a:t/>
            </a:r>
            <a:br>
              <a:rPr lang="en-US" sz="900" smtClean="0"/>
            </a:br>
            <a:endParaRPr lang="az-Latn-AZ" sz="900" b="1" smtClean="0"/>
          </a:p>
        </p:txBody>
      </p:sp>
      <p:sp>
        <p:nvSpPr>
          <p:cNvPr id="1843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7E046D2-5EF8-4E8D-8D5E-47EFE56D44AF}" type="slidenum">
              <a:rPr lang="tr-TR" altLang="en-US" sz="1800" smtClean="0">
                <a:solidFill>
                  <a:schemeClr val="bg1"/>
                </a:solidFill>
              </a:rPr>
              <a:pPr eaLnBrk="1" hangingPunct="1"/>
              <a:t>16</a:t>
            </a:fld>
            <a:endParaRPr lang="tr-TR" altLang="en-US" sz="1800" smtClean="0">
              <a:solidFill>
                <a:schemeClr val="bg1"/>
              </a:solidFill>
            </a:endParaRPr>
          </a:p>
        </p:txBody>
      </p:sp>
    </p:spTree>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85720" y="142852"/>
            <a:ext cx="8643998" cy="1214446"/>
          </a:xfrm>
          <a:ln>
            <a:miter lim="800000"/>
            <a:headEnd/>
            <a:tailEnd/>
          </a:ln>
          <a:extLst/>
        </p:spPr>
        <p:txBody>
          <a:bodyPr/>
          <a:lstStyle/>
          <a:p>
            <a:pPr algn="ctr" eaLnBrk="1" fontAlgn="auto" hangingPunct="1">
              <a:spcAft>
                <a:spcPts val="0"/>
              </a:spcAft>
              <a:defRPr/>
            </a:pPr>
            <a:r>
              <a:rPr lang="az-Latn-AZ" sz="4800" dirty="0" smtClean="0">
                <a:solidFill>
                  <a:srgbClr val="FFFF00"/>
                </a:solidFill>
                <a:latin typeface="Times New Roman" pitchFamily="18" charset="0"/>
                <a:cs typeface="Times New Roman" pitchFamily="18" charset="0"/>
              </a:rPr>
              <a:t>Diqqətinizə görə təşəkkür edirik!</a:t>
            </a:r>
            <a:endParaRPr lang="ru-RU" sz="4800" dirty="0">
              <a:solidFill>
                <a:srgbClr val="FFFF00"/>
              </a:solidFill>
              <a:latin typeface="Times New Roman" pitchFamily="18" charset="0"/>
              <a:cs typeface="Times New Roman" pitchFamily="18" charset="0"/>
            </a:endParaRPr>
          </a:p>
        </p:txBody>
      </p:sp>
      <p:sp>
        <p:nvSpPr>
          <p:cNvPr id="19459"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smtClean="0">
                <a:solidFill>
                  <a:schemeClr val="bg1"/>
                </a:solidFill>
              </a:rPr>
              <a:t>23</a:t>
            </a:r>
            <a:endParaRPr lang="tr-TR" altLang="en-US" sz="2000" smtClean="0">
              <a:solidFill>
                <a:schemeClr val="bg1"/>
              </a:solidFill>
            </a:endParaRPr>
          </a:p>
        </p:txBody>
      </p:sp>
      <p:pic>
        <p:nvPicPr>
          <p:cNvPr id="19460" name="Picture 8" descr="ECH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213" y="1412875"/>
            <a:ext cx="7885112" cy="453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2287" y="8111"/>
            <a:ext cx="7851649" cy="1584177"/>
          </a:xfrm>
          <a:ln>
            <a:miter lim="800000"/>
            <a:headEnd/>
            <a:tailEnd/>
          </a:ln>
          <a:extLst/>
        </p:spPr>
        <p:txBody>
          <a:bodyPr>
            <a:noAutofit/>
          </a:bodyPr>
          <a:lstStyle/>
          <a:p>
            <a:pPr algn="ctr" eaLnBrk="1" fontAlgn="auto" hangingPunct="1">
              <a:spcAft>
                <a:spcPts val="0"/>
              </a:spcAft>
              <a:defRPr/>
            </a:pPr>
            <a:r>
              <a:rPr lang="az-Latn-AZ" sz="3600" dirty="0" smtClean="0">
                <a:solidFill>
                  <a:srgbClr val="FFFF00"/>
                </a:solidFill>
              </a:rPr>
              <a:t>Avropa İnsan Hüquqları Konvensiyasının 8-ci maddəsi </a:t>
            </a:r>
            <a:endParaRPr lang="en-US" sz="3600" dirty="0">
              <a:solidFill>
                <a:srgbClr val="FFFF00"/>
              </a:solidFill>
            </a:endParaRPr>
          </a:p>
        </p:txBody>
      </p:sp>
      <p:sp>
        <p:nvSpPr>
          <p:cNvPr id="4099" name="Subtitle 2"/>
          <p:cNvSpPr>
            <a:spLocks noGrp="1"/>
          </p:cNvSpPr>
          <p:nvPr>
            <p:ph type="subTitle" idx="1"/>
          </p:nvPr>
        </p:nvSpPr>
        <p:spPr>
          <a:xfrm>
            <a:off x="179388" y="1700213"/>
            <a:ext cx="8496300" cy="4392612"/>
          </a:xfrm>
        </p:spPr>
        <p:txBody>
          <a:bodyPr/>
          <a:lstStyle/>
          <a:p>
            <a:pPr marR="0" algn="just" eaLnBrk="1" hangingPunct="1"/>
            <a:r>
              <a:rPr lang="en-US" altLang="en-US" sz="2400" smtClean="0"/>
              <a:t>Maddə 8. Şəxsi və ailə həyatına hörmət hüququ </a:t>
            </a:r>
          </a:p>
          <a:p>
            <a:pPr marR="0" algn="just" eaLnBrk="1" hangingPunct="1"/>
            <a:r>
              <a:rPr lang="en-US" altLang="en-US" sz="2400" smtClean="0"/>
              <a:t>1. Hər kəs öz şəxsi və ailə həyatına, mənzilinə və yazışma sirrinə hörmət hüququna malikdir. </a:t>
            </a:r>
          </a:p>
          <a:p>
            <a:pPr marR="0" algn="just" eaLnBrk="1" hangingPunct="1"/>
            <a:r>
              <a:rPr lang="en-US" altLang="en-US" sz="2400" smtClean="0"/>
              <a:t>2. Milli təhlükəsizlik və ictimai asayiş, ölkənin iqtisadi rifah maraqları naminə, iğtişaşın və ya cinayətin qarşısını almaq üçün sağlamlığı, yaxud mənəviyyatı mühafizə etmək üçün və ya digər şəxslərin hüquq və azadlıqlarını müdafiə etmək üçün qanunla nəzərdə tutulmuş və demokratik cəmiyyətdə zəruri olan hallar istisna olmaqla, dövlət hakimiyyəti orqanları tərəfindən bu hüququn həyata keçirilməsinə mane olmağa yol verilmir.</a:t>
            </a:r>
          </a:p>
        </p:txBody>
      </p:sp>
      <p:sp>
        <p:nvSpPr>
          <p:cNvPr id="410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az-Latn-AZ" altLang="en-US" sz="1600" smtClean="0">
                <a:solidFill>
                  <a:schemeClr val="bg1"/>
                </a:solidFill>
              </a:rPr>
              <a:t>2</a:t>
            </a:r>
            <a:endParaRPr lang="tr-TR" altLang="en-US" sz="1600" smtClean="0">
              <a:solidFill>
                <a:schemeClr val="bg1"/>
              </a:solidFill>
            </a:endParaRPr>
          </a:p>
        </p:txBody>
      </p:sp>
    </p:spTree>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Подзаголовок 2"/>
          <p:cNvSpPr>
            <a:spLocks noGrp="1"/>
          </p:cNvSpPr>
          <p:nvPr>
            <p:ph type="subTitle" idx="1"/>
          </p:nvPr>
        </p:nvSpPr>
        <p:spPr>
          <a:xfrm>
            <a:off x="107950" y="1196975"/>
            <a:ext cx="8831263" cy="5661025"/>
          </a:xfrm>
        </p:spPr>
        <p:txBody>
          <a:bodyPr/>
          <a:lstStyle/>
          <a:p>
            <a:pPr marR="0" algn="just"/>
            <a:r>
              <a:rPr lang="az-Latn-AZ" sz="3200" smtClean="0">
                <a:latin typeface="Times New Roman" pitchFamily="18" charset="0"/>
                <a:cs typeface="Times New Roman" pitchFamily="18" charset="0"/>
              </a:rPr>
              <a:t>Ümumdünya İnsan Haqları Bəyannaməsi(1948);</a:t>
            </a:r>
          </a:p>
          <a:p>
            <a:pPr marR="0" algn="just"/>
            <a:r>
              <a:rPr lang="en-US" sz="3200" smtClean="0"/>
              <a:t>Maddə 12</a:t>
            </a:r>
            <a:r>
              <a:rPr lang="az-Latn-AZ" sz="3200" smtClean="0"/>
              <a:t>.-1.</a:t>
            </a:r>
            <a:r>
              <a:rPr lang="en-US" sz="3200" smtClean="0"/>
              <a:t> Heç kimin şəxsi və ailə həyatına özbaşınalıqla müdaxilə, evinin toxunulmazlığına, gizli məktublaşmalarına, şərəf və nüfuzuna özbaşınalıqla qəsd edilə bilməz. Hər bir insan bu cür müdaxilələrdən və ya belə qəsdlərdən qanunla müdafiə olunmaq hüququna</a:t>
            </a:r>
            <a:r>
              <a:rPr lang="az-Latn-AZ" sz="3200" smtClean="0"/>
              <a:t> malikdir</a:t>
            </a:r>
            <a:r>
              <a:rPr lang="en-US" sz="3200" smtClean="0"/>
              <a:t>. </a:t>
            </a:r>
            <a:r>
              <a:rPr lang="az-Latn-AZ" sz="3200" smtClean="0"/>
              <a:t>                             </a:t>
            </a:r>
            <a:r>
              <a:rPr lang="en-US" sz="3200" smtClean="0"/>
              <a:t>2. Hər bir insan belə müdaxilə və belə qəsdlərdən qanunla qorunmaq hüququna malikdir. </a:t>
            </a:r>
            <a:endParaRPr lang="az-Latn-AZ" sz="3200" smtClean="0"/>
          </a:p>
        </p:txBody>
      </p:sp>
      <p:sp>
        <p:nvSpPr>
          <p:cNvPr id="4" name="Slide Number Placeholder 3"/>
          <p:cNvSpPr>
            <a:spLocks noGrp="1"/>
          </p:cNvSpPr>
          <p:nvPr>
            <p:ph type="sldNum" sz="quarter" idx="12"/>
          </p:nvPr>
        </p:nvSpPr>
        <p:spPr/>
        <p:txBody>
          <a:bodyPr>
            <a:normAutofit/>
          </a:bodyPr>
          <a:lstStyle/>
          <a:p>
            <a:pPr>
              <a:defRPr/>
            </a:pPr>
            <a:r>
              <a:rPr lang="en-US" sz="2000" dirty="0">
                <a:solidFill>
                  <a:schemeClr val="bg1"/>
                </a:solidFill>
              </a:rPr>
              <a:t>7</a:t>
            </a:r>
            <a:endParaRPr lang="tr-TR" dirty="0"/>
          </a:p>
        </p:txBody>
      </p:sp>
      <p:sp>
        <p:nvSpPr>
          <p:cNvPr id="5" name="Title 4"/>
          <p:cNvSpPr>
            <a:spLocks noGrp="1"/>
          </p:cNvSpPr>
          <p:nvPr>
            <p:ph type="ctrTitle"/>
          </p:nvPr>
        </p:nvSpPr>
        <p:spPr>
          <a:xfrm>
            <a:off x="2214546" y="285728"/>
            <a:ext cx="5670436" cy="557218"/>
          </a:xfrm>
          <a:ln>
            <a:miter lim="800000"/>
            <a:headEnd/>
            <a:tailEnd/>
          </a:ln>
        </p:spPr>
        <p:txBody>
          <a:bodyPr>
            <a:normAutofit fontScale="90000"/>
          </a:bodyPr>
          <a:lstStyle/>
          <a:p>
            <a:pPr>
              <a:defRPr/>
            </a:pPr>
            <a:r>
              <a:rPr lang="az-Latn-AZ" dirty="0" smtClean="0"/>
              <a:t>Beynəlxalq sənədlər</a:t>
            </a:r>
            <a:endParaRPr lang="ru-RU" dirty="0"/>
          </a:p>
        </p:txBody>
      </p:sp>
    </p:spTree>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1472" y="142852"/>
            <a:ext cx="7743852" cy="1571636"/>
          </a:xfrm>
          <a:ln>
            <a:miter lim="800000"/>
            <a:headEnd/>
            <a:tailEnd/>
          </a:ln>
          <a:extLst/>
        </p:spPr>
        <p:txBody>
          <a:bodyPr>
            <a:noAutofit/>
          </a:bodyPr>
          <a:lstStyle/>
          <a:p>
            <a:pPr algn="ctr" eaLnBrk="1" fontAlgn="auto" hangingPunct="1">
              <a:spcAft>
                <a:spcPts val="0"/>
              </a:spcAft>
              <a:defRPr/>
            </a:pPr>
            <a:r>
              <a:rPr lang="az-Latn-AZ" sz="3600" dirty="0" smtClean="0">
                <a:solidFill>
                  <a:srgbClr val="FFFF00"/>
                </a:solidFill>
              </a:rPr>
              <a:t>Digər Beynəlxalq sənədlərdə 8-ci maddənin təsir dairəsinə düşən hüquqlar</a:t>
            </a:r>
            <a:endParaRPr lang="ru-RU" sz="3600" dirty="0">
              <a:solidFill>
                <a:srgbClr val="FFFF00"/>
              </a:solidFill>
            </a:endParaRPr>
          </a:p>
        </p:txBody>
      </p:sp>
      <p:sp>
        <p:nvSpPr>
          <p:cNvPr id="6147" name="Подзаголовок 2"/>
          <p:cNvSpPr>
            <a:spLocks noGrp="1"/>
          </p:cNvSpPr>
          <p:nvPr>
            <p:ph type="subTitle" idx="1"/>
          </p:nvPr>
        </p:nvSpPr>
        <p:spPr>
          <a:xfrm>
            <a:off x="179388" y="1700213"/>
            <a:ext cx="8750300" cy="5372100"/>
          </a:xfrm>
        </p:spPr>
        <p:txBody>
          <a:bodyPr/>
          <a:lstStyle/>
          <a:p>
            <a:pPr marL="514350" marR="0" indent="-514350" algn="ctr" eaLnBrk="1" hangingPunct="1">
              <a:lnSpc>
                <a:spcPct val="90000"/>
              </a:lnSpc>
            </a:pPr>
            <a:r>
              <a:rPr lang="az-Latn-AZ" sz="3100" smtClean="0">
                <a:solidFill>
                  <a:schemeClr val="bg1"/>
                </a:solidFill>
                <a:latin typeface="Times New Roman" pitchFamily="18" charset="0"/>
                <a:cs typeface="Times New Roman" pitchFamily="18" charset="0"/>
              </a:rPr>
              <a:t>     </a:t>
            </a:r>
            <a:r>
              <a:rPr lang="az-Latn-AZ" sz="2800" smtClean="0"/>
              <a:t>Mülki və Siyasi hüquqlar haqqında Beynəlxalq Pakt </a:t>
            </a:r>
            <a:endParaRPr lang="az-Latn-AZ" sz="2100" smtClean="0">
              <a:solidFill>
                <a:srgbClr val="FFC000"/>
              </a:solidFill>
              <a:latin typeface="Times New Roman" pitchFamily="18" charset="0"/>
              <a:cs typeface="Times New Roman" pitchFamily="18" charset="0"/>
            </a:endParaRPr>
          </a:p>
          <a:p>
            <a:pPr marL="514350" marR="0" indent="-514350" eaLnBrk="1" hangingPunct="1">
              <a:lnSpc>
                <a:spcPct val="90000"/>
              </a:lnSpc>
            </a:pPr>
            <a:endParaRPr lang="az-Latn-AZ" sz="2100" smtClean="0">
              <a:solidFill>
                <a:srgbClr val="FFC000"/>
              </a:solidFill>
              <a:latin typeface="Times New Roman" pitchFamily="18" charset="0"/>
              <a:cs typeface="Times New Roman" pitchFamily="18" charset="0"/>
            </a:endParaRPr>
          </a:p>
          <a:p>
            <a:pPr marL="514350" marR="0" indent="-514350" eaLnBrk="1" hangingPunct="1">
              <a:lnSpc>
                <a:spcPct val="90000"/>
              </a:lnSpc>
            </a:pPr>
            <a:endParaRPr lang="az-Latn-AZ" sz="2100" smtClean="0">
              <a:solidFill>
                <a:srgbClr val="FFC000"/>
              </a:solidFill>
              <a:latin typeface="Times New Roman" pitchFamily="18" charset="0"/>
              <a:cs typeface="Times New Roman" pitchFamily="18" charset="0"/>
            </a:endParaRPr>
          </a:p>
          <a:p>
            <a:pPr marL="514350" marR="0" indent="-514350" algn="just" eaLnBrk="1" hangingPunct="1">
              <a:lnSpc>
                <a:spcPct val="90000"/>
              </a:lnSpc>
            </a:pPr>
            <a:endParaRPr lang="az-Latn-AZ" smtClean="0">
              <a:solidFill>
                <a:schemeClr val="bg1"/>
              </a:solidFill>
              <a:latin typeface="Times New Roman" pitchFamily="18" charset="0"/>
              <a:cs typeface="Times New Roman" pitchFamily="18" charset="0"/>
            </a:endParaRPr>
          </a:p>
          <a:p>
            <a:pPr marL="514350" marR="0" indent="-514350" algn="just" eaLnBrk="1" hangingPunct="1">
              <a:lnSpc>
                <a:spcPct val="90000"/>
              </a:lnSpc>
            </a:pPr>
            <a:endParaRPr lang="az-Latn-AZ" smtClean="0">
              <a:solidFill>
                <a:schemeClr val="bg1"/>
              </a:solidFill>
              <a:latin typeface="Times New Roman" pitchFamily="18" charset="0"/>
              <a:cs typeface="Times New Roman" pitchFamily="18" charset="0"/>
            </a:endParaRPr>
          </a:p>
          <a:p>
            <a:pPr marL="514350" marR="0" indent="-514350" algn="just" eaLnBrk="1" hangingPunct="1">
              <a:lnSpc>
                <a:spcPct val="90000"/>
              </a:lnSpc>
            </a:pPr>
            <a:endParaRPr lang="az-Latn-AZ" smtClean="0">
              <a:solidFill>
                <a:schemeClr val="bg1"/>
              </a:solidFill>
              <a:latin typeface="Times New Roman" pitchFamily="18" charset="0"/>
              <a:cs typeface="Times New Roman" pitchFamily="18" charset="0"/>
            </a:endParaRPr>
          </a:p>
          <a:p>
            <a:pPr marL="514350" marR="0" indent="-514350" eaLnBrk="1" hangingPunct="1">
              <a:lnSpc>
                <a:spcPct val="90000"/>
              </a:lnSpc>
            </a:pPr>
            <a:r>
              <a:rPr lang="az-Latn-AZ" smtClean="0">
                <a:solidFill>
                  <a:schemeClr val="bg1"/>
                </a:solidFill>
                <a:latin typeface="Times New Roman" pitchFamily="18" charset="0"/>
                <a:cs typeface="Times New Roman" pitchFamily="18" charset="0"/>
              </a:rPr>
              <a:t>                        </a:t>
            </a:r>
            <a:endParaRPr lang="az-Latn-AZ" smtClean="0">
              <a:solidFill>
                <a:srgbClr val="FFC000"/>
              </a:solidFill>
              <a:latin typeface="Times New Roman" pitchFamily="18" charset="0"/>
              <a:cs typeface="Times New Roman" pitchFamily="18" charset="0"/>
            </a:endParaRPr>
          </a:p>
          <a:p>
            <a:pPr marL="514350" marR="0" indent="-514350" algn="l" eaLnBrk="1" hangingPunct="1">
              <a:lnSpc>
                <a:spcPct val="90000"/>
              </a:lnSpc>
            </a:pPr>
            <a:endParaRPr lang="az-Latn-AZ" sz="3200" b="1" i="1" smtClean="0">
              <a:solidFill>
                <a:srgbClr val="FFFF00"/>
              </a:solidFill>
            </a:endParaRPr>
          </a:p>
          <a:p>
            <a:pPr marL="514350" marR="0" indent="-514350" algn="l" eaLnBrk="1" hangingPunct="1">
              <a:lnSpc>
                <a:spcPct val="90000"/>
              </a:lnSpc>
            </a:pPr>
            <a:endParaRPr lang="az-Latn-AZ" sz="3200" b="1" i="1" smtClean="0">
              <a:solidFill>
                <a:srgbClr val="FFFF00"/>
              </a:solidFill>
            </a:endParaRPr>
          </a:p>
          <a:p>
            <a:pPr marL="514350" marR="0" indent="-514350" algn="l" eaLnBrk="1" hangingPunct="1">
              <a:lnSpc>
                <a:spcPct val="90000"/>
              </a:lnSpc>
              <a:buFont typeface="Wingdings 2" pitchFamily="18" charset="2"/>
              <a:buAutoNum type="arabicPeriod"/>
            </a:pPr>
            <a:endParaRPr lang="az-Latn-AZ" sz="3200" b="1" i="1" smtClean="0">
              <a:solidFill>
                <a:srgbClr val="FFFF00"/>
              </a:solidFill>
            </a:endParaRPr>
          </a:p>
          <a:p>
            <a:pPr marL="514350" marR="0" indent="-514350" algn="l" eaLnBrk="1" hangingPunct="1">
              <a:lnSpc>
                <a:spcPct val="90000"/>
              </a:lnSpc>
              <a:buFont typeface="Wingdings 2" pitchFamily="18" charset="2"/>
              <a:buAutoNum type="arabicPeriod"/>
            </a:pPr>
            <a:endParaRPr lang="az-Latn-AZ" sz="3200" b="1" i="1" smtClean="0">
              <a:solidFill>
                <a:srgbClr val="FFFF00"/>
              </a:solidFill>
            </a:endParaRPr>
          </a:p>
          <a:p>
            <a:pPr marL="514350" marR="0" indent="-514350" algn="l" eaLnBrk="1" hangingPunct="1">
              <a:lnSpc>
                <a:spcPct val="90000"/>
              </a:lnSpc>
              <a:buFont typeface="Wingdings 2" pitchFamily="18" charset="2"/>
              <a:buAutoNum type="arabicPeriod"/>
            </a:pPr>
            <a:endParaRPr lang="az-Latn-AZ" sz="3200" b="1" i="1" smtClean="0">
              <a:solidFill>
                <a:srgbClr val="FFFF00"/>
              </a:solidFill>
            </a:endParaRPr>
          </a:p>
          <a:p>
            <a:pPr marL="514350" marR="0" indent="-514350" algn="l" eaLnBrk="1" hangingPunct="1">
              <a:lnSpc>
                <a:spcPct val="90000"/>
              </a:lnSpc>
              <a:buFont typeface="Wingdings 2" pitchFamily="18" charset="2"/>
              <a:buAutoNum type="arabicPeriod"/>
            </a:pPr>
            <a:endParaRPr lang="az-Latn-AZ" sz="3200" b="1" i="1" smtClean="0">
              <a:solidFill>
                <a:srgbClr val="FFFF00"/>
              </a:solidFill>
            </a:endParaRPr>
          </a:p>
          <a:p>
            <a:pPr marL="514350" marR="0" indent="-514350" algn="l" eaLnBrk="1" hangingPunct="1">
              <a:lnSpc>
                <a:spcPct val="90000"/>
              </a:lnSpc>
              <a:buFont typeface="Wingdings 2" pitchFamily="18" charset="2"/>
              <a:buAutoNum type="arabicPeriod"/>
            </a:pPr>
            <a:endParaRPr lang="az-Latn-AZ" sz="3200" b="1" i="1" smtClean="0">
              <a:solidFill>
                <a:srgbClr val="FFFF00"/>
              </a:solidFill>
            </a:endParaRPr>
          </a:p>
          <a:p>
            <a:pPr marL="514350" marR="0" indent="-514350" algn="l" eaLnBrk="1" hangingPunct="1">
              <a:lnSpc>
                <a:spcPct val="90000"/>
              </a:lnSpc>
              <a:buFont typeface="Wingdings 2" pitchFamily="18" charset="2"/>
              <a:buAutoNum type="arabicPeriod"/>
            </a:pPr>
            <a:endParaRPr lang="az-Latn-AZ" sz="3200" b="1" i="1" smtClean="0">
              <a:solidFill>
                <a:srgbClr val="FFFF00"/>
              </a:solidFill>
            </a:endParaRPr>
          </a:p>
          <a:p>
            <a:pPr marL="514350" marR="0" indent="-514350" algn="l" eaLnBrk="1" hangingPunct="1">
              <a:lnSpc>
                <a:spcPct val="90000"/>
              </a:lnSpc>
              <a:buFont typeface="Wingdings 2" pitchFamily="18" charset="2"/>
              <a:buAutoNum type="arabicPeriod"/>
            </a:pPr>
            <a:endParaRPr lang="az-Latn-AZ" sz="3200" b="1" i="1" smtClean="0">
              <a:solidFill>
                <a:srgbClr val="FFFF00"/>
              </a:solidFill>
            </a:endParaRPr>
          </a:p>
          <a:p>
            <a:pPr marL="514350" marR="0" indent="-514350" algn="l" eaLnBrk="1" hangingPunct="1">
              <a:lnSpc>
                <a:spcPct val="90000"/>
              </a:lnSpc>
              <a:buFont typeface="Wingdings 2" pitchFamily="18" charset="2"/>
              <a:buAutoNum type="arabicPeriod"/>
            </a:pPr>
            <a:endParaRPr lang="az-Latn-AZ" sz="3200" b="1" i="1" smtClean="0">
              <a:solidFill>
                <a:srgbClr val="FFFF00"/>
              </a:solidFill>
            </a:endParaRPr>
          </a:p>
          <a:p>
            <a:pPr marL="514350" marR="0" indent="-514350" algn="l" eaLnBrk="1" hangingPunct="1">
              <a:lnSpc>
                <a:spcPct val="90000"/>
              </a:lnSpc>
              <a:buFont typeface="Wingdings 2" pitchFamily="18" charset="2"/>
              <a:buAutoNum type="arabicPeriod"/>
            </a:pPr>
            <a:endParaRPr lang="az-Latn-AZ" sz="3200" b="1" i="1" smtClean="0">
              <a:solidFill>
                <a:srgbClr val="FFFF00"/>
              </a:solidFill>
            </a:endParaRPr>
          </a:p>
          <a:p>
            <a:pPr marL="514350" marR="0" indent="-514350" algn="l" eaLnBrk="1" hangingPunct="1">
              <a:lnSpc>
                <a:spcPct val="90000"/>
              </a:lnSpc>
              <a:buFont typeface="Wingdings 2" pitchFamily="18" charset="2"/>
              <a:buAutoNum type="arabicPeriod"/>
            </a:pPr>
            <a:endParaRPr lang="az-Latn-AZ" sz="3200" b="1" i="1" smtClean="0">
              <a:solidFill>
                <a:srgbClr val="FFFF00"/>
              </a:solidFill>
            </a:endParaRPr>
          </a:p>
          <a:p>
            <a:pPr marL="514350" marR="0" indent="-514350" algn="l" eaLnBrk="1" hangingPunct="1">
              <a:lnSpc>
                <a:spcPct val="90000"/>
              </a:lnSpc>
              <a:buFont typeface="Wingdings 2" pitchFamily="18" charset="2"/>
              <a:buAutoNum type="arabicPeriod"/>
            </a:pPr>
            <a:endParaRPr lang="az-Latn-AZ" sz="3200" b="1" i="1" smtClean="0">
              <a:solidFill>
                <a:srgbClr val="FFFF00"/>
              </a:solidFill>
            </a:endParaRPr>
          </a:p>
          <a:p>
            <a:pPr marL="514350" marR="0" indent="-514350" algn="l" eaLnBrk="1" hangingPunct="1">
              <a:lnSpc>
                <a:spcPct val="90000"/>
              </a:lnSpc>
              <a:buFont typeface="Wingdings 2" pitchFamily="18" charset="2"/>
              <a:buAutoNum type="arabicPeriod"/>
            </a:pPr>
            <a:endParaRPr lang="az-Latn-AZ" sz="3200" b="1" i="1" smtClean="0">
              <a:solidFill>
                <a:srgbClr val="FFFF00"/>
              </a:solidFill>
            </a:endParaRPr>
          </a:p>
          <a:p>
            <a:pPr marL="514350" marR="0" indent="-514350" algn="l" eaLnBrk="1" hangingPunct="1">
              <a:lnSpc>
                <a:spcPct val="90000"/>
              </a:lnSpc>
              <a:buFont typeface="Wingdings 2" pitchFamily="18" charset="2"/>
              <a:buAutoNum type="arabicPeriod"/>
            </a:pPr>
            <a:endParaRPr lang="ru-RU" sz="3200" b="1" i="1" smtClean="0">
              <a:solidFill>
                <a:srgbClr val="FFFF00"/>
              </a:solidFill>
            </a:endParaRPr>
          </a:p>
        </p:txBody>
      </p:sp>
      <p:sp>
        <p:nvSpPr>
          <p:cNvPr id="614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az-Latn-AZ" altLang="en-US" sz="1600" smtClean="0">
                <a:solidFill>
                  <a:schemeClr val="bg1"/>
                </a:solidFill>
              </a:rPr>
              <a:t>4</a:t>
            </a:r>
            <a:endParaRPr lang="tr-TR" altLang="en-US" sz="1600" smtClean="0">
              <a:solidFill>
                <a:schemeClr val="bg1"/>
              </a:solidFill>
            </a:endParaRPr>
          </a:p>
        </p:txBody>
      </p:sp>
      <p:sp>
        <p:nvSpPr>
          <p:cNvPr id="5" name="Прямоугольник 4"/>
          <p:cNvSpPr/>
          <p:nvPr/>
        </p:nvSpPr>
        <p:spPr>
          <a:xfrm>
            <a:off x="323850" y="2276475"/>
            <a:ext cx="8677275" cy="158432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514350" indent="-514350" algn="just">
              <a:lnSpc>
                <a:spcPct val="90000"/>
              </a:lnSpc>
              <a:buFont typeface="Arial" pitchFamily="34" charset="0"/>
              <a:buChar char="•"/>
              <a:defRPr/>
            </a:pPr>
            <a:r>
              <a:rPr lang="az-Latn-AZ" sz="2000" b="1" dirty="0">
                <a:solidFill>
                  <a:schemeClr val="bg1"/>
                </a:solidFill>
                <a:latin typeface="Times New Roman" pitchFamily="18" charset="0"/>
                <a:cs typeface="Times New Roman" pitchFamily="18" charset="0"/>
              </a:rPr>
              <a:t>17-ci maddənin 1-ci bəndinə əsasən h</a:t>
            </a:r>
            <a:r>
              <a:rPr lang="en-US" sz="2000" b="1" dirty="0" err="1">
                <a:solidFill>
                  <a:schemeClr val="bg1"/>
                </a:solidFill>
                <a:latin typeface="Times New Roman" pitchFamily="18" charset="0"/>
                <a:cs typeface="Times New Roman" pitchFamily="18" charset="0"/>
              </a:rPr>
              <a:t>eç</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kimin</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şəxsi</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və</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ailə</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həyatına</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özbaşınalıqla</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və</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yaxud</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qeyri-qanuni</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müdaxilə</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onun</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evinin</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toxunulmazlığına</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və</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məktublaşmalarının</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gizliliyinə</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özbaşınalıqla</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və</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ya</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qeyri-qanuni</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qəsd</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və</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ya</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onun</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ləyaqəti</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və</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nüfuzuna</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qeyri-qanuni</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qəsd</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edilə</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bilməz</a:t>
            </a:r>
            <a:r>
              <a:rPr lang="en-US" sz="2000" b="1" dirty="0">
                <a:solidFill>
                  <a:schemeClr val="bg1"/>
                </a:solidFill>
                <a:latin typeface="Times New Roman" pitchFamily="18" charset="0"/>
                <a:cs typeface="Times New Roman" pitchFamily="18" charset="0"/>
              </a:rPr>
              <a:t>. </a:t>
            </a:r>
            <a:endParaRPr lang="az-Latn-AZ" sz="2000" b="1" dirty="0">
              <a:solidFill>
                <a:schemeClr val="bg1"/>
              </a:solidFill>
              <a:latin typeface="Times New Roman" pitchFamily="18" charset="0"/>
              <a:cs typeface="Times New Roman" pitchFamily="18" charset="0"/>
            </a:endParaRPr>
          </a:p>
        </p:txBody>
      </p:sp>
      <p:sp>
        <p:nvSpPr>
          <p:cNvPr id="6" name="Прямоугольник 5"/>
          <p:cNvSpPr/>
          <p:nvPr/>
        </p:nvSpPr>
        <p:spPr>
          <a:xfrm>
            <a:off x="285750" y="4000500"/>
            <a:ext cx="8678863" cy="216535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2000" b="1" dirty="0">
                <a:solidFill>
                  <a:schemeClr val="bg1"/>
                </a:solidFill>
              </a:rPr>
              <a:t>2. </a:t>
            </a:r>
            <a:r>
              <a:rPr lang="en-US" sz="2000" b="1" dirty="0" err="1">
                <a:solidFill>
                  <a:schemeClr val="bg1"/>
                </a:solidFill>
              </a:rPr>
              <a:t>Hər</a:t>
            </a:r>
            <a:r>
              <a:rPr lang="en-US" sz="2000" b="1" dirty="0">
                <a:solidFill>
                  <a:schemeClr val="bg1"/>
                </a:solidFill>
              </a:rPr>
              <a:t> </a:t>
            </a:r>
            <a:r>
              <a:rPr lang="en-US" sz="2000" b="1" dirty="0" err="1">
                <a:solidFill>
                  <a:schemeClr val="bg1"/>
                </a:solidFill>
              </a:rPr>
              <a:t>bir</a:t>
            </a:r>
            <a:r>
              <a:rPr lang="en-US" sz="2000" b="1" dirty="0">
                <a:solidFill>
                  <a:schemeClr val="bg1"/>
                </a:solidFill>
              </a:rPr>
              <a:t> </a:t>
            </a:r>
            <a:r>
              <a:rPr lang="en-US" sz="2000" b="1" dirty="0" err="1">
                <a:solidFill>
                  <a:schemeClr val="bg1"/>
                </a:solidFill>
              </a:rPr>
              <a:t>insan</a:t>
            </a:r>
            <a:r>
              <a:rPr lang="en-US" sz="2000" b="1" dirty="0">
                <a:solidFill>
                  <a:schemeClr val="bg1"/>
                </a:solidFill>
              </a:rPr>
              <a:t> </a:t>
            </a:r>
            <a:r>
              <a:rPr lang="en-US" sz="2000" b="1" dirty="0" err="1">
                <a:solidFill>
                  <a:schemeClr val="bg1"/>
                </a:solidFill>
              </a:rPr>
              <a:t>belə</a:t>
            </a:r>
            <a:r>
              <a:rPr lang="en-US" sz="2000" b="1" dirty="0">
                <a:solidFill>
                  <a:schemeClr val="bg1"/>
                </a:solidFill>
              </a:rPr>
              <a:t> </a:t>
            </a:r>
            <a:r>
              <a:rPr lang="en-US" sz="2000" b="1" dirty="0" err="1">
                <a:solidFill>
                  <a:schemeClr val="bg1"/>
                </a:solidFill>
              </a:rPr>
              <a:t>müdaxilə</a:t>
            </a:r>
            <a:r>
              <a:rPr lang="en-US" sz="2000" b="1" dirty="0">
                <a:solidFill>
                  <a:schemeClr val="bg1"/>
                </a:solidFill>
              </a:rPr>
              <a:t> </a:t>
            </a:r>
            <a:r>
              <a:rPr lang="en-US" sz="2000" b="1" dirty="0" err="1">
                <a:solidFill>
                  <a:schemeClr val="bg1"/>
                </a:solidFill>
              </a:rPr>
              <a:t>və</a:t>
            </a:r>
            <a:r>
              <a:rPr lang="en-US" sz="2000" b="1" dirty="0">
                <a:solidFill>
                  <a:schemeClr val="bg1"/>
                </a:solidFill>
              </a:rPr>
              <a:t> </a:t>
            </a:r>
            <a:r>
              <a:rPr lang="en-US" sz="2000" b="1" dirty="0" err="1">
                <a:solidFill>
                  <a:schemeClr val="bg1"/>
                </a:solidFill>
              </a:rPr>
              <a:t>belə</a:t>
            </a:r>
            <a:r>
              <a:rPr lang="en-US" sz="2000" b="1" dirty="0">
                <a:solidFill>
                  <a:schemeClr val="bg1"/>
                </a:solidFill>
              </a:rPr>
              <a:t> </a:t>
            </a:r>
            <a:r>
              <a:rPr lang="en-US" sz="2000" b="1" dirty="0" err="1">
                <a:solidFill>
                  <a:schemeClr val="bg1"/>
                </a:solidFill>
              </a:rPr>
              <a:t>qəsdlərdən</a:t>
            </a:r>
            <a:r>
              <a:rPr lang="en-US" sz="2000" b="1" dirty="0">
                <a:solidFill>
                  <a:schemeClr val="bg1"/>
                </a:solidFill>
              </a:rPr>
              <a:t> </a:t>
            </a:r>
            <a:r>
              <a:rPr lang="en-US" sz="2000" b="1" dirty="0" err="1">
                <a:solidFill>
                  <a:schemeClr val="bg1"/>
                </a:solidFill>
              </a:rPr>
              <a:t>qanunla</a:t>
            </a:r>
            <a:r>
              <a:rPr lang="en-US" sz="2000" b="1" dirty="0">
                <a:solidFill>
                  <a:schemeClr val="bg1"/>
                </a:solidFill>
              </a:rPr>
              <a:t> </a:t>
            </a:r>
            <a:r>
              <a:rPr lang="en-US" sz="2000" b="1" dirty="0" err="1">
                <a:solidFill>
                  <a:schemeClr val="bg1"/>
                </a:solidFill>
              </a:rPr>
              <a:t>qorunmaq</a:t>
            </a:r>
            <a:r>
              <a:rPr lang="en-US" sz="2000" b="1" dirty="0">
                <a:solidFill>
                  <a:schemeClr val="bg1"/>
                </a:solidFill>
              </a:rPr>
              <a:t> </a:t>
            </a:r>
            <a:r>
              <a:rPr lang="en-US" sz="2000" b="1" dirty="0" err="1">
                <a:solidFill>
                  <a:schemeClr val="bg1"/>
                </a:solidFill>
              </a:rPr>
              <a:t>hüququna</a:t>
            </a:r>
            <a:r>
              <a:rPr lang="en-US" sz="2000" b="1" dirty="0">
                <a:solidFill>
                  <a:schemeClr val="bg1"/>
                </a:solidFill>
              </a:rPr>
              <a:t> </a:t>
            </a:r>
            <a:r>
              <a:rPr lang="en-US" sz="2000" b="1" dirty="0" err="1">
                <a:solidFill>
                  <a:schemeClr val="bg1"/>
                </a:solidFill>
              </a:rPr>
              <a:t>malikdir</a:t>
            </a:r>
            <a:r>
              <a:rPr lang="en-US" sz="2000" b="1" dirty="0">
                <a:solidFill>
                  <a:schemeClr val="bg1"/>
                </a:solidFill>
              </a:rPr>
              <a:t>.</a:t>
            </a:r>
            <a:endParaRPr lang="ru-RU" sz="2000" b="1" dirty="0">
              <a:solidFill>
                <a:schemeClr val="bg1"/>
              </a:solidFill>
            </a:endParaRPr>
          </a:p>
        </p:txBody>
      </p:sp>
    </p:spTree>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BF12086-1A50-4971-B156-48A5986E39EA}" type="slidenum">
              <a:rPr lang="tr-TR" smtClean="0"/>
              <a:pPr>
                <a:defRPr/>
              </a:pPr>
              <a:t>5</a:t>
            </a:fld>
            <a:endParaRPr lang="tr-TR"/>
          </a:p>
        </p:txBody>
      </p:sp>
      <p:sp>
        <p:nvSpPr>
          <p:cNvPr id="7171" name="Rectangle 2"/>
          <p:cNvSpPr>
            <a:spLocks noChangeArrowheads="1"/>
          </p:cNvSpPr>
          <p:nvPr/>
        </p:nvSpPr>
        <p:spPr bwMode="auto">
          <a:xfrm>
            <a:off x="357188" y="142875"/>
            <a:ext cx="76231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200" b="1" i="1">
                <a:latin typeface="Times New Roman" pitchFamily="18" charset="0"/>
                <a:cs typeface="Times New Roman" pitchFamily="18" charset="0"/>
              </a:rPr>
              <a:t>  </a:t>
            </a:r>
            <a:r>
              <a:rPr lang="az-Latn-AZ" sz="3200" b="1" i="1">
                <a:latin typeface="Times New Roman" pitchFamily="18" charset="0"/>
                <a:cs typeface="Times New Roman" pitchFamily="18" charset="0"/>
              </a:rPr>
              <a:t>İZMİR BƏYANNAMƏSİ 26-27 aprel 2011</a:t>
            </a:r>
            <a:endParaRPr lang="ru-RU" sz="3200"/>
          </a:p>
        </p:txBody>
      </p:sp>
      <p:sp>
        <p:nvSpPr>
          <p:cNvPr id="7172" name="Rectangle 3"/>
          <p:cNvSpPr>
            <a:spLocks noChangeArrowheads="1"/>
          </p:cNvSpPr>
          <p:nvPr/>
        </p:nvSpPr>
        <p:spPr bwMode="auto">
          <a:xfrm>
            <a:off x="214313" y="928688"/>
            <a:ext cx="8715375"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600">
                <a:latin typeface="Times New Roman" pitchFamily="18" charset="0"/>
                <a:cs typeface="Times New Roman" pitchFamily="18" charset="0"/>
              </a:rPr>
              <a:t>-</a:t>
            </a:r>
            <a:r>
              <a:rPr lang="az-Latn-AZ" sz="4000">
                <a:latin typeface="Times New Roman" pitchFamily="18" charset="0"/>
                <a:cs typeface="Times New Roman" pitchFamily="18" charset="0"/>
              </a:rPr>
              <a:t>Dövlətləri xüsusi diqqət göstərməyə çağırır:</a:t>
            </a:r>
          </a:p>
          <a:p>
            <a:r>
              <a:rPr lang="en-US" sz="4000">
                <a:latin typeface="Times New Roman" pitchFamily="18" charset="0"/>
                <a:cs typeface="Times New Roman" pitchFamily="18" charset="0"/>
              </a:rPr>
              <a:t>-</a:t>
            </a:r>
            <a:r>
              <a:rPr lang="az-Latn-AZ" sz="4000">
                <a:latin typeface="Times New Roman" pitchFamily="18" charset="0"/>
                <a:cs typeface="Times New Roman" pitchFamily="18" charset="0"/>
              </a:rPr>
              <a:t>Dövlətdaxili hüquq müdafiə vasitələrinin effektivliyinə;</a:t>
            </a:r>
          </a:p>
          <a:p>
            <a:r>
              <a:rPr lang="en-US" sz="4000">
                <a:latin typeface="Times New Roman" pitchFamily="18" charset="0"/>
                <a:cs typeface="Times New Roman" pitchFamily="18" charset="0"/>
              </a:rPr>
              <a:t>-</a:t>
            </a:r>
            <a:r>
              <a:rPr lang="az-Latn-AZ" sz="4000">
                <a:latin typeface="Times New Roman" pitchFamily="18" charset="0"/>
                <a:cs typeface="Times New Roman" pitchFamily="18" charset="0"/>
              </a:rPr>
              <a:t>Pozulmuş hüququ bərpa etmək qabiliyyətinə;</a:t>
            </a:r>
          </a:p>
          <a:p>
            <a:r>
              <a:rPr lang="en-US" sz="4000">
                <a:latin typeface="Times New Roman" pitchFamily="18" charset="0"/>
                <a:cs typeface="Times New Roman" pitchFamily="18" charset="0"/>
              </a:rPr>
              <a:t>-</a:t>
            </a:r>
            <a:r>
              <a:rPr lang="az-Latn-AZ" sz="4000">
                <a:latin typeface="Times New Roman" pitchFamily="18" charset="0"/>
                <a:cs typeface="Times New Roman" pitchFamily="18" charset="0"/>
              </a:rPr>
              <a:t>Məhkəmənin qərarlarının icrasına nəzarətdə Nazirlər Komitəsi ilə əməkdaşlıq etməyə.</a:t>
            </a:r>
            <a:endParaRPr lang="ru-RU" sz="400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55003B54-8B81-419F-9281-D1E7449822CB}" type="slidenum">
              <a:rPr lang="tr-TR" smtClean="0"/>
              <a:pPr>
                <a:defRPr/>
              </a:pPr>
              <a:t>6</a:t>
            </a:fld>
            <a:endParaRPr lang="tr-TR"/>
          </a:p>
        </p:txBody>
      </p:sp>
      <p:sp>
        <p:nvSpPr>
          <p:cNvPr id="8195" name="Rectangle 2"/>
          <p:cNvSpPr>
            <a:spLocks noChangeArrowheads="1"/>
          </p:cNvSpPr>
          <p:nvPr/>
        </p:nvSpPr>
        <p:spPr bwMode="auto">
          <a:xfrm>
            <a:off x="285750" y="214313"/>
            <a:ext cx="885825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az-Latn-AZ" sz="3400" b="1" i="1">
                <a:latin typeface="Times New Roman" pitchFamily="18" charset="0"/>
                <a:cs typeface="Times New Roman" pitchFamily="18" charset="0"/>
              </a:rPr>
              <a:t>BRAYTON BƏYANNAMƏSİ 19-20 aprel 2012</a:t>
            </a:r>
            <a:endParaRPr lang="ru-RU" sz="3400"/>
          </a:p>
        </p:txBody>
      </p:sp>
      <p:sp>
        <p:nvSpPr>
          <p:cNvPr id="8196" name="Rectangle 3"/>
          <p:cNvSpPr>
            <a:spLocks noChangeArrowheads="1"/>
          </p:cNvSpPr>
          <p:nvPr/>
        </p:nvSpPr>
        <p:spPr bwMode="auto">
          <a:xfrm>
            <a:off x="214313" y="1214438"/>
            <a:ext cx="8715375"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4000">
                <a:latin typeface="Times New Roman" pitchFamily="18" charset="0"/>
                <a:cs typeface="Times New Roman" pitchFamily="18" charset="0"/>
              </a:rPr>
              <a:t>-</a:t>
            </a:r>
            <a:r>
              <a:rPr lang="az-Latn-AZ" sz="4000">
                <a:latin typeface="Times New Roman" pitchFamily="18" charset="0"/>
                <a:cs typeface="Times New Roman" pitchFamily="18" charset="0"/>
              </a:rPr>
              <a:t>Konvensiyanın milli qanunvericilikdə təmin olunmasını;</a:t>
            </a:r>
          </a:p>
          <a:p>
            <a:r>
              <a:rPr lang="az-Latn-AZ" sz="4000">
                <a:latin typeface="Times New Roman" pitchFamily="18" charset="0"/>
                <a:cs typeface="Times New Roman" pitchFamily="18" charset="0"/>
              </a:rPr>
              <a:t>Qanunvericiliyi və məhkəmə təcrübəsini </a:t>
            </a:r>
            <a:r>
              <a:rPr lang="en-US" sz="4000">
                <a:latin typeface="Times New Roman" pitchFamily="18" charset="0"/>
                <a:cs typeface="Times New Roman" pitchFamily="18" charset="0"/>
              </a:rPr>
              <a:t>-</a:t>
            </a:r>
            <a:r>
              <a:rPr lang="az-Latn-AZ" sz="4000">
                <a:latin typeface="Times New Roman" pitchFamily="18" charset="0"/>
                <a:cs typeface="Times New Roman" pitchFamily="18" charset="0"/>
              </a:rPr>
              <a:t>Konvensiyaya uyğunlaşdırmaq;</a:t>
            </a:r>
          </a:p>
          <a:p>
            <a:r>
              <a:rPr lang="en-US" sz="4000">
                <a:latin typeface="Times New Roman" pitchFamily="18" charset="0"/>
                <a:cs typeface="Times New Roman" pitchFamily="18" charset="0"/>
              </a:rPr>
              <a:t>-</a:t>
            </a:r>
            <a:r>
              <a:rPr lang="az-Latn-AZ" sz="4000">
                <a:latin typeface="Times New Roman" pitchFamily="18" charset="0"/>
                <a:cs typeface="Times New Roman" pitchFamily="18" charset="0"/>
              </a:rPr>
              <a:t>Qanun layihələrinin hazırlanması zamanı onların Konvensiyaya uyğunluğuna baxılsın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4157551-8802-40BE-9E4E-52E6927719BE}" type="slidenum">
              <a:rPr lang="tr-TR" smtClean="0"/>
              <a:pPr>
                <a:defRPr/>
              </a:pPr>
              <a:t>7</a:t>
            </a:fld>
            <a:endParaRPr lang="tr-TR"/>
          </a:p>
        </p:txBody>
      </p:sp>
      <p:sp>
        <p:nvSpPr>
          <p:cNvPr id="9219" name="Rectangle 2"/>
          <p:cNvSpPr>
            <a:spLocks noChangeArrowheads="1"/>
          </p:cNvSpPr>
          <p:nvPr/>
        </p:nvSpPr>
        <p:spPr bwMode="auto">
          <a:xfrm>
            <a:off x="142875" y="0"/>
            <a:ext cx="9001125"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az-Latn-AZ" sz="3400" b="1" i="1">
                <a:latin typeface="Times New Roman" pitchFamily="18" charset="0"/>
                <a:cs typeface="Times New Roman" pitchFamily="18" charset="0"/>
              </a:rPr>
              <a:t>İNTERLAKEN BƏYANNAMƏSİ 19 fevral 2010</a:t>
            </a:r>
            <a:endParaRPr lang="ru-RU" sz="3400"/>
          </a:p>
        </p:txBody>
      </p:sp>
      <p:sp>
        <p:nvSpPr>
          <p:cNvPr id="9220" name="Rectangle 3"/>
          <p:cNvSpPr>
            <a:spLocks noChangeArrowheads="1"/>
          </p:cNvSpPr>
          <p:nvPr/>
        </p:nvSpPr>
        <p:spPr bwMode="auto">
          <a:xfrm>
            <a:off x="285750" y="642938"/>
            <a:ext cx="8715375"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4000">
                <a:latin typeface="Times New Roman" pitchFamily="18" charset="0"/>
                <a:cs typeface="Times New Roman" pitchFamily="18" charset="0"/>
              </a:rPr>
              <a:t>-</a:t>
            </a:r>
            <a:r>
              <a:rPr lang="az-Latn-AZ" sz="4000">
                <a:latin typeface="Times New Roman" pitchFamily="18" charset="0"/>
                <a:cs typeface="Times New Roman" pitchFamily="18" charset="0"/>
              </a:rPr>
              <a:t>İştirakçı-Dövlətləri öz üzərlərinə öhdəlik götürməyə çağırır: </a:t>
            </a:r>
          </a:p>
          <a:p>
            <a:r>
              <a:rPr lang="en-US" sz="4000">
                <a:latin typeface="Times New Roman" pitchFamily="18" charset="0"/>
                <a:cs typeface="Times New Roman" pitchFamily="18" charset="0"/>
              </a:rPr>
              <a:t>-</a:t>
            </a:r>
            <a:r>
              <a:rPr lang="az-Latn-AZ" sz="4000">
                <a:latin typeface="Times New Roman" pitchFamily="18" charset="0"/>
                <a:cs typeface="Times New Roman" pitchFamily="18" charset="0"/>
              </a:rPr>
              <a:t>Məhkəmənin qərarlarını tam icra etmək;</a:t>
            </a:r>
          </a:p>
          <a:p>
            <a:r>
              <a:rPr lang="en-US" sz="4000">
                <a:latin typeface="Times New Roman" pitchFamily="18" charset="0"/>
                <a:cs typeface="Times New Roman" pitchFamily="18" charset="0"/>
              </a:rPr>
              <a:t>-</a:t>
            </a:r>
            <a:r>
              <a:rPr lang="az-Latn-AZ" sz="4000">
                <a:latin typeface="Times New Roman" pitchFamily="18" charset="0"/>
                <a:cs typeface="Times New Roman" pitchFamily="18" charset="0"/>
              </a:rPr>
              <a:t>Oxşar pozuntuların baş verməsinin qarşısının alınması üçün tədbirlər görmək;</a:t>
            </a:r>
          </a:p>
          <a:p>
            <a:r>
              <a:rPr lang="en-US" sz="4000">
                <a:latin typeface="Times New Roman" pitchFamily="18" charset="0"/>
                <a:cs typeface="Times New Roman" pitchFamily="18" charset="0"/>
              </a:rPr>
              <a:t>-</a:t>
            </a:r>
            <a:r>
              <a:rPr lang="az-Latn-AZ" sz="4000">
                <a:latin typeface="Times New Roman" pitchFamily="18" charset="0"/>
                <a:cs typeface="Times New Roman" pitchFamily="18" charset="0"/>
              </a:rPr>
              <a:t>Nazirlər Komitəsinin Tövsiyyələrinə əməl etmək.</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Подзаголовок 2"/>
          <p:cNvSpPr>
            <a:spLocks noGrp="1"/>
          </p:cNvSpPr>
          <p:nvPr>
            <p:ph type="subTitle" idx="1"/>
          </p:nvPr>
        </p:nvSpPr>
        <p:spPr>
          <a:xfrm>
            <a:off x="179388" y="765175"/>
            <a:ext cx="8821737" cy="6092825"/>
          </a:xfrm>
        </p:spPr>
        <p:txBody>
          <a:bodyPr/>
          <a:lstStyle/>
          <a:p>
            <a:pPr marR="0" algn="ctr" eaLnBrk="1" hangingPunct="1"/>
            <a:r>
              <a:rPr lang="az-Latn-AZ" sz="3600" smtClean="0">
                <a:latin typeface="Times New Roman" pitchFamily="18" charset="0"/>
                <a:cs typeface="Times New Roman" pitchFamily="18" charset="0"/>
              </a:rPr>
              <a:t>Uşaq hüquqları haqqında Konvensiya</a:t>
            </a:r>
          </a:p>
          <a:p>
            <a:pPr marR="0" algn="just"/>
            <a:endParaRPr lang="en-US" sz="2800" smtClean="0"/>
          </a:p>
          <a:p>
            <a:pPr marR="0" algn="just"/>
            <a:r>
              <a:rPr lang="en-US" sz="3200" smtClean="0"/>
              <a:t>Maddə 16 </a:t>
            </a:r>
            <a:endParaRPr lang="az-Latn-AZ" sz="3200" smtClean="0"/>
          </a:p>
          <a:p>
            <a:pPr marR="0" algn="just"/>
            <a:r>
              <a:rPr lang="en-US" sz="3200" smtClean="0"/>
              <a:t>1. Heç bir uşaq onun şəxsi həyat, ailə həyatı, mənzil toxunulmazlığı və ya yazışma sirri hüququnun həyata keçirilməsinə özbaşına və ya qanunsuz müdaxilə və ya şərəf və nüfuzuna qanunsuz qəsd obyekti ola bilməz.</a:t>
            </a:r>
            <a:endParaRPr lang="az-Latn-AZ" sz="3200" smtClean="0"/>
          </a:p>
          <a:p>
            <a:pPr marR="0" algn="just"/>
            <a:r>
              <a:rPr lang="en-US" sz="3200" smtClean="0"/>
              <a:t> 2. Uşağın belə müdaxilədən və ya qəsddən qanunla müdafiə olunmaq hüququ vardır.</a:t>
            </a:r>
            <a:endParaRPr lang="az-Latn-AZ" sz="3200" smtClean="0">
              <a:latin typeface="Times New Roman" pitchFamily="18" charset="0"/>
              <a:cs typeface="Times New Roman" pitchFamily="18" charset="0"/>
            </a:endParaRPr>
          </a:p>
          <a:p>
            <a:pPr marR="0" algn="l" eaLnBrk="1" hangingPunct="1"/>
            <a:endParaRPr lang="ru-RU" sz="2800" smtClean="0"/>
          </a:p>
        </p:txBody>
      </p:sp>
      <p:sp>
        <p:nvSpPr>
          <p:cNvPr id="10243"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6F7DA88-9C4A-4F84-893B-6FDADEEFFAC7}" type="slidenum">
              <a:rPr lang="tr-TR" altLang="en-US" sz="1600" smtClean="0">
                <a:solidFill>
                  <a:schemeClr val="bg1"/>
                </a:solidFill>
              </a:rPr>
              <a:pPr eaLnBrk="1" hangingPunct="1"/>
              <a:t>8</a:t>
            </a:fld>
            <a:endParaRPr lang="tr-TR" altLang="en-US" sz="1600" smtClean="0">
              <a:solidFill>
                <a:schemeClr val="bg1"/>
              </a:solidFill>
            </a:endParaRPr>
          </a:p>
        </p:txBody>
      </p:sp>
    </p:spTree>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2"/>
          </p:nvPr>
        </p:nvSpPr>
        <p:spPr bwMode="auto">
          <a:xfrm>
            <a:off x="8172450" y="6461125"/>
            <a:ext cx="762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smtClean="0">
                <a:solidFill>
                  <a:schemeClr val="bg1"/>
                </a:solidFill>
              </a:rPr>
              <a:t>8</a:t>
            </a:r>
            <a:endParaRPr lang="tr-TR" altLang="en-US" sz="2000" smtClean="0">
              <a:solidFill>
                <a:schemeClr val="bg1"/>
              </a:solidFill>
            </a:endParaRPr>
          </a:p>
        </p:txBody>
      </p:sp>
      <p:sp>
        <p:nvSpPr>
          <p:cNvPr id="11267" name="Rectangle 12"/>
          <p:cNvSpPr>
            <a:spLocks noGrp="1"/>
          </p:cNvSpPr>
          <p:nvPr>
            <p:ph type="body" idx="4294967295"/>
          </p:nvPr>
        </p:nvSpPr>
        <p:spPr>
          <a:xfrm>
            <a:off x="357188" y="285750"/>
            <a:ext cx="8229600" cy="4840288"/>
          </a:xfrm>
        </p:spPr>
        <p:txBody>
          <a:bodyPr/>
          <a:lstStyle/>
          <a:p>
            <a:pPr algn="just" eaLnBrk="1" hangingPunct="1"/>
            <a:r>
              <a:rPr lang="az-Latn-AZ" sz="3200" smtClean="0">
                <a:solidFill>
                  <a:srgbClr val="FFFF00"/>
                </a:solidFill>
              </a:rPr>
              <a:t>Konstitusiyanın 32-ci maddəsi</a:t>
            </a:r>
          </a:p>
          <a:p>
            <a:pPr algn="just" eaLnBrk="1" hangingPunct="1"/>
            <a:r>
              <a:rPr lang="az-Latn-AZ" sz="2200" smtClean="0">
                <a:latin typeface="Times New Roman" pitchFamily="18" charset="0"/>
                <a:cs typeface="Times New Roman" pitchFamily="18" charset="0"/>
              </a:rPr>
              <a:t>I. Hər kəsin şəxsi toxunulmazlıq hüququ vardır.</a:t>
            </a:r>
            <a:endParaRPr lang="ru-RU" sz="2200" smtClean="0">
              <a:latin typeface="Times New Roman" pitchFamily="18" charset="0"/>
              <a:cs typeface="Times New Roman" pitchFamily="18" charset="0"/>
            </a:endParaRPr>
          </a:p>
          <a:p>
            <a:pPr algn="just" eaLnBrk="1" hangingPunct="1"/>
            <a:r>
              <a:rPr lang="az-Latn-AZ" sz="2200" smtClean="0">
                <a:latin typeface="Times New Roman" pitchFamily="18" charset="0"/>
                <a:cs typeface="Times New Roman" pitchFamily="18" charset="0"/>
              </a:rPr>
              <a:t>II. Hər kəsin şəxsi və ailə həyatının sirrini saxlamaq hüququ vardır. Qanunla nəzərdə tutulan hallardan başqa, şəxsi və ailə həyatına müdaxilə etmək qadağandır. Hər kəsin şəxsi və ailə həyatına qanunsuz müdaxilədən müdafiə hüququ vardır. </a:t>
            </a:r>
            <a:endParaRPr lang="ru-RU" sz="2200" smtClean="0">
              <a:latin typeface="Times New Roman" pitchFamily="18" charset="0"/>
              <a:cs typeface="Times New Roman" pitchFamily="18" charset="0"/>
            </a:endParaRPr>
          </a:p>
          <a:p>
            <a:pPr algn="just" eaLnBrk="1" hangingPunct="1"/>
            <a:r>
              <a:rPr lang="az-Latn-AZ" sz="2200" smtClean="0">
                <a:latin typeface="Times New Roman" pitchFamily="18" charset="0"/>
                <a:cs typeface="Times New Roman" pitchFamily="18" charset="0"/>
              </a:rPr>
              <a:t>III. Öz razılığı olmadan kimsənin şəxsi həyatı haqqında məlumatın toplanılmasına, saxlanılmasına, istifadəsinə və yayılmasına yol verilmir. Qanunla müəyyən edilmiş hallar istisna olmaqla, heç kəs onun xəbəri olmadan və ya etirazına baxmadan izlənilə bilməz, video və foto çəkilişinə, səs yazısına və digər bu cür hərəkətlərə məruz qoyula bilməz.</a:t>
            </a:r>
            <a:endParaRPr lang="ru-RU" sz="2200" smtClean="0">
              <a:latin typeface="Times New Roman" pitchFamily="18" charset="0"/>
              <a:cs typeface="Times New Roman" pitchFamily="18" charset="0"/>
            </a:endParaRPr>
          </a:p>
          <a:p>
            <a:pPr algn="just" eaLnBrk="1" hangingPunct="1"/>
            <a:r>
              <a:rPr lang="az-Latn-AZ" sz="2200" smtClean="0">
                <a:latin typeface="Times New Roman" pitchFamily="18" charset="0"/>
                <a:cs typeface="Times New Roman" pitchFamily="18" charset="0"/>
              </a:rPr>
              <a:t>IV. Hər kəsin yazışma, telefon danışıqları, poçt, teleqraf və digər rabitə vasitələri ilə ötürülən məlumatın sirrini saxlamaq hüququna dövlət təminat verir. Bu hüquq qanunla nəzərdə tutulmuş qaydada cinayətin qarşısını almaqdan və ya cinayət işinin istintaqı zamanı həqiqəti üzə çıxarmaqdan ötrü məhdudlaşdırıla bilər.</a:t>
            </a:r>
            <a:endParaRPr lang="ru-RU" sz="2200" smtClean="0">
              <a:latin typeface="Times New Roman" pitchFamily="18" charset="0"/>
              <a:cs typeface="Times New Roman" pitchFamily="18" charset="0"/>
            </a:endParaRPr>
          </a:p>
        </p:txBody>
      </p:sp>
    </p:spTree>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5793</TotalTime>
  <Words>1091</Words>
  <Application>Microsoft Office PowerPoint</Application>
  <PresentationFormat>Экран (4:3)</PresentationFormat>
  <Paragraphs>113</Paragraphs>
  <Slides>17</Slides>
  <Notes>7</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17</vt:i4>
      </vt:variant>
    </vt:vector>
  </HeadingPairs>
  <TitlesOfParts>
    <vt:vector size="24" baseType="lpstr">
      <vt:lpstr>Arial</vt:lpstr>
      <vt:lpstr>Calibri</vt:lpstr>
      <vt:lpstr>Constantia</vt:lpstr>
      <vt:lpstr>Wingdings 2</vt:lpstr>
      <vt:lpstr>Times New Roman</vt:lpstr>
      <vt:lpstr>Wingdings</vt:lpstr>
      <vt:lpstr>Flow</vt:lpstr>
      <vt:lpstr> </vt:lpstr>
      <vt:lpstr>Avropa İnsan Hüquqları Konvensiyasının 8-ci maddəsi </vt:lpstr>
      <vt:lpstr>Beynəlxalq sənədlər</vt:lpstr>
      <vt:lpstr>Digər Beynəlxalq sənədlərdə 8-ci maddənin təsir dairəsinə düşən hüquqlar</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Azərbaycan Respublikası Cinayət Məcəlləsinin 156.1-ci maddəsi</vt:lpstr>
      <vt:lpstr>   ƏMƏLİYYAT-AXTARIŞ FƏALİYYƏTİ HAQQINDA AZƏRBAYCAN RESPUBLİKASININ QANUNU</vt:lpstr>
      <vt:lpstr> Azərbaycan Respublikasında insan hüquq və azadlıqlarının həyata keçirilməsinin tənzimlənməsi haqqında AZƏRBAYCAN RESPUBLİKASININ KONSTİTUSİYA Q A N U N U</vt:lpstr>
      <vt:lpstr>Diqqətinizə görə təşəkkür edirik!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Birləşmək azadlığı konteksində gericəkilmə müddəaları</dc:title>
  <dc:creator>User</dc:creator>
  <cp:lastModifiedBy>USER</cp:lastModifiedBy>
  <cp:revision>331</cp:revision>
  <dcterms:created xsi:type="dcterms:W3CDTF">2013-12-11T12:07:18Z</dcterms:created>
  <dcterms:modified xsi:type="dcterms:W3CDTF">2017-10-28T09:05:48Z</dcterms:modified>
</cp:coreProperties>
</file>