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14"/>
  </p:notesMasterIdLst>
  <p:sldIdLst>
    <p:sldId id="256" r:id="rId2"/>
    <p:sldId id="306" r:id="rId3"/>
    <p:sldId id="321" r:id="rId4"/>
    <p:sldId id="322" r:id="rId5"/>
    <p:sldId id="323" r:id="rId6"/>
    <p:sldId id="324" r:id="rId7"/>
    <p:sldId id="325" r:id="rId8"/>
    <p:sldId id="326" r:id="rId9"/>
    <p:sldId id="327" r:id="rId10"/>
    <p:sldId id="328" r:id="rId11"/>
    <p:sldId id="329" r:id="rId12"/>
    <p:sldId id="303"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29" autoAdjust="0"/>
    <p:restoredTop sz="94660"/>
  </p:normalViewPr>
  <p:slideViewPr>
    <p:cSldViewPr>
      <p:cViewPr varScale="1">
        <p:scale>
          <a:sx n="54" d="100"/>
          <a:sy n="54" d="100"/>
        </p:scale>
        <p:origin x="-1133"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0D692-2DA6-427B-BC88-99AFEC0AF7B5}" type="datetimeFigureOut">
              <a:rPr lang="ru-RU" smtClean="0"/>
              <a:pPr/>
              <a:t>01.01.2001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5A723-3EFE-411B-BD5E-9A6E6333B0C3}" type="slidenum">
              <a:rPr lang="ru-RU" smtClean="0"/>
              <a:pPr/>
              <a:t>‹#›</a:t>
            </a:fld>
            <a:endParaRPr lang="ru-RU"/>
          </a:p>
        </p:txBody>
      </p:sp>
    </p:spTree>
    <p:extLst>
      <p:ext uri="{BB962C8B-B14F-4D97-AF65-F5344CB8AC3E}">
        <p14:creationId xmlns:p14="http://schemas.microsoft.com/office/powerpoint/2010/main" xmlns="" val="667546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3215A723-3EFE-411B-BD5E-9A6E6333B0C3}" type="slidenum">
              <a:rPr lang="ru-RU" smtClean="0"/>
              <a:pPr/>
              <a:t>1</a:t>
            </a:fld>
            <a:endParaRPr lang="ru-RU"/>
          </a:p>
        </p:txBody>
      </p:sp>
    </p:spTree>
    <p:extLst>
      <p:ext uri="{BB962C8B-B14F-4D97-AF65-F5344CB8AC3E}">
        <p14:creationId xmlns:p14="http://schemas.microsoft.com/office/powerpoint/2010/main" xmlns="" val="630437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9369B132-C9E0-4559-B2B8-06ED4CCC0216}" type="datetime1">
              <a:rPr lang="ru-RU" smtClean="0"/>
              <a:pPr/>
              <a:t>01.01.2001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10ED775-AC28-4874-8815-FD98951F7B21}" type="datetime1">
              <a:rPr lang="ru-RU" smtClean="0"/>
              <a:pPr/>
              <a:t>01.01.2001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0100B33-B3BC-4DC8-B789-F802FF3B86BE}" type="datetime1">
              <a:rPr lang="ru-RU" smtClean="0"/>
              <a:pPr/>
              <a:t>01.01.2001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B9D7B8B-0BFE-4F5F-BC98-1D925DAB4FC8}" type="datetime1">
              <a:rPr lang="ru-RU" smtClean="0"/>
              <a:pPr/>
              <a:t>01.01.2001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73C4714-0A2B-4998-AFC9-F71BB9A9C355}" type="datetime1">
              <a:rPr lang="ru-RU" smtClean="0"/>
              <a:pPr/>
              <a:t>01.01.2001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36AA9A7-E514-4419-A40D-D1DD23B018D9}" type="datetime1">
              <a:rPr lang="ru-RU" smtClean="0"/>
              <a:pPr/>
              <a:t>01.01.2001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153FA13-A5E7-455F-8598-37EE85CF238A}" type="datetime1">
              <a:rPr lang="ru-RU" smtClean="0"/>
              <a:pPr/>
              <a:t>01.01.2001</a:t>
            </a:fld>
            <a:endParaRPr lang="ru-RU"/>
          </a:p>
        </p:txBody>
      </p:sp>
      <p:sp>
        <p:nvSpPr>
          <p:cNvPr id="27" name="Номер слайда 26"/>
          <p:cNvSpPr>
            <a:spLocks noGrp="1"/>
          </p:cNvSpPr>
          <p:nvPr>
            <p:ph type="sldNum" sz="quarter" idx="11"/>
          </p:nvPr>
        </p:nvSpPr>
        <p:spPr/>
        <p:txBody>
          <a:bodyPr rtlCol="0"/>
          <a:lstStyle/>
          <a:p>
            <a:fld id="{6017FEB1-CA62-42DC-841E-A979DEFBD1C3}"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2E3FDEFC-6FE0-4D2B-A8BE-17ACDB4DDA40}" type="datetime1">
              <a:rPr lang="ru-RU" smtClean="0"/>
              <a:pPr/>
              <a:t>01.01.2001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70C8BC-E407-44DC-8413-D2327B92925C}" type="datetime1">
              <a:rPr lang="ru-RU" smtClean="0"/>
              <a:pPr/>
              <a:t>01.01.2001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0BCE123-6785-41B3-A322-A02EB63C69EC}" type="datetime1">
              <a:rPr lang="ru-RU" smtClean="0"/>
              <a:pPr/>
              <a:t>01.01.2001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05D0E2F-06BB-4711-AAAF-A99149D5C830}" type="datetime1">
              <a:rPr lang="ru-RU" smtClean="0"/>
              <a:pPr/>
              <a:t>01.01.2001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E7543A2-CB42-4B47-900D-D6A1FEB99F8C}" type="datetime1">
              <a:rPr lang="ru-RU" smtClean="0"/>
              <a:pPr/>
              <a:t>01.01.2001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017FEB1-CA62-42DC-841E-A979DEFBD1C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8915400" cy="2000239"/>
          </a:xfrm>
        </p:spPr>
        <p:txBody>
          <a:bodyPr>
            <a:noAutofit/>
          </a:bodyPr>
          <a:lstStyle/>
          <a:p>
            <a:pPr algn="ctr"/>
            <a:r>
              <a:rPr lang="az-Latn-AZ" sz="3600" dirty="0" err="1" smtClean="0"/>
              <a:t>İ</a:t>
            </a:r>
            <a:r>
              <a:rPr lang="en-US" sz="3600" dirty="0" err="1" smtClean="0"/>
              <a:t>nsan</a:t>
            </a:r>
            <a:r>
              <a:rPr lang="en-US" sz="3600" dirty="0" smtClean="0"/>
              <a:t> </a:t>
            </a:r>
            <a:r>
              <a:rPr lang="az-Latn-AZ" sz="3600" dirty="0" smtClean="0"/>
              <a:t>Hüquqları Haqqında Avropa Konvensiyasında təsbit olunmuş Yazışma sirrinə hörmət hüququnun müdafiəsi </a:t>
            </a:r>
            <a:endParaRPr lang="ru-RU" sz="3600" dirty="0"/>
          </a:p>
        </p:txBody>
      </p:sp>
      <p:sp>
        <p:nvSpPr>
          <p:cNvPr id="3" name="Подзаголовок 2"/>
          <p:cNvSpPr>
            <a:spLocks noGrp="1"/>
          </p:cNvSpPr>
          <p:nvPr>
            <p:ph type="subTitle" idx="1"/>
          </p:nvPr>
        </p:nvSpPr>
        <p:spPr>
          <a:xfrm>
            <a:off x="539552" y="3861048"/>
            <a:ext cx="4896544" cy="1800200"/>
          </a:xfrm>
        </p:spPr>
        <p:txBody>
          <a:bodyPr>
            <a:normAutofit/>
          </a:bodyPr>
          <a:lstStyle/>
          <a:p>
            <a:pPr algn="r"/>
            <a:r>
              <a:rPr lang="az-Latn-AZ" sz="2800" dirty="0" smtClean="0">
                <a:latin typeface="Times New Roman" pitchFamily="18" charset="0"/>
                <a:cs typeface="Times New Roman" pitchFamily="18" charset="0"/>
              </a:rPr>
              <a:t>Təlimçi: </a:t>
            </a:r>
            <a:r>
              <a:rPr lang="az-Latn-AZ" sz="2800" dirty="0" smtClean="0">
                <a:latin typeface="Times New Roman" pitchFamily="18" charset="0"/>
                <a:cs typeface="Times New Roman" pitchFamily="18" charset="0"/>
              </a:rPr>
              <a:t>Vəkil Ramil Rüstəmov</a:t>
            </a:r>
            <a:endParaRPr lang="az-Latn-AZ" sz="2800" dirty="0" smtClean="0">
              <a:latin typeface="Times New Roman" pitchFamily="18" charset="0"/>
              <a:cs typeface="Times New Roman" pitchFamily="18" charset="0"/>
            </a:endParaRPr>
          </a:p>
          <a:p>
            <a:pPr algn="r"/>
            <a:endParaRPr lang="az-Latn-AZ" sz="2800" dirty="0" smtClean="0">
              <a:latin typeface="Times New Roman" pitchFamily="18" charset="0"/>
              <a:cs typeface="Times New Roman" pitchFamily="18" charset="0"/>
            </a:endParaRPr>
          </a:p>
          <a:p>
            <a:pPr algn="r"/>
            <a:r>
              <a:rPr lang="az-Latn-AZ" sz="4000" dirty="0" smtClean="0">
                <a:latin typeface="Times New Roman" pitchFamily="18" charset="0"/>
                <a:cs typeface="Times New Roman" pitchFamily="18" charset="0"/>
              </a:rPr>
              <a:t>2017</a:t>
            </a:r>
            <a:endParaRPr lang="az-Latn-AZ" sz="4000" dirty="0" smtClean="0">
              <a:latin typeface="Times New Roman" pitchFamily="18" charset="0"/>
              <a:cs typeface="Times New Roman" pitchFamily="18" charset="0"/>
            </a:endParaRPr>
          </a:p>
          <a:p>
            <a:endParaRPr lang="az-Latn-AZ" sz="2800"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931618"/>
          </a:xfrm>
        </p:spPr>
        <p:txBody>
          <a:bodyPr>
            <a:normAutofit lnSpcReduction="10000"/>
          </a:bodyPr>
          <a:lstStyle/>
          <a:p>
            <a:r>
              <a:rPr lang="en-US" dirty="0" err="1" smtClean="0"/>
              <a:t>Ümumiyyətlə</a:t>
            </a:r>
            <a:r>
              <a:rPr lang="en-US" dirty="0" smtClean="0"/>
              <a:t>, </a:t>
            </a:r>
            <a:r>
              <a:rPr lang="en-US" dirty="0" err="1" smtClean="0"/>
              <a:t>konfidensiallığı</a:t>
            </a:r>
            <a:r>
              <a:rPr lang="en-US" dirty="0" smtClean="0"/>
              <a:t> </a:t>
            </a:r>
            <a:r>
              <a:rPr lang="en-US" dirty="0" err="1" smtClean="0"/>
              <a:t>qorunmalı</a:t>
            </a:r>
            <a:r>
              <a:rPr lang="en-US" dirty="0" smtClean="0"/>
              <a:t> </a:t>
            </a:r>
            <a:r>
              <a:rPr lang="en-US" dirty="0" err="1" smtClean="0"/>
              <a:t>olan</a:t>
            </a:r>
            <a:r>
              <a:rPr lang="en-US" dirty="0" smtClean="0"/>
              <a:t> </a:t>
            </a:r>
            <a:r>
              <a:rPr lang="en-US" dirty="0" err="1" smtClean="0"/>
              <a:t>müəyyən</a:t>
            </a:r>
            <a:r>
              <a:rPr lang="en-US" dirty="0" smtClean="0"/>
              <a:t> </a:t>
            </a:r>
            <a:r>
              <a:rPr lang="en-US" dirty="0" err="1" smtClean="0"/>
              <a:t>yazışmalar</a:t>
            </a:r>
            <a:r>
              <a:rPr lang="en-US" dirty="0" smtClean="0"/>
              <a:t> </a:t>
            </a:r>
            <a:r>
              <a:rPr lang="en-US" dirty="0" err="1" smtClean="0"/>
              <a:t>və</a:t>
            </a:r>
            <a:r>
              <a:rPr lang="en-US" dirty="0" smtClean="0"/>
              <a:t> </a:t>
            </a:r>
            <a:r>
              <a:rPr lang="en-US" dirty="0" err="1" smtClean="0"/>
              <a:t>ya</a:t>
            </a:r>
            <a:r>
              <a:rPr lang="en-US" dirty="0" smtClean="0"/>
              <a:t> </a:t>
            </a:r>
            <a:r>
              <a:rPr lang="en-US" dirty="0" err="1" smtClean="0"/>
              <a:t>söhbətlər</a:t>
            </a:r>
            <a:r>
              <a:rPr lang="en-US" dirty="0" smtClean="0"/>
              <a:t>, </a:t>
            </a:r>
            <a:r>
              <a:rPr lang="en-US" dirty="0" err="1" smtClean="0"/>
              <a:t>məsələn</a:t>
            </a:r>
            <a:r>
              <a:rPr lang="en-US" dirty="0" smtClean="0"/>
              <a:t>, </a:t>
            </a:r>
            <a:r>
              <a:rPr lang="en-US" dirty="0" err="1" smtClean="0"/>
              <a:t>vəkillə</a:t>
            </a:r>
            <a:r>
              <a:rPr lang="en-US" dirty="0" smtClean="0"/>
              <a:t> </a:t>
            </a:r>
            <a:r>
              <a:rPr lang="en-US" dirty="0" err="1" smtClean="0"/>
              <a:t>onun</a:t>
            </a:r>
            <a:r>
              <a:rPr lang="en-US" dirty="0" smtClean="0"/>
              <a:t> </a:t>
            </a:r>
            <a:r>
              <a:rPr lang="en-US" dirty="0" err="1" smtClean="0"/>
              <a:t>müştərisi</a:t>
            </a:r>
            <a:r>
              <a:rPr lang="en-US" dirty="0" smtClean="0"/>
              <a:t> </a:t>
            </a:r>
            <a:r>
              <a:rPr lang="en-US" dirty="0" err="1" smtClean="0"/>
              <a:t>arasındakı</a:t>
            </a:r>
            <a:r>
              <a:rPr lang="en-US" dirty="0" smtClean="0"/>
              <a:t> </a:t>
            </a:r>
            <a:r>
              <a:rPr lang="en-US" dirty="0" err="1" smtClean="0"/>
              <a:t>yazışmalar</a:t>
            </a:r>
            <a:r>
              <a:rPr lang="en-US" dirty="0" smtClean="0"/>
              <a:t> </a:t>
            </a:r>
            <a:r>
              <a:rPr lang="en-US" dirty="0" err="1" smtClean="0"/>
              <a:t>və</a:t>
            </a:r>
            <a:r>
              <a:rPr lang="en-US" dirty="0" smtClean="0"/>
              <a:t> </a:t>
            </a:r>
            <a:r>
              <a:rPr lang="en-US" dirty="0" err="1" smtClean="0"/>
              <a:t>ya</a:t>
            </a:r>
            <a:r>
              <a:rPr lang="en-US" dirty="0" smtClean="0"/>
              <a:t> </a:t>
            </a:r>
            <a:r>
              <a:rPr lang="en-US" dirty="0" err="1" smtClean="0"/>
              <a:t>danışıqlar</a:t>
            </a:r>
            <a:r>
              <a:rPr lang="en-US" dirty="0" smtClean="0"/>
              <a:t> </a:t>
            </a:r>
            <a:r>
              <a:rPr lang="en-US" dirty="0" err="1" smtClean="0"/>
              <a:t>yüksək</a:t>
            </a:r>
            <a:r>
              <a:rPr lang="en-US" dirty="0" smtClean="0"/>
              <a:t> </a:t>
            </a:r>
            <a:r>
              <a:rPr lang="en-US" dirty="0" err="1" smtClean="0"/>
              <a:t>dərəcədə</a:t>
            </a:r>
            <a:r>
              <a:rPr lang="en-US" dirty="0" smtClean="0"/>
              <a:t> </a:t>
            </a:r>
            <a:r>
              <a:rPr lang="en-US" dirty="0" err="1" smtClean="0"/>
              <a:t>müdafiə</a:t>
            </a:r>
            <a:r>
              <a:rPr lang="en-US" dirty="0" smtClean="0"/>
              <a:t> </a:t>
            </a:r>
            <a:r>
              <a:rPr lang="en-US" dirty="0" err="1" smtClean="0"/>
              <a:t>ilə</a:t>
            </a:r>
            <a:r>
              <a:rPr lang="en-US" dirty="0" smtClean="0"/>
              <a:t> </a:t>
            </a:r>
            <a:r>
              <a:rPr lang="en-US" dirty="0" err="1" smtClean="0"/>
              <a:t>təmin</a:t>
            </a:r>
            <a:r>
              <a:rPr lang="en-US" dirty="0" smtClean="0"/>
              <a:t> </a:t>
            </a:r>
            <a:r>
              <a:rPr lang="en-US" dirty="0" err="1" smtClean="0"/>
              <a:t>edilməlidir</a:t>
            </a:r>
            <a:r>
              <a:rPr lang="en-US" dirty="0" smtClean="0"/>
              <a:t>. </a:t>
            </a:r>
            <a:r>
              <a:rPr lang="en-US" dirty="0" err="1" smtClean="0"/>
              <a:t>Lakin</a:t>
            </a:r>
            <a:r>
              <a:rPr lang="en-US" dirty="0" smtClean="0"/>
              <a:t> </a:t>
            </a:r>
            <a:r>
              <a:rPr lang="en-US" dirty="0" err="1" smtClean="0"/>
              <a:t>işin</a:t>
            </a:r>
            <a:r>
              <a:rPr lang="en-US" dirty="0" smtClean="0"/>
              <a:t> </a:t>
            </a:r>
            <a:r>
              <a:rPr lang="en-US" dirty="0" err="1" smtClean="0"/>
              <a:t>konkret</a:t>
            </a:r>
            <a:r>
              <a:rPr lang="en-US" dirty="0" smtClean="0"/>
              <a:t> </a:t>
            </a:r>
            <a:r>
              <a:rPr lang="en-US" dirty="0" err="1" smtClean="0"/>
              <a:t>hallarından</a:t>
            </a:r>
            <a:r>
              <a:rPr lang="en-US" dirty="0" smtClean="0"/>
              <a:t> </a:t>
            </a:r>
            <a:r>
              <a:rPr lang="en-US" dirty="0" err="1" smtClean="0"/>
              <a:t>asılı</a:t>
            </a:r>
            <a:r>
              <a:rPr lang="en-US" dirty="0" smtClean="0"/>
              <a:t> </a:t>
            </a:r>
            <a:r>
              <a:rPr lang="en-US" dirty="0" err="1" smtClean="0"/>
              <a:t>olaraq</a:t>
            </a:r>
            <a:r>
              <a:rPr lang="en-US" dirty="0" smtClean="0"/>
              <a:t> </a:t>
            </a:r>
            <a:r>
              <a:rPr lang="en-US" dirty="0" err="1" smtClean="0"/>
              <a:t>adi</a:t>
            </a:r>
            <a:r>
              <a:rPr lang="en-US" dirty="0" smtClean="0"/>
              <a:t> </a:t>
            </a:r>
            <a:r>
              <a:rPr lang="en-US" dirty="0" err="1" smtClean="0"/>
              <a:t>şəxslər</a:t>
            </a:r>
            <a:r>
              <a:rPr lang="en-US" dirty="0" smtClean="0"/>
              <a:t> </a:t>
            </a:r>
            <a:r>
              <a:rPr lang="en-US" dirty="0" err="1" smtClean="0"/>
              <a:t>arasındakı</a:t>
            </a:r>
            <a:r>
              <a:rPr lang="en-US" dirty="0" smtClean="0"/>
              <a:t> </a:t>
            </a:r>
            <a:r>
              <a:rPr lang="en-US" dirty="0" err="1" smtClean="0"/>
              <a:t>yazışmaların</a:t>
            </a:r>
            <a:r>
              <a:rPr lang="en-US" dirty="0" smtClean="0"/>
              <a:t> </a:t>
            </a:r>
            <a:r>
              <a:rPr lang="en-US" dirty="0" err="1" smtClean="0"/>
              <a:t>da</a:t>
            </a:r>
            <a:r>
              <a:rPr lang="en-US" dirty="0" smtClean="0"/>
              <a:t> </a:t>
            </a:r>
            <a:r>
              <a:rPr lang="en-US" dirty="0" err="1" smtClean="0"/>
              <a:t>eynilə</a:t>
            </a:r>
            <a:r>
              <a:rPr lang="en-US" dirty="0" smtClean="0"/>
              <a:t> </a:t>
            </a:r>
            <a:r>
              <a:rPr lang="en-US" dirty="0" err="1" smtClean="0"/>
              <a:t>yüksək</a:t>
            </a:r>
            <a:r>
              <a:rPr lang="en-US" dirty="0" smtClean="0"/>
              <a:t> </a:t>
            </a:r>
            <a:r>
              <a:rPr lang="en-US" dirty="0" err="1" smtClean="0"/>
              <a:t>dərəcədə</a:t>
            </a:r>
            <a:r>
              <a:rPr lang="en-US" dirty="0" smtClean="0"/>
              <a:t> </a:t>
            </a:r>
            <a:r>
              <a:rPr lang="en-US" dirty="0" err="1" smtClean="0"/>
              <a:t>müdafiə</a:t>
            </a:r>
            <a:r>
              <a:rPr lang="en-US" dirty="0" smtClean="0"/>
              <a:t> </a:t>
            </a:r>
            <a:r>
              <a:rPr lang="en-US" dirty="0" err="1" smtClean="0"/>
              <a:t>ilə</a:t>
            </a:r>
            <a:r>
              <a:rPr lang="en-US" dirty="0" smtClean="0"/>
              <a:t> </a:t>
            </a:r>
            <a:r>
              <a:rPr lang="en-US" dirty="0" err="1" smtClean="0"/>
              <a:t>təmin</a:t>
            </a:r>
            <a:r>
              <a:rPr lang="en-US" dirty="0" smtClean="0"/>
              <a:t> </a:t>
            </a:r>
            <a:r>
              <a:rPr lang="en-US" dirty="0" err="1" smtClean="0"/>
              <a:t>edilməsi</a:t>
            </a:r>
            <a:r>
              <a:rPr lang="en-US" dirty="0" smtClean="0"/>
              <a:t> </a:t>
            </a:r>
            <a:r>
              <a:rPr lang="en-US" dirty="0" err="1" smtClean="0"/>
              <a:t>tələb</a:t>
            </a:r>
            <a:r>
              <a:rPr lang="en-US" dirty="0" smtClean="0"/>
              <a:t> </a:t>
            </a:r>
            <a:r>
              <a:rPr lang="en-US" dirty="0" err="1" smtClean="0"/>
              <a:t>oluna</a:t>
            </a:r>
            <a:r>
              <a:rPr lang="en-US" dirty="0" smtClean="0"/>
              <a:t> </a:t>
            </a:r>
            <a:r>
              <a:rPr lang="en-US" dirty="0" err="1" smtClean="0"/>
              <a:t>bilər</a:t>
            </a:r>
            <a:r>
              <a:rPr lang="en-US" dirty="0" smtClean="0"/>
              <a:t>, </a:t>
            </a:r>
            <a:r>
              <a:rPr lang="en-US" dirty="0" err="1" smtClean="0"/>
              <a:t>məsələn</a:t>
            </a:r>
            <a:r>
              <a:rPr lang="en-US" dirty="0" smtClean="0"/>
              <a:t>, </a:t>
            </a:r>
            <a:r>
              <a:rPr lang="en-US" dirty="0" err="1" smtClean="0"/>
              <a:t>məktubu</a:t>
            </a:r>
            <a:r>
              <a:rPr lang="en-US" dirty="0" smtClean="0"/>
              <a:t> </a:t>
            </a:r>
            <a:r>
              <a:rPr lang="en-US" dirty="0" err="1" smtClean="0"/>
              <a:t>göndərən</a:t>
            </a:r>
            <a:r>
              <a:rPr lang="en-US" dirty="0" smtClean="0"/>
              <a:t> </a:t>
            </a:r>
            <a:r>
              <a:rPr lang="en-US" dirty="0" err="1" smtClean="0"/>
              <a:t>və</a:t>
            </a:r>
            <a:r>
              <a:rPr lang="en-US" dirty="0" smtClean="0"/>
              <a:t> </a:t>
            </a:r>
            <a:r>
              <a:rPr lang="en-US" dirty="0" err="1" smtClean="0"/>
              <a:t>ya</a:t>
            </a:r>
            <a:r>
              <a:rPr lang="en-US" dirty="0" smtClean="0"/>
              <a:t> </a:t>
            </a:r>
            <a:r>
              <a:rPr lang="en-US" dirty="0" err="1" smtClean="0"/>
              <a:t>alan</a:t>
            </a:r>
            <a:r>
              <a:rPr lang="en-US" dirty="0" smtClean="0"/>
              <a:t> </a:t>
            </a:r>
            <a:r>
              <a:rPr lang="en-US" dirty="0" err="1" smtClean="0"/>
              <a:t>şəxsin</a:t>
            </a:r>
            <a:r>
              <a:rPr lang="en-US" dirty="0" smtClean="0"/>
              <a:t> </a:t>
            </a:r>
            <a:r>
              <a:rPr lang="en-US" dirty="0" err="1" smtClean="0"/>
              <a:t>məhbus</a:t>
            </a:r>
            <a:r>
              <a:rPr lang="en-US" dirty="0" smtClean="0"/>
              <a:t> </a:t>
            </a:r>
            <a:r>
              <a:rPr lang="en-US" dirty="0" err="1" smtClean="0"/>
              <a:t>olması</a:t>
            </a:r>
            <a:r>
              <a:rPr lang="en-US" dirty="0" smtClean="0"/>
              <a:t> </a:t>
            </a:r>
            <a:r>
              <a:rPr lang="en-US" dirty="0" err="1" smtClean="0"/>
              <a:t>belə</a:t>
            </a:r>
            <a:r>
              <a:rPr lang="en-US" dirty="0" smtClean="0"/>
              <a:t> </a:t>
            </a:r>
            <a:r>
              <a:rPr lang="en-US" dirty="0" err="1" smtClean="0"/>
              <a:t>hallara</a:t>
            </a:r>
            <a:r>
              <a:rPr lang="en-US" dirty="0" smtClean="0"/>
              <a:t> </a:t>
            </a:r>
            <a:r>
              <a:rPr lang="en-US" dirty="0" err="1" smtClean="0"/>
              <a:t>misal</a:t>
            </a:r>
            <a:r>
              <a:rPr lang="en-US" dirty="0" smtClean="0"/>
              <a:t> </a:t>
            </a:r>
            <a:r>
              <a:rPr lang="en-US" dirty="0" err="1" smtClean="0"/>
              <a:t>ola</a:t>
            </a:r>
            <a:r>
              <a:rPr lang="en-US" dirty="0" smtClean="0"/>
              <a:t> </a:t>
            </a:r>
            <a:r>
              <a:rPr lang="en-US" dirty="0" err="1" smtClean="0"/>
              <a:t>bilər</a:t>
            </a:r>
            <a:r>
              <a:rPr lang="en-US" dirty="0" smtClean="0"/>
              <a:t>. </a:t>
            </a:r>
            <a:r>
              <a:rPr lang="en-US" dirty="0" smtClean="0">
                <a:solidFill>
                  <a:srgbClr val="FF0000"/>
                </a:solidFill>
              </a:rPr>
              <a:t>Silver </a:t>
            </a:r>
            <a:r>
              <a:rPr lang="en-US" dirty="0" err="1" smtClean="0">
                <a:solidFill>
                  <a:srgbClr val="FF0000"/>
                </a:solidFill>
              </a:rPr>
              <a:t>və</a:t>
            </a:r>
            <a:r>
              <a:rPr lang="en-US" dirty="0" smtClean="0">
                <a:solidFill>
                  <a:srgbClr val="FF0000"/>
                </a:solidFill>
              </a:rPr>
              <a:t> </a:t>
            </a:r>
            <a:r>
              <a:rPr lang="en-US" dirty="0" err="1" smtClean="0">
                <a:solidFill>
                  <a:srgbClr val="FF0000"/>
                </a:solidFill>
              </a:rPr>
              <a:t>başqaları</a:t>
            </a:r>
            <a:r>
              <a:rPr lang="en-US" dirty="0" smtClean="0">
                <a:solidFill>
                  <a:srgbClr val="FF0000"/>
                </a:solidFill>
              </a:rPr>
              <a:t> </a:t>
            </a:r>
            <a:r>
              <a:rPr lang="en-US" dirty="0" err="1" smtClean="0">
                <a:solidFill>
                  <a:srgbClr val="FF0000"/>
                </a:solidFill>
              </a:rPr>
              <a:t>Birləşmiş</a:t>
            </a:r>
            <a:r>
              <a:rPr lang="en-US" dirty="0" smtClean="0">
                <a:solidFill>
                  <a:srgbClr val="FF0000"/>
                </a:solidFill>
              </a:rPr>
              <a:t> </a:t>
            </a:r>
            <a:r>
              <a:rPr lang="en-US" dirty="0" err="1" smtClean="0">
                <a:solidFill>
                  <a:srgbClr val="FF0000"/>
                </a:solidFill>
              </a:rPr>
              <a:t>Krallığa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r>
              <a:rPr lang="en-US" i="1" dirty="0" smtClean="0">
                <a:solidFill>
                  <a:srgbClr val="FF0000"/>
                </a:solidFill>
              </a:rPr>
              <a:t>(Silver and others v. the U</a:t>
            </a:r>
            <a:r>
              <a:rPr lang="az-Latn-AZ" i="1" dirty="0" smtClean="0">
                <a:solidFill>
                  <a:srgbClr val="FF0000"/>
                </a:solidFill>
              </a:rPr>
              <a:t>K)</a:t>
            </a:r>
            <a:r>
              <a:rPr lang="en-US" dirty="0" smtClean="0">
                <a:solidFill>
                  <a:srgbClr val="FF0000"/>
                </a:solidFill>
              </a:rPr>
              <a:t> </a:t>
            </a:r>
            <a:r>
              <a:rPr lang="en-US" dirty="0" smtClean="0"/>
              <a:t/>
            </a:r>
            <a:br>
              <a:rPr lang="en-US" dirty="0" smtClean="0"/>
            </a:br>
            <a:r>
              <a:rPr lang="en-US" b="1" dirty="0" err="1" smtClean="0"/>
              <a:t>Yazışmaların</a:t>
            </a:r>
            <a:r>
              <a:rPr lang="en-US" b="1" dirty="0" smtClean="0"/>
              <a:t> </a:t>
            </a:r>
            <a:r>
              <a:rPr lang="en-US" b="1" dirty="0" err="1" smtClean="0"/>
              <a:t>məzmunu</a:t>
            </a:r>
            <a:r>
              <a:rPr lang="en-US" b="1" dirty="0" smtClean="0"/>
              <a:t> </a:t>
            </a:r>
            <a:r>
              <a:rPr lang="en-US" b="1" dirty="0" err="1" smtClean="0"/>
              <a:t>əhəmiyyət</a:t>
            </a:r>
            <a:r>
              <a:rPr lang="en-US" b="1" dirty="0" smtClean="0"/>
              <a:t> </a:t>
            </a:r>
            <a:r>
              <a:rPr lang="en-US" b="1" dirty="0" err="1" smtClean="0"/>
              <a:t>daşıyırmı</a:t>
            </a:r>
            <a:r>
              <a:rPr lang="en-US" b="1" dirty="0" smtClean="0"/>
              <a:t>?</a:t>
            </a:r>
            <a:endParaRPr lang="az-Latn-AZ" dirty="0" smtClean="0"/>
          </a:p>
          <a:p>
            <a:r>
              <a:rPr lang="en-US" dirty="0" err="1" smtClean="0"/>
              <a:t>Yazışmaların</a:t>
            </a:r>
            <a:r>
              <a:rPr lang="en-US" dirty="0" smtClean="0"/>
              <a:t> </a:t>
            </a:r>
            <a:r>
              <a:rPr lang="en-US" dirty="0" err="1" smtClean="0"/>
              <a:t>və</a:t>
            </a:r>
            <a:r>
              <a:rPr lang="en-US" dirty="0" smtClean="0"/>
              <a:t> </a:t>
            </a:r>
            <a:r>
              <a:rPr lang="en-US" dirty="0" err="1" smtClean="0"/>
              <a:t>ya</a:t>
            </a:r>
            <a:r>
              <a:rPr lang="en-US" dirty="0" smtClean="0"/>
              <a:t> </a:t>
            </a:r>
            <a:r>
              <a:rPr lang="en-US" dirty="0" err="1" smtClean="0"/>
              <a:t>danışıqların</a:t>
            </a:r>
            <a:r>
              <a:rPr lang="en-US" dirty="0" smtClean="0"/>
              <a:t> </a:t>
            </a:r>
            <a:r>
              <a:rPr lang="en-US" dirty="0" err="1" smtClean="0"/>
              <a:t>məzmunu</a:t>
            </a:r>
            <a:r>
              <a:rPr lang="en-US" dirty="0" smtClean="0"/>
              <a:t> </a:t>
            </a:r>
            <a:r>
              <a:rPr lang="en-US" dirty="0" err="1" smtClean="0"/>
              <a:t>hüquqlara</a:t>
            </a:r>
            <a:r>
              <a:rPr lang="en-US" dirty="0" smtClean="0"/>
              <a:t> </a:t>
            </a:r>
            <a:r>
              <a:rPr lang="en-US" dirty="0" err="1" smtClean="0"/>
              <a:t>müdaxilənin</a:t>
            </a:r>
            <a:r>
              <a:rPr lang="en-US" dirty="0" smtClean="0"/>
              <a:t> </a:t>
            </a:r>
            <a:r>
              <a:rPr lang="en-US" dirty="0" err="1" smtClean="0"/>
              <a:t>müəyyən</a:t>
            </a:r>
            <a:r>
              <a:rPr lang="en-US" dirty="0" smtClean="0"/>
              <a:t> </a:t>
            </a:r>
            <a:r>
              <a:rPr lang="en-US" dirty="0" err="1" smtClean="0"/>
              <a:t>edilməsi</a:t>
            </a:r>
            <a:r>
              <a:rPr lang="en-US" dirty="0" smtClean="0"/>
              <a:t> </a:t>
            </a:r>
            <a:r>
              <a:rPr lang="en-US" dirty="0" err="1" smtClean="0"/>
              <a:t>üçün</a:t>
            </a:r>
            <a:r>
              <a:rPr lang="en-US" dirty="0" smtClean="0"/>
              <a:t> </a:t>
            </a:r>
            <a:r>
              <a:rPr lang="en-US" dirty="0" err="1" smtClean="0"/>
              <a:t>əhəmiyyət</a:t>
            </a:r>
            <a:r>
              <a:rPr lang="en-US" dirty="0" smtClean="0"/>
              <a:t> </a:t>
            </a:r>
            <a:r>
              <a:rPr lang="en-US" dirty="0" err="1" smtClean="0"/>
              <a:t>daşımır</a:t>
            </a:r>
            <a:r>
              <a:rPr lang="en-US" dirty="0" smtClean="0"/>
              <a:t>:</a:t>
            </a:r>
            <a:r>
              <a:rPr lang="en-US" dirty="0" smtClean="0"/>
              <a:t> </a:t>
            </a:r>
            <a:r>
              <a:rPr lang="en-US" dirty="0" err="1" smtClean="0">
                <a:solidFill>
                  <a:srgbClr val="FF0000"/>
                </a:solidFill>
              </a:rPr>
              <a:t>Frerot</a:t>
            </a:r>
            <a:r>
              <a:rPr lang="en-US" dirty="0" smtClean="0">
                <a:solidFill>
                  <a:srgbClr val="FF0000"/>
                </a:solidFill>
              </a:rPr>
              <a:t> </a:t>
            </a:r>
            <a:r>
              <a:rPr lang="en-US" dirty="0" err="1" smtClean="0">
                <a:solidFill>
                  <a:srgbClr val="FF0000"/>
                </a:solidFill>
              </a:rPr>
              <a:t>Fransaya</a:t>
            </a:r>
            <a:r>
              <a:rPr lang="en-US" dirty="0" smtClean="0">
                <a:solidFill>
                  <a:srgbClr val="FF0000"/>
                </a:solidFill>
              </a:rPr>
              <a:t> </a:t>
            </a:r>
            <a:r>
              <a:rPr lang="en-US" dirty="0" err="1" smtClean="0">
                <a:solidFill>
                  <a:srgbClr val="FF0000"/>
                </a:solidFill>
              </a:rPr>
              <a:t>qarşı</a:t>
            </a:r>
            <a:r>
              <a:rPr lang="en-US" dirty="0" smtClean="0">
                <a:solidFill>
                  <a:srgbClr val="FF0000"/>
                </a:solidFill>
              </a:rPr>
              <a:t> </a:t>
            </a:r>
            <a:r>
              <a:rPr lang="en-US" i="1" dirty="0" smtClean="0">
                <a:solidFill>
                  <a:srgbClr val="FF0000"/>
                </a:solidFill>
              </a:rPr>
              <a:t>(</a:t>
            </a:r>
            <a:r>
              <a:rPr lang="en-US" i="1" dirty="0" err="1" smtClean="0">
                <a:solidFill>
                  <a:srgbClr val="FF0000"/>
                </a:solidFill>
              </a:rPr>
              <a:t>Frerot</a:t>
            </a:r>
            <a:r>
              <a:rPr lang="en-US" i="1" dirty="0" smtClean="0">
                <a:solidFill>
                  <a:srgbClr val="FF0000"/>
                </a:solidFill>
              </a:rPr>
              <a:t> v. France).</a:t>
            </a:r>
            <a:r>
              <a:rPr lang="en-US" dirty="0" smtClean="0">
                <a:solidFill>
                  <a:srgbClr val="FF0000"/>
                </a:solidFill>
              </a:rPr>
              <a:t> </a:t>
            </a:r>
            <a:endParaRPr lang="az-Latn-AZ"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10</a:t>
            </a:fld>
            <a:endParaRPr lang="ru-RU"/>
          </a:p>
        </p:txBody>
      </p:sp>
    </p:spTree>
    <p:extLst>
      <p:ext uri="{BB962C8B-B14F-4D97-AF65-F5344CB8AC3E}">
        <p14:creationId xmlns:p14="http://schemas.microsoft.com/office/powerpoint/2010/main" xmlns="" val="12692686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017FEB1-CA62-42DC-841E-A979DEFBD1C3}" type="slidenum">
              <a:rPr lang="ru-RU" smtClean="0"/>
              <a:pPr/>
              <a:t>11</a:t>
            </a:fld>
            <a:endParaRPr lang="ru-RU"/>
          </a:p>
        </p:txBody>
      </p:sp>
      <p:sp>
        <p:nvSpPr>
          <p:cNvPr id="3" name="Rectangle 2"/>
          <p:cNvSpPr/>
          <p:nvPr/>
        </p:nvSpPr>
        <p:spPr>
          <a:xfrm>
            <a:off x="0" y="642918"/>
            <a:ext cx="9144000" cy="5509200"/>
          </a:xfrm>
          <a:prstGeom prst="rect">
            <a:avLst/>
          </a:prstGeom>
        </p:spPr>
        <p:txBody>
          <a:bodyPr wrap="square">
            <a:spAutoFit/>
          </a:bodyPr>
          <a:lstStyle/>
          <a:p>
            <a:r>
              <a:rPr lang="en-US" sz="3200" dirty="0" smtClean="0"/>
              <a:t>8-ci </a:t>
            </a:r>
            <a:r>
              <a:rPr lang="en-US" sz="3200" dirty="0" err="1" smtClean="0"/>
              <a:t>maddənin</a:t>
            </a:r>
            <a:r>
              <a:rPr lang="en-US" sz="3200" dirty="0" smtClean="0"/>
              <a:t> </a:t>
            </a:r>
            <a:r>
              <a:rPr lang="en-US" sz="3200" dirty="0" err="1" smtClean="0"/>
              <a:t>təmin</a:t>
            </a:r>
            <a:r>
              <a:rPr lang="en-US" sz="3200" dirty="0" smtClean="0"/>
              <a:t> </a:t>
            </a:r>
            <a:r>
              <a:rPr lang="en-US" sz="3200" dirty="0" err="1" smtClean="0"/>
              <a:t>etdiyi</a:t>
            </a:r>
            <a:r>
              <a:rPr lang="en-US" sz="3200" dirty="0" smtClean="0"/>
              <a:t> </a:t>
            </a:r>
            <a:r>
              <a:rPr lang="en-US" sz="3200" dirty="0" err="1" smtClean="0"/>
              <a:t>müdafiə</a:t>
            </a:r>
            <a:r>
              <a:rPr lang="en-US" sz="3200" dirty="0" smtClean="0"/>
              <a:t> </a:t>
            </a:r>
            <a:r>
              <a:rPr lang="en-US" sz="3200" dirty="0" err="1" smtClean="0"/>
              <a:t>yazışmaların</a:t>
            </a:r>
            <a:r>
              <a:rPr lang="en-US" sz="3200" dirty="0" smtClean="0"/>
              <a:t> </a:t>
            </a:r>
            <a:r>
              <a:rPr lang="en-US" sz="3200" dirty="0" err="1" smtClean="0"/>
              <a:t>və</a:t>
            </a:r>
            <a:r>
              <a:rPr lang="en-US" sz="3200" dirty="0" smtClean="0"/>
              <a:t> </a:t>
            </a:r>
            <a:r>
              <a:rPr lang="en-US" sz="3200" dirty="0" err="1" smtClean="0"/>
              <a:t>ya</a:t>
            </a:r>
            <a:r>
              <a:rPr lang="en-US" sz="3200" dirty="0" smtClean="0"/>
              <a:t> </a:t>
            </a:r>
            <a:r>
              <a:rPr lang="en-US" sz="3200" dirty="0" err="1" smtClean="0"/>
              <a:t>söhbətlərin</a:t>
            </a:r>
            <a:r>
              <a:rPr lang="en-US" sz="3200" dirty="0" smtClean="0"/>
              <a:t> </a:t>
            </a:r>
            <a:r>
              <a:rPr lang="en-US" sz="3200" dirty="0" err="1" smtClean="0"/>
              <a:t>məzmunu</a:t>
            </a:r>
            <a:r>
              <a:rPr lang="en-US" sz="3200" dirty="0" smtClean="0"/>
              <a:t> </a:t>
            </a:r>
            <a:r>
              <a:rPr lang="en-US" sz="3200" dirty="0" err="1" smtClean="0"/>
              <a:t>ilə</a:t>
            </a:r>
            <a:r>
              <a:rPr lang="en-US" sz="3200" dirty="0" smtClean="0"/>
              <a:t> </a:t>
            </a:r>
            <a:r>
              <a:rPr lang="en-US" sz="3200" dirty="0" err="1" smtClean="0"/>
              <a:t>deyil</a:t>
            </a:r>
            <a:r>
              <a:rPr lang="en-US" sz="3200" dirty="0" smtClean="0"/>
              <a:t>, </a:t>
            </a:r>
            <a:r>
              <a:rPr lang="en-US" sz="3200" dirty="0" err="1" smtClean="0"/>
              <a:t>onların</a:t>
            </a:r>
            <a:r>
              <a:rPr lang="en-US" sz="3200" dirty="0" smtClean="0"/>
              <a:t> </a:t>
            </a:r>
            <a:r>
              <a:rPr lang="en-US" sz="3200" dirty="0" err="1" smtClean="0"/>
              <a:t>oxunulması</a:t>
            </a:r>
            <a:r>
              <a:rPr lang="en-US" sz="3200" dirty="0" smtClean="0"/>
              <a:t> </a:t>
            </a:r>
            <a:r>
              <a:rPr lang="en-US" sz="3200" dirty="0" err="1" smtClean="0"/>
              <a:t>və</a:t>
            </a:r>
            <a:r>
              <a:rPr lang="en-US" sz="3200" dirty="0" smtClean="0"/>
              <a:t> </a:t>
            </a:r>
            <a:r>
              <a:rPr lang="en-US" sz="3200" dirty="0" err="1" smtClean="0"/>
              <a:t>ya</a:t>
            </a:r>
            <a:r>
              <a:rPr lang="en-US" sz="3200" dirty="0" smtClean="0"/>
              <a:t> </a:t>
            </a:r>
            <a:r>
              <a:rPr lang="en-US" sz="3200" dirty="0" err="1" smtClean="0"/>
              <a:t>dinlənilməsi</a:t>
            </a:r>
            <a:r>
              <a:rPr lang="en-US" sz="3200" dirty="0" smtClean="0"/>
              <a:t> </a:t>
            </a:r>
            <a:r>
              <a:rPr lang="en-US" sz="3200" dirty="0" err="1" smtClean="0"/>
              <a:t>üçün</a:t>
            </a:r>
            <a:r>
              <a:rPr lang="az-Latn-AZ" sz="3200" dirty="0" smtClean="0"/>
              <a:t> </a:t>
            </a:r>
            <a:r>
              <a:rPr lang="en-US" sz="3200" dirty="0" err="1" smtClean="0"/>
              <a:t>istifadə</a:t>
            </a:r>
            <a:r>
              <a:rPr lang="en-US" sz="3200" dirty="0" smtClean="0"/>
              <a:t> </a:t>
            </a:r>
            <a:r>
              <a:rPr lang="en-US" sz="3200" dirty="0" err="1" smtClean="0"/>
              <a:t>edilən</a:t>
            </a:r>
            <a:r>
              <a:rPr lang="en-US" sz="3200" dirty="0" smtClean="0"/>
              <a:t> </a:t>
            </a:r>
            <a:r>
              <a:rPr lang="en-US" sz="3200" dirty="0" err="1" smtClean="0"/>
              <a:t>vasitələr</a:t>
            </a:r>
            <a:r>
              <a:rPr lang="en-US" sz="3200" dirty="0" smtClean="0"/>
              <a:t> </a:t>
            </a:r>
            <a:r>
              <a:rPr lang="en-US" sz="3200" dirty="0" err="1" smtClean="0"/>
              <a:t>və</a:t>
            </a:r>
            <a:r>
              <a:rPr lang="en-US" sz="3200" dirty="0" smtClean="0"/>
              <a:t> </a:t>
            </a:r>
            <a:r>
              <a:rPr lang="en-US" sz="3200" dirty="0" err="1" smtClean="0"/>
              <a:t>ya</a:t>
            </a:r>
            <a:r>
              <a:rPr lang="en-US" sz="3200" dirty="0" smtClean="0"/>
              <a:t> </a:t>
            </a:r>
            <a:r>
              <a:rPr lang="en-US" sz="3200" dirty="0" err="1" smtClean="0"/>
              <a:t>metodlarla</a:t>
            </a:r>
            <a:r>
              <a:rPr lang="en-US" sz="3200" dirty="0" smtClean="0"/>
              <a:t> </a:t>
            </a:r>
            <a:r>
              <a:rPr lang="en-US" sz="3200" dirty="0" err="1" smtClean="0"/>
              <a:t>əlaqədardır</a:t>
            </a:r>
            <a:r>
              <a:rPr lang="en-US" sz="3200" dirty="0" smtClean="0"/>
              <a:t>. </a:t>
            </a:r>
            <a:r>
              <a:rPr lang="en-US" sz="3200" dirty="0" err="1" smtClean="0"/>
              <a:t>Məsələn</a:t>
            </a:r>
            <a:r>
              <a:rPr lang="en-US" sz="3200" dirty="0" smtClean="0"/>
              <a:t>, </a:t>
            </a:r>
            <a:r>
              <a:rPr lang="en-US" sz="3200" dirty="0" err="1" smtClean="0"/>
              <a:t>dövlət</a:t>
            </a:r>
            <a:r>
              <a:rPr lang="en-US" sz="3200" dirty="0" smtClean="0"/>
              <a:t> </a:t>
            </a:r>
            <a:r>
              <a:rPr lang="en-US" sz="3200" dirty="0" err="1" smtClean="0"/>
              <a:t>dinlənilmiş</a:t>
            </a:r>
            <a:r>
              <a:rPr lang="en-US" sz="3200" dirty="0" smtClean="0"/>
              <a:t> </a:t>
            </a:r>
            <a:r>
              <a:rPr lang="en-US" sz="3200" dirty="0" err="1" smtClean="0"/>
              <a:t>telefon</a:t>
            </a:r>
            <a:r>
              <a:rPr lang="en-US" sz="3200" dirty="0" smtClean="0"/>
              <a:t> </a:t>
            </a:r>
            <a:r>
              <a:rPr lang="en-US" sz="3200" dirty="0" err="1" smtClean="0"/>
              <a:t>danışıqlarının</a:t>
            </a:r>
            <a:r>
              <a:rPr lang="en-US" sz="3200" dirty="0" smtClean="0"/>
              <a:t> </a:t>
            </a:r>
            <a:r>
              <a:rPr lang="en-US" sz="3200" dirty="0" err="1" smtClean="0"/>
              <a:t>cinayət</a:t>
            </a:r>
            <a:r>
              <a:rPr lang="en-US" sz="3200" dirty="0" smtClean="0"/>
              <a:t> </a:t>
            </a:r>
            <a:r>
              <a:rPr lang="en-US" sz="3200" dirty="0" err="1" smtClean="0"/>
              <a:t>fəaliyyətləri</a:t>
            </a:r>
            <a:r>
              <a:rPr lang="en-US" sz="3200" dirty="0" smtClean="0"/>
              <a:t> </a:t>
            </a:r>
            <a:r>
              <a:rPr lang="en-US" sz="3200" dirty="0" err="1" smtClean="0"/>
              <a:t>ilə</a:t>
            </a:r>
            <a:r>
              <a:rPr lang="en-US" sz="3200" dirty="0" smtClean="0"/>
              <a:t> </a:t>
            </a:r>
            <a:r>
              <a:rPr lang="en-US" sz="3200" dirty="0" err="1" smtClean="0"/>
              <a:t>əlaqədar</a:t>
            </a:r>
            <a:r>
              <a:rPr lang="en-US" sz="3200" dirty="0" smtClean="0"/>
              <a:t> </a:t>
            </a:r>
            <a:r>
              <a:rPr lang="en-US" sz="3200" dirty="0" err="1" smtClean="0"/>
              <a:t>olduğunu</a:t>
            </a:r>
            <a:r>
              <a:rPr lang="en-US" sz="3200" dirty="0" smtClean="0"/>
              <a:t> </a:t>
            </a:r>
            <a:r>
              <a:rPr lang="en-US" sz="3200" dirty="0" err="1" smtClean="0"/>
              <a:t>və</a:t>
            </a:r>
            <a:r>
              <a:rPr lang="en-US" sz="3200" dirty="0" smtClean="0"/>
              <a:t> </a:t>
            </a:r>
            <a:r>
              <a:rPr lang="en-US" sz="3200" dirty="0" err="1" smtClean="0"/>
              <a:t>buna</a:t>
            </a:r>
            <a:r>
              <a:rPr lang="en-US" sz="3200" dirty="0" smtClean="0"/>
              <a:t> </a:t>
            </a:r>
            <a:r>
              <a:rPr lang="en-US" sz="3200" dirty="0" err="1" smtClean="0"/>
              <a:t>görə</a:t>
            </a:r>
            <a:r>
              <a:rPr lang="en-US" sz="3200" dirty="0" smtClean="0"/>
              <a:t> </a:t>
            </a:r>
            <a:r>
              <a:rPr lang="en-US" sz="3200" dirty="0" err="1" smtClean="0"/>
              <a:t>də</a:t>
            </a:r>
            <a:r>
              <a:rPr lang="en-US" sz="3200" dirty="0" smtClean="0"/>
              <a:t> 8-ci </a:t>
            </a:r>
            <a:r>
              <a:rPr lang="en-US" sz="3200" dirty="0" err="1" smtClean="0"/>
              <a:t>maddənin</a:t>
            </a:r>
            <a:r>
              <a:rPr lang="en-US" sz="3200" dirty="0" smtClean="0"/>
              <a:t> </a:t>
            </a:r>
            <a:r>
              <a:rPr lang="en-US" sz="3200" dirty="0" err="1" smtClean="0"/>
              <a:t>təmin</a:t>
            </a:r>
            <a:r>
              <a:rPr lang="en-US" sz="3200" dirty="0" smtClean="0"/>
              <a:t> </a:t>
            </a:r>
            <a:r>
              <a:rPr lang="en-US" sz="3200" dirty="0" err="1" smtClean="0"/>
              <a:t>etdiyi</a:t>
            </a:r>
            <a:r>
              <a:rPr lang="en-US" sz="3200" dirty="0" smtClean="0"/>
              <a:t> </a:t>
            </a:r>
            <a:r>
              <a:rPr lang="en-US" sz="3200" dirty="0" err="1" smtClean="0"/>
              <a:t>müdafiənin</a:t>
            </a:r>
            <a:r>
              <a:rPr lang="en-US" sz="3200" dirty="0" smtClean="0"/>
              <a:t> </a:t>
            </a:r>
            <a:r>
              <a:rPr lang="en-US" sz="3200" dirty="0" err="1" smtClean="0"/>
              <a:t>belə</a:t>
            </a:r>
            <a:r>
              <a:rPr lang="en-US" sz="3200" dirty="0" smtClean="0"/>
              <a:t> </a:t>
            </a:r>
            <a:r>
              <a:rPr lang="en-US" sz="3200" dirty="0" err="1" smtClean="0"/>
              <a:t>müdaxilələrə</a:t>
            </a:r>
            <a:r>
              <a:rPr lang="en-US" sz="3200" dirty="0" smtClean="0"/>
              <a:t> </a:t>
            </a:r>
            <a:r>
              <a:rPr lang="en-US" sz="3200" dirty="0" err="1" smtClean="0"/>
              <a:t>şamil</a:t>
            </a:r>
            <a:r>
              <a:rPr lang="en-US" sz="3200" dirty="0" smtClean="0"/>
              <a:t> </a:t>
            </a:r>
            <a:r>
              <a:rPr lang="en-US" sz="3200" dirty="0" err="1" smtClean="0"/>
              <a:t>olunmadığını</a:t>
            </a:r>
            <a:r>
              <a:rPr lang="en-US" sz="3200" dirty="0" smtClean="0"/>
              <a:t> </a:t>
            </a:r>
            <a:r>
              <a:rPr lang="en-US" sz="3200" dirty="0" err="1" smtClean="0"/>
              <a:t>müdafiə</a:t>
            </a:r>
            <a:r>
              <a:rPr lang="en-US" sz="3200" dirty="0" smtClean="0"/>
              <a:t> </a:t>
            </a:r>
            <a:r>
              <a:rPr lang="en-US" sz="3200" dirty="0" err="1" smtClean="0"/>
              <a:t>arqumenti</a:t>
            </a:r>
            <a:r>
              <a:rPr lang="en-US" sz="3200" dirty="0" smtClean="0"/>
              <a:t> </a:t>
            </a:r>
            <a:r>
              <a:rPr lang="en-US" sz="3200" dirty="0" err="1" smtClean="0"/>
              <a:t>kimi</a:t>
            </a:r>
            <a:r>
              <a:rPr lang="en-US" sz="3200" dirty="0" smtClean="0"/>
              <a:t> </a:t>
            </a:r>
            <a:r>
              <a:rPr lang="en-US" sz="3200" dirty="0" err="1" smtClean="0"/>
              <a:t>irəli</a:t>
            </a:r>
            <a:r>
              <a:rPr lang="en-US" sz="3200" dirty="0" smtClean="0"/>
              <a:t> </a:t>
            </a:r>
            <a:r>
              <a:rPr lang="en-US" sz="3200" dirty="0" err="1" smtClean="0"/>
              <a:t>sürürsə</a:t>
            </a:r>
            <a:r>
              <a:rPr lang="en-US" sz="3200" dirty="0" smtClean="0"/>
              <a:t>, </a:t>
            </a:r>
            <a:r>
              <a:rPr lang="en-US" sz="3200" dirty="0" err="1" smtClean="0"/>
              <a:t>adətən</a:t>
            </a:r>
            <a:r>
              <a:rPr lang="en-US" sz="3200" dirty="0" smtClean="0"/>
              <a:t> </a:t>
            </a:r>
            <a:r>
              <a:rPr lang="en-US" sz="3200" dirty="0" err="1" smtClean="0"/>
              <a:t>Məhkəmə</a:t>
            </a:r>
            <a:r>
              <a:rPr lang="en-US" sz="3200" dirty="0" smtClean="0"/>
              <a:t> </a:t>
            </a:r>
            <a:r>
              <a:rPr lang="en-US" sz="3200" dirty="0" err="1" smtClean="0"/>
              <a:t>bu</a:t>
            </a:r>
            <a:r>
              <a:rPr lang="en-US" sz="3200" dirty="0" smtClean="0"/>
              <a:t> </a:t>
            </a:r>
            <a:r>
              <a:rPr lang="en-US" sz="3200" dirty="0" err="1" smtClean="0"/>
              <a:t>arqumenti</a:t>
            </a:r>
            <a:r>
              <a:rPr lang="en-US" sz="3200" dirty="0" smtClean="0"/>
              <a:t> </a:t>
            </a:r>
            <a:r>
              <a:rPr lang="en-US" sz="3200" dirty="0" err="1" smtClean="0"/>
              <a:t>rədd</a:t>
            </a:r>
            <a:r>
              <a:rPr lang="en-US" sz="3200" dirty="0" smtClean="0"/>
              <a:t> </a:t>
            </a:r>
            <a:r>
              <a:rPr lang="en-US" sz="3200" dirty="0" err="1" smtClean="0"/>
              <a:t>edir</a:t>
            </a:r>
            <a:r>
              <a:rPr lang="en-US" sz="3200" dirty="0" smtClean="0"/>
              <a:t>, </a:t>
            </a:r>
            <a:r>
              <a:rPr lang="en-US" sz="3200" dirty="0" err="1" smtClean="0"/>
              <a:t>hərçənd</a:t>
            </a:r>
            <a:r>
              <a:rPr lang="en-US" sz="3200" dirty="0" smtClean="0"/>
              <a:t> </a:t>
            </a:r>
            <a:r>
              <a:rPr lang="en-US" sz="3200" dirty="0" err="1" smtClean="0"/>
              <a:t>ki</a:t>
            </a:r>
            <a:r>
              <a:rPr lang="en-US" sz="3200" dirty="0" smtClean="0"/>
              <a:t>, </a:t>
            </a:r>
            <a:r>
              <a:rPr lang="en-US" sz="3200" dirty="0" err="1" smtClean="0"/>
              <a:t>müəyyən</a:t>
            </a:r>
            <a:r>
              <a:rPr lang="en-US" sz="3200" dirty="0" smtClean="0"/>
              <a:t> </a:t>
            </a:r>
            <a:r>
              <a:rPr lang="en-US" sz="3200" dirty="0" err="1" smtClean="0"/>
              <a:t>hallarda</a:t>
            </a:r>
            <a:r>
              <a:rPr lang="en-US" sz="3200" dirty="0" smtClean="0"/>
              <a:t> </a:t>
            </a:r>
            <a:r>
              <a:rPr lang="en-US" sz="3200" dirty="0" err="1" smtClean="0"/>
              <a:t>bu</a:t>
            </a:r>
            <a:r>
              <a:rPr lang="en-US" sz="3200" dirty="0" smtClean="0"/>
              <a:t> </a:t>
            </a:r>
            <a:r>
              <a:rPr lang="en-US" sz="3200" dirty="0" err="1" smtClean="0"/>
              <a:t>arqument</a:t>
            </a:r>
            <a:r>
              <a:rPr lang="en-US" sz="3200" dirty="0" smtClean="0"/>
              <a:t> 8-ci </a:t>
            </a:r>
            <a:r>
              <a:rPr lang="en-US" sz="3200" dirty="0" err="1" smtClean="0"/>
              <a:t>maddənin</a:t>
            </a:r>
            <a:r>
              <a:rPr lang="en-US" sz="3200" dirty="0" smtClean="0"/>
              <a:t> 2-ci </a:t>
            </a:r>
            <a:r>
              <a:rPr lang="en-US" sz="3200" dirty="0" err="1" smtClean="0"/>
              <a:t>bəndinin</a:t>
            </a:r>
            <a:r>
              <a:rPr lang="en-US" sz="3200" dirty="0" smtClean="0"/>
              <a:t> </a:t>
            </a:r>
            <a:r>
              <a:rPr lang="en-US" sz="3200" dirty="0" err="1" smtClean="0"/>
              <a:t>tətbiqi</a:t>
            </a:r>
            <a:r>
              <a:rPr lang="en-US" sz="3200" dirty="0" smtClean="0"/>
              <a:t> </a:t>
            </a:r>
            <a:r>
              <a:rPr lang="en-US" sz="3200" dirty="0" err="1" smtClean="0"/>
              <a:t>üçün</a:t>
            </a:r>
            <a:r>
              <a:rPr lang="en-US" sz="3200" dirty="0" smtClean="0"/>
              <a:t> </a:t>
            </a:r>
            <a:r>
              <a:rPr lang="en-US" sz="3200" dirty="0" err="1" smtClean="0"/>
              <a:t>əhəmiyyət</a:t>
            </a:r>
            <a:r>
              <a:rPr lang="en-US" sz="3200" dirty="0" smtClean="0"/>
              <a:t> </a:t>
            </a:r>
            <a:r>
              <a:rPr lang="en-US" sz="3200" dirty="0" err="1" smtClean="0"/>
              <a:t>kəsb</a:t>
            </a:r>
            <a:r>
              <a:rPr lang="en-US" sz="3200" dirty="0" smtClean="0"/>
              <a:t> </a:t>
            </a:r>
            <a:r>
              <a:rPr lang="en-US" sz="3200" dirty="0" err="1" smtClean="0"/>
              <a:t>edə</a:t>
            </a:r>
            <a:r>
              <a:rPr lang="en-US" sz="3200" dirty="0" smtClean="0"/>
              <a:t> </a:t>
            </a:r>
            <a:r>
              <a:rPr lang="en-US" sz="3200" dirty="0" err="1" smtClean="0"/>
              <a:t>bilər</a:t>
            </a:r>
            <a:r>
              <a:rPr lang="en-US" sz="3200" dirty="0" smtClean="0"/>
              <a:t>. </a:t>
            </a:r>
            <a:endParaRPr lang="az-Latn-AZ" sz="3200" dirty="0"/>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b="1" dirty="0" smtClean="0">
                <a:solidFill>
                  <a:srgbClr val="7030A0"/>
                </a:solidFill>
              </a:rPr>
              <a:t>Diqqətinizə görə təşəkkür edirik!</a:t>
            </a:r>
            <a:endParaRPr lang="ru-RU" b="1" dirty="0">
              <a:solidFill>
                <a:srgbClr val="7030A0"/>
              </a:solidFill>
            </a:endParaRPr>
          </a:p>
        </p:txBody>
      </p:sp>
      <p:sp>
        <p:nvSpPr>
          <p:cNvPr id="4" name="Номер слайда 3"/>
          <p:cNvSpPr>
            <a:spLocks noGrp="1"/>
          </p:cNvSpPr>
          <p:nvPr>
            <p:ph type="sldNum" sz="quarter" idx="12"/>
          </p:nvPr>
        </p:nvSpPr>
        <p:spPr/>
        <p:txBody>
          <a:bodyPr/>
          <a:lstStyle/>
          <a:p>
            <a:fld id="{6017FEB1-CA62-42DC-841E-A979DEFBD1C3}" type="slidenum">
              <a:rPr lang="ru-RU" smtClean="0"/>
              <a:pPr/>
              <a:t>12</a:t>
            </a:fld>
            <a:endParaRPr lang="ru-RU"/>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915816" y="2348880"/>
            <a:ext cx="3879874" cy="3879874"/>
          </a:xfrm>
        </p:spPr>
      </p:pic>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720" y="851220"/>
            <a:ext cx="8229600" cy="5649614"/>
          </a:xfrm>
        </p:spPr>
        <p:txBody>
          <a:bodyPr>
            <a:normAutofit fontScale="90000"/>
          </a:bodyPr>
          <a:lstStyle/>
          <a:p>
            <a:r>
              <a:rPr lang="az-Latn-AZ" sz="4400" b="1" dirty="0" smtClean="0"/>
              <a:t>“Yazışma” anlayışı nə deməkdir</a:t>
            </a:r>
            <a:r>
              <a:rPr lang="en-US" sz="4400" b="1" dirty="0" smtClean="0"/>
              <a:t>?</a:t>
            </a:r>
            <a:r>
              <a:rPr lang="az-Latn-AZ" sz="4400" b="1" dirty="0" smtClean="0"/>
              <a:t> </a:t>
            </a:r>
            <a:r>
              <a:rPr lang="az-Latn-AZ" sz="3100" dirty="0" smtClean="0"/>
              <a:t>Yazışma sirrinin toxunulmazlığı hüququ şəxsi yazışmaların və danışıqların konfidensiallığını təmin etmək məqsədi daşıyır.</a:t>
            </a:r>
            <a:br>
              <a:rPr lang="az-Latn-AZ" sz="3100" dirty="0" smtClean="0"/>
            </a:br>
            <a:r>
              <a:rPr lang="az-Latn-AZ" sz="3100" dirty="0" smtClean="0">
                <a:solidFill>
                  <a:srgbClr val="FF0000"/>
                </a:solidFill>
              </a:rPr>
              <a:t>a</a:t>
            </a:r>
            <a:r>
              <a:rPr lang="az-Latn-AZ" sz="3100" dirty="0" smtClean="0">
                <a:solidFill>
                  <a:srgbClr val="FF0000"/>
                </a:solidFill>
              </a:rPr>
              <a:t>)</a:t>
            </a:r>
            <a:r>
              <a:rPr lang="az-Latn-AZ" sz="3100" dirty="0" smtClean="0"/>
              <a:t> Elektron kommunikasiyaların köhnə formaları, məsələn telekslər </a:t>
            </a:r>
            <a:r>
              <a:rPr lang="az-Latn-AZ" sz="3100" dirty="0" smtClean="0">
                <a:solidFill>
                  <a:srgbClr val="FF0000"/>
                </a:solidFill>
              </a:rPr>
              <a:t>(Christie v. The UK) </a:t>
            </a:r>
            <a:br>
              <a:rPr lang="az-Latn-AZ" sz="3100" dirty="0" smtClean="0">
                <a:solidFill>
                  <a:srgbClr val="FF0000"/>
                </a:solidFill>
              </a:rPr>
            </a:br>
            <a:r>
              <a:rPr lang="az-Latn-AZ" sz="3100" dirty="0" smtClean="0">
                <a:solidFill>
                  <a:srgbClr val="FF0000"/>
                </a:solidFill>
              </a:rPr>
              <a:t>b)</a:t>
            </a:r>
            <a:r>
              <a:rPr lang="az-Latn-AZ" sz="3100" dirty="0" smtClean="0">
                <a:solidFill>
                  <a:srgbClr val="FF0000"/>
                </a:solidFill>
              </a:rPr>
              <a:t> </a:t>
            </a:r>
            <a:r>
              <a:rPr lang="az-Latn-AZ" sz="3100" dirty="0" smtClean="0">
                <a:solidFill>
                  <a:schemeClr val="tx1"/>
                </a:solidFill>
              </a:rPr>
              <a:t>Telefon danışıqları, o cümlədən onlarla əlaqədar məlumatlar, məsələn bu danışıqların tarixi və müddəti, hansı nömrələrə və ya nömrələrdən zəng vurulması</a:t>
            </a:r>
            <a:r>
              <a:rPr lang="az-Latn-AZ" sz="3100" dirty="0" smtClean="0">
                <a:solidFill>
                  <a:srgbClr val="FF0000"/>
                </a:solidFill>
              </a:rPr>
              <a:t>:(Klass and others v. Germany)</a:t>
            </a:r>
            <a:br>
              <a:rPr lang="az-Latn-AZ" sz="3100" dirty="0" smtClean="0">
                <a:solidFill>
                  <a:srgbClr val="FF0000"/>
                </a:solidFill>
              </a:rPr>
            </a:br>
            <a:r>
              <a:rPr lang="az-Latn-AZ" sz="3100" dirty="0" smtClean="0">
                <a:solidFill>
                  <a:srgbClr val="FF0000"/>
                </a:solidFill>
              </a:rPr>
              <a:t>c) </a:t>
            </a:r>
            <a:r>
              <a:rPr lang="az-Latn-AZ" sz="3100" dirty="0" smtClean="0">
                <a:solidFill>
                  <a:schemeClr val="tx1"/>
                </a:solidFill>
              </a:rPr>
              <a:t>Peycer mesajları </a:t>
            </a:r>
            <a:r>
              <a:rPr lang="az-Latn-AZ" sz="3100" dirty="0" smtClean="0">
                <a:solidFill>
                  <a:srgbClr val="FF0000"/>
                </a:solidFill>
              </a:rPr>
              <a:t>(Taylor- Sabory v. The UK)</a:t>
            </a:r>
            <a:r>
              <a:rPr lang="az-Latn-AZ" sz="3100" dirty="0" smtClean="0">
                <a:solidFill>
                  <a:schemeClr val="tx1"/>
                </a:solidFill>
              </a:rPr>
              <a:t/>
            </a:r>
            <a:br>
              <a:rPr lang="az-Latn-AZ" sz="3100" dirty="0" smtClean="0">
                <a:solidFill>
                  <a:schemeClr val="tx1"/>
                </a:solidFill>
              </a:rPr>
            </a:br>
            <a:endParaRPr lang="en-US" sz="3100" dirty="0">
              <a:solidFill>
                <a:schemeClr val="tx1"/>
              </a:solidFill>
            </a:endParaRPr>
          </a:p>
        </p:txBody>
      </p:sp>
      <p:sp>
        <p:nvSpPr>
          <p:cNvPr id="4" name="Slide Number Placeholder 3"/>
          <p:cNvSpPr>
            <a:spLocks noGrp="1"/>
          </p:cNvSpPr>
          <p:nvPr>
            <p:ph type="sldNum" sz="quarter" idx="12"/>
          </p:nvPr>
        </p:nvSpPr>
        <p:spPr/>
        <p:txBody>
          <a:bodyPr/>
          <a:lstStyle/>
          <a:p>
            <a:fld id="{6017FEB1-CA62-42DC-841E-A979DEFBD1C3}" type="slidenum">
              <a:rPr lang="ru-RU" smtClean="0"/>
              <a:pPr/>
              <a:t>2</a:t>
            </a:fld>
            <a:endParaRPr lang="ru-RU"/>
          </a:p>
        </p:txBody>
      </p:sp>
    </p:spTree>
    <p:extLst>
      <p:ext uri="{BB962C8B-B14F-4D97-AF65-F5344CB8AC3E}">
        <p14:creationId xmlns:p14="http://schemas.microsoft.com/office/powerpoint/2010/main" xmlns="" val="43067273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4494"/>
          </a:xfrm>
        </p:spPr>
        <p:txBody>
          <a:bodyPr>
            <a:normAutofit lnSpcReduction="10000"/>
          </a:bodyPr>
          <a:lstStyle/>
          <a:p>
            <a:pPr marL="109728" indent="0">
              <a:buNone/>
            </a:pPr>
            <a:r>
              <a:rPr lang="az-Latn-AZ" dirty="0" smtClean="0">
                <a:solidFill>
                  <a:srgbClr val="FF0000"/>
                </a:solidFill>
              </a:rPr>
              <a:t>d)</a:t>
            </a:r>
            <a:r>
              <a:rPr lang="az-Latn-AZ" dirty="0" smtClean="0"/>
              <a:t> Elektron mesajları (elektron məktubları), internetdən şəxsi istifadənin izlənilməsi nəticəsində əldə edilən məlumatlar </a:t>
            </a:r>
            <a:r>
              <a:rPr lang="az-Latn-AZ" dirty="0" smtClean="0">
                <a:solidFill>
                  <a:srgbClr val="FF0000"/>
                </a:solidFill>
              </a:rPr>
              <a:t>(Copland v. </a:t>
            </a:r>
            <a:r>
              <a:rPr lang="az-Latn-AZ" dirty="0" smtClean="0">
                <a:solidFill>
                  <a:srgbClr val="FF0000"/>
                </a:solidFill>
              </a:rPr>
              <a:t>t</a:t>
            </a:r>
            <a:r>
              <a:rPr lang="az-Latn-AZ" dirty="0" smtClean="0">
                <a:solidFill>
                  <a:srgbClr val="FF0000"/>
                </a:solidFill>
              </a:rPr>
              <a:t>he UK)</a:t>
            </a:r>
          </a:p>
          <a:p>
            <a:pPr marL="109728" indent="0">
              <a:buNone/>
            </a:pPr>
            <a:r>
              <a:rPr lang="az-Latn-AZ" dirty="0" smtClean="0">
                <a:solidFill>
                  <a:srgbClr val="FF0000"/>
                </a:solidFill>
              </a:rPr>
              <a:t>e</a:t>
            </a:r>
            <a:r>
              <a:rPr lang="az-Latn-AZ" dirty="0" smtClean="0">
                <a:solidFill>
                  <a:srgbClr val="FF0000"/>
                </a:solidFill>
              </a:rPr>
              <a:t>) </a:t>
            </a:r>
            <a:r>
              <a:rPr lang="az-Latn-AZ" dirty="0" smtClean="0"/>
              <a:t>Radiorabitə vasitəsilə şəxsi danışıqlar</a:t>
            </a:r>
          </a:p>
          <a:p>
            <a:pPr marL="109728" indent="0">
              <a:buNone/>
            </a:pPr>
            <a:r>
              <a:rPr lang="az-Latn-AZ" dirty="0" smtClean="0">
                <a:solidFill>
                  <a:srgbClr val="FF0000"/>
                </a:solidFill>
              </a:rPr>
              <a:t>( B.C v. </a:t>
            </a:r>
            <a:r>
              <a:rPr lang="az-Latn-AZ" dirty="0" smtClean="0">
                <a:solidFill>
                  <a:srgbClr val="FF0000"/>
                </a:solidFill>
              </a:rPr>
              <a:t>t</a:t>
            </a:r>
            <a:r>
              <a:rPr lang="az-Latn-AZ" dirty="0" smtClean="0">
                <a:solidFill>
                  <a:srgbClr val="FF0000"/>
                </a:solidFill>
              </a:rPr>
              <a:t>he </a:t>
            </a:r>
            <a:r>
              <a:rPr lang="az-Latn-AZ" dirty="0" smtClean="0">
                <a:solidFill>
                  <a:srgbClr val="FF0000"/>
                </a:solidFill>
              </a:rPr>
              <a:t> S</a:t>
            </a:r>
            <a:r>
              <a:rPr lang="en-US" dirty="0" smtClean="0">
                <a:solidFill>
                  <a:srgbClr val="FF0000"/>
                </a:solidFill>
              </a:rPr>
              <a:t>w</a:t>
            </a:r>
            <a:r>
              <a:rPr lang="az-Latn-AZ" dirty="0" smtClean="0">
                <a:solidFill>
                  <a:srgbClr val="FF0000"/>
                </a:solidFill>
              </a:rPr>
              <a:t>itzerland</a:t>
            </a:r>
          </a:p>
          <a:p>
            <a:pPr marL="109728" indent="0">
              <a:buNone/>
            </a:pPr>
            <a:r>
              <a:rPr lang="az-Latn-AZ" dirty="0" smtClean="0">
                <a:solidFill>
                  <a:srgbClr val="FF0000"/>
                </a:solidFill>
              </a:rPr>
              <a:t>ə) </a:t>
            </a:r>
            <a:r>
              <a:rPr lang="az-Latn-AZ" dirty="0" smtClean="0"/>
              <a:t>Biznes fəaliyyətlərinin və ya biznesin həyata keçirildiyi tikililərin izlənilməsi nəticəsində əldə edilmiş yazışmalar və ya qeydə alınmış danışıqlar </a:t>
            </a:r>
            <a:r>
              <a:rPr lang="az-Latn-AZ" dirty="0" smtClean="0">
                <a:solidFill>
                  <a:srgbClr val="FF0000"/>
                </a:solidFill>
              </a:rPr>
              <a:t>( Kopland v. </a:t>
            </a:r>
            <a:r>
              <a:rPr lang="az-Latn-AZ" dirty="0" smtClean="0">
                <a:solidFill>
                  <a:srgbClr val="FF0000"/>
                </a:solidFill>
              </a:rPr>
              <a:t>t</a:t>
            </a:r>
            <a:r>
              <a:rPr lang="az-Latn-AZ" dirty="0" smtClean="0">
                <a:solidFill>
                  <a:srgbClr val="FF0000"/>
                </a:solidFill>
              </a:rPr>
              <a:t>he UK) </a:t>
            </a:r>
          </a:p>
          <a:p>
            <a:pPr marL="109728" indent="0">
              <a:buNone/>
            </a:pPr>
            <a:r>
              <a:rPr lang="az-Latn-AZ" dirty="0" smtClean="0">
                <a:solidFill>
                  <a:srgbClr val="FF0000"/>
                </a:solidFill>
              </a:rPr>
              <a:t>f</a:t>
            </a:r>
            <a:r>
              <a:rPr lang="az-Latn-AZ" dirty="0" smtClean="0">
                <a:solidFill>
                  <a:srgbClr val="FF0000"/>
                </a:solidFill>
              </a:rPr>
              <a:t>)</a:t>
            </a:r>
            <a:r>
              <a:rPr lang="az-Latn-AZ" dirty="0" smtClean="0"/>
              <a:t> Vəkilin ofisində axtarış zamanı götürülmüş məlumatlar</a:t>
            </a:r>
            <a:r>
              <a:rPr lang="az-Latn-AZ" dirty="0" smtClean="0">
                <a:solidFill>
                  <a:srgbClr val="FF0000"/>
                </a:solidFill>
              </a:rPr>
              <a:t> (</a:t>
            </a:r>
            <a:r>
              <a:rPr lang="en-US" dirty="0" smtClean="0">
                <a:solidFill>
                  <a:srgbClr val="FF0000"/>
                </a:solidFill>
              </a:rPr>
              <a:t>W</a:t>
            </a:r>
            <a:r>
              <a:rPr lang="az-Latn-AZ" dirty="0" smtClean="0">
                <a:solidFill>
                  <a:srgbClr val="FF0000"/>
                </a:solidFill>
              </a:rPr>
              <a:t>ieser and Bicos Beteiligungen GMBH v.Austria)</a:t>
            </a:r>
          </a:p>
          <a:p>
            <a:pPr marL="109728" indent="0">
              <a:buNone/>
            </a:pPr>
            <a:r>
              <a:rPr lang="az-Latn-AZ" dirty="0" smtClean="0">
                <a:solidFill>
                  <a:srgbClr val="FF0000"/>
                </a:solidFill>
              </a:rPr>
              <a:t>g) </a:t>
            </a:r>
            <a:r>
              <a:rPr lang="az-Latn-AZ" dirty="0" smtClean="0"/>
              <a:t>Gömrük əməkdaşlarının müsadirə etdiyi bağlamalar </a:t>
            </a:r>
            <a:r>
              <a:rPr lang="az-Latn-AZ" dirty="0" smtClean="0">
                <a:solidFill>
                  <a:srgbClr val="FF0000"/>
                </a:solidFill>
              </a:rPr>
              <a:t>(X. V. </a:t>
            </a:r>
            <a:r>
              <a:rPr lang="az-Latn-AZ" dirty="0" smtClean="0">
                <a:solidFill>
                  <a:srgbClr val="FF0000"/>
                </a:solidFill>
              </a:rPr>
              <a:t>t</a:t>
            </a:r>
            <a:r>
              <a:rPr lang="az-Latn-AZ" dirty="0" smtClean="0">
                <a:solidFill>
                  <a:srgbClr val="FF0000"/>
                </a:solidFill>
              </a:rPr>
              <a:t>he UK)</a:t>
            </a:r>
            <a:endParaRPr lang="az-Latn-AZ" dirty="0" smtClean="0">
              <a:solidFill>
                <a:srgbClr val="FF0000"/>
              </a:solidFill>
            </a:endParaRPr>
          </a:p>
          <a:p>
            <a:pPr marL="109728" indent="0">
              <a:buNone/>
            </a:pPr>
            <a:endParaRPr lang="az-Latn-AZ" sz="3300"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3</a:t>
            </a:fld>
            <a:endParaRPr lang="ru-RU"/>
          </a:p>
        </p:txBody>
      </p:sp>
    </p:spTree>
    <p:extLst>
      <p:ext uri="{BB962C8B-B14F-4D97-AF65-F5344CB8AC3E}">
        <p14:creationId xmlns:p14="http://schemas.microsoft.com/office/powerpoint/2010/main" xmlns="" val="9995824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71480"/>
            <a:ext cx="9001156" cy="6000792"/>
          </a:xfrm>
        </p:spPr>
        <p:txBody>
          <a:bodyPr/>
          <a:lstStyle/>
          <a:p>
            <a:pPr marL="109728" indent="0" algn="ctr">
              <a:buNone/>
            </a:pPr>
            <a:endParaRPr lang="az-Latn-AZ" sz="6000" b="1" i="1" dirty="0" smtClean="0"/>
          </a:p>
          <a:p>
            <a:pPr marL="109728" indent="0">
              <a:buNone/>
            </a:pPr>
            <a:endParaRPr lang="en-US"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4</a:t>
            </a:fld>
            <a:endParaRPr lang="ru-RU"/>
          </a:p>
        </p:txBody>
      </p:sp>
      <p:sp>
        <p:nvSpPr>
          <p:cNvPr id="5" name="Rectangle 4"/>
          <p:cNvSpPr/>
          <p:nvPr/>
        </p:nvSpPr>
        <p:spPr>
          <a:xfrm>
            <a:off x="0" y="571480"/>
            <a:ext cx="9144000" cy="7263527"/>
          </a:xfrm>
          <a:prstGeom prst="rect">
            <a:avLst/>
          </a:prstGeom>
        </p:spPr>
        <p:txBody>
          <a:bodyPr wrap="square">
            <a:spAutoFit/>
          </a:bodyPr>
          <a:lstStyle/>
          <a:p>
            <a:r>
              <a:rPr lang="az-Latn-AZ" sz="3200" b="1" dirty="0" smtClean="0"/>
              <a:t>Yazişma sirrinin toxunulmazlığı hüququ nə zaman pozulmuş hesab edilir</a:t>
            </a:r>
            <a:r>
              <a:rPr lang="en-US" sz="3200" b="1" dirty="0" smtClean="0"/>
              <a:t>?</a:t>
            </a:r>
          </a:p>
          <a:p>
            <a:pPr marL="514350" indent="-514350"/>
            <a:r>
              <a:rPr lang="az-Latn-AZ" sz="3200" b="1" dirty="0" smtClean="0"/>
              <a:t> </a:t>
            </a:r>
            <a:r>
              <a:rPr lang="az-Latn-AZ" sz="3200" b="1" dirty="0" smtClean="0">
                <a:solidFill>
                  <a:srgbClr val="FF0000"/>
                </a:solidFill>
              </a:rPr>
              <a:t>a) </a:t>
            </a:r>
            <a:r>
              <a:rPr lang="en-US" sz="3200" dirty="0" smtClean="0"/>
              <a:t>M</a:t>
            </a:r>
            <a:r>
              <a:rPr lang="az-Latn-AZ" sz="3200" dirty="0" smtClean="0"/>
              <a:t>ə</a:t>
            </a:r>
            <a:r>
              <a:rPr lang="en-US" sz="3200" dirty="0" err="1" smtClean="0"/>
              <a:t>ktubun</a:t>
            </a:r>
            <a:r>
              <a:rPr lang="en-US" sz="3200" dirty="0" smtClean="0"/>
              <a:t> a</a:t>
            </a:r>
            <a:r>
              <a:rPr lang="az-Latn-AZ" sz="3200" dirty="0" smtClean="0"/>
              <a:t>çı</a:t>
            </a:r>
            <a:r>
              <a:rPr lang="en-US" sz="3200" dirty="0" smtClean="0"/>
              <a:t>l</a:t>
            </a:r>
            <a:r>
              <a:rPr lang="az-Latn-AZ" sz="3200" dirty="0" smtClean="0"/>
              <a:t>ı</a:t>
            </a:r>
            <a:r>
              <a:rPr lang="en-US" sz="3200" dirty="0" smtClean="0"/>
              <a:t>b </a:t>
            </a:r>
            <a:r>
              <a:rPr lang="en-US" sz="3200" dirty="0" err="1" smtClean="0"/>
              <a:t>oxunmas</a:t>
            </a:r>
            <a:r>
              <a:rPr lang="az-Latn-AZ" sz="3200" dirty="0" smtClean="0"/>
              <a:t>ı </a:t>
            </a:r>
            <a:r>
              <a:rPr lang="az-Latn-AZ" sz="3200" dirty="0" smtClean="0">
                <a:solidFill>
                  <a:srgbClr val="FF0000"/>
                </a:solidFill>
              </a:rPr>
              <a:t>(Narinen v. Finland)</a:t>
            </a:r>
          </a:p>
          <a:p>
            <a:pPr marL="514350" indent="-514350"/>
            <a:r>
              <a:rPr lang="az-Latn-AZ" sz="3200" dirty="0" smtClean="0"/>
              <a:t>    AHİM-in fikrincə bir məktubun açılması  artıq yazışma sirrinin toxunulmazlığı hüququna müdaxilənin  baş verməsi üçün yetərlidir.</a:t>
            </a:r>
          </a:p>
          <a:p>
            <a:pPr marL="514350" indent="-514350"/>
            <a:r>
              <a:rPr lang="az-Latn-AZ" sz="3200" dirty="0" smtClean="0">
                <a:solidFill>
                  <a:srgbClr val="FF0000"/>
                </a:solidFill>
              </a:rPr>
              <a:t>b) </a:t>
            </a:r>
            <a:r>
              <a:rPr lang="az-Latn-AZ" sz="3200" dirty="0" smtClean="0"/>
              <a:t>Elektron məlumatların götürülməsi (müsadirəsi)</a:t>
            </a:r>
          </a:p>
          <a:p>
            <a:pPr marL="514350" indent="-514350"/>
            <a:r>
              <a:rPr lang="az-Latn-AZ" sz="3200" dirty="0" smtClean="0">
                <a:solidFill>
                  <a:srgbClr val="FF0000"/>
                </a:solidFill>
              </a:rPr>
              <a:t>(</a:t>
            </a:r>
            <a:r>
              <a:rPr lang="en-US" sz="3200" dirty="0" smtClean="0">
                <a:solidFill>
                  <a:srgbClr val="FF0000"/>
                </a:solidFill>
              </a:rPr>
              <a:t>W</a:t>
            </a:r>
            <a:r>
              <a:rPr lang="az-Latn-AZ" sz="3200" dirty="0" smtClean="0">
                <a:solidFill>
                  <a:srgbClr val="FF0000"/>
                </a:solidFill>
              </a:rPr>
              <a:t>ieser and Bicos Beteiligungen GMBH v.Austria</a:t>
            </a:r>
            <a:r>
              <a:rPr lang="az-Latn-AZ" sz="3200" dirty="0" smtClean="0">
                <a:solidFill>
                  <a:srgbClr val="FF0000"/>
                </a:solidFill>
              </a:rPr>
              <a:t>)</a:t>
            </a:r>
          </a:p>
          <a:p>
            <a:pPr marL="514350" indent="-514350"/>
            <a:r>
              <a:rPr lang="az-Latn-AZ" sz="3200" dirty="0" smtClean="0"/>
              <a:t>    AHİM-in fikrincə elektron məlumatlar  peşə sirrinin predmetini təşkil edirdi və onların müsadirəsi </a:t>
            </a:r>
            <a:r>
              <a:rPr lang="az-Latn-AZ" sz="3200" dirty="0" smtClean="0"/>
              <a:t>yazışma sirrinin toxunulmazlığı </a:t>
            </a:r>
            <a:r>
              <a:rPr lang="az-Latn-AZ" sz="3200" dirty="0" smtClean="0"/>
              <a:t>hüququnu pozmuşdur.</a:t>
            </a:r>
            <a:endParaRPr lang="az-Latn-AZ" sz="3200" dirty="0" smtClean="0">
              <a:solidFill>
                <a:srgbClr val="FF0000"/>
              </a:solidFill>
            </a:endParaRPr>
          </a:p>
          <a:p>
            <a:pPr marL="514350" indent="-514350"/>
            <a:endParaRPr lang="az-Latn-AZ" sz="3200" b="1" dirty="0" smtClean="0"/>
          </a:p>
          <a:p>
            <a:pPr marL="514350" indent="-514350"/>
            <a:endParaRPr lang="az-Latn-AZ" sz="3200" b="1" dirty="0" smtClean="0">
              <a:solidFill>
                <a:srgbClr val="FF0000"/>
              </a:solidFill>
            </a:endParaRPr>
          </a:p>
          <a:p>
            <a:endParaRPr lang="az-Latn-AZ" dirty="0" smtClean="0"/>
          </a:p>
        </p:txBody>
      </p:sp>
    </p:spTree>
    <p:extLst>
      <p:ext uri="{BB962C8B-B14F-4D97-AF65-F5344CB8AC3E}">
        <p14:creationId xmlns:p14="http://schemas.microsoft.com/office/powerpoint/2010/main" xmlns="" val="181328926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17FEB1-CA62-42DC-841E-A979DEFBD1C3}" type="slidenum">
              <a:rPr lang="ru-RU" smtClean="0"/>
              <a:pPr/>
              <a:t>5</a:t>
            </a:fld>
            <a:endParaRPr lang="ru-RU"/>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483768" y="692696"/>
            <a:ext cx="4851278" cy="6023938"/>
          </a:xfrm>
          <a:prstGeom prst="rect">
            <a:avLst/>
          </a:prstGeom>
        </p:spPr>
      </p:pic>
    </p:spTree>
    <p:extLst>
      <p:ext uri="{BB962C8B-B14F-4D97-AF65-F5344CB8AC3E}">
        <p14:creationId xmlns:p14="http://schemas.microsoft.com/office/powerpoint/2010/main" xmlns="" val="142662590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357958"/>
          </a:xfrm>
        </p:spPr>
        <p:txBody>
          <a:bodyPr>
            <a:noAutofit/>
          </a:bodyPr>
          <a:lstStyle/>
          <a:p>
            <a:r>
              <a:rPr lang="en-US" b="1" dirty="0" err="1" smtClean="0"/>
              <a:t>Yazışma</a:t>
            </a:r>
            <a:r>
              <a:rPr lang="en-US" b="1" dirty="0" smtClean="0"/>
              <a:t> </a:t>
            </a:r>
            <a:r>
              <a:rPr lang="en-US" b="1" dirty="0" err="1" smtClean="0"/>
              <a:t>sirrinin</a:t>
            </a:r>
            <a:r>
              <a:rPr lang="en-US" b="1" dirty="0" smtClean="0"/>
              <a:t> </a:t>
            </a:r>
            <a:r>
              <a:rPr lang="en-US" b="1" dirty="0" err="1" smtClean="0"/>
              <a:t>toxunulmazlığı</a:t>
            </a:r>
            <a:r>
              <a:rPr lang="en-US" b="1" dirty="0" smtClean="0"/>
              <a:t> </a:t>
            </a:r>
            <a:r>
              <a:rPr lang="en-US" b="1" dirty="0" err="1" smtClean="0"/>
              <a:t>hüququ</a:t>
            </a:r>
            <a:r>
              <a:rPr lang="en-US" b="1" dirty="0" smtClean="0"/>
              <a:t>: </a:t>
            </a:r>
            <a:r>
              <a:rPr lang="en-US" b="1" dirty="0" err="1" smtClean="0"/>
              <a:t>bu</a:t>
            </a:r>
            <a:r>
              <a:rPr lang="en-US" b="1" dirty="0" smtClean="0"/>
              <a:t> </a:t>
            </a:r>
            <a:r>
              <a:rPr lang="en-US" b="1" dirty="0" err="1" smtClean="0"/>
              <a:t>hüquq</a:t>
            </a:r>
            <a:r>
              <a:rPr lang="en-US" b="1" dirty="0" smtClean="0"/>
              <a:t> </a:t>
            </a:r>
            <a:r>
              <a:rPr lang="en-US" b="1" dirty="0" err="1" smtClean="0"/>
              <a:t>hansı</a:t>
            </a:r>
            <a:r>
              <a:rPr lang="en-US" b="1" dirty="0" smtClean="0"/>
              <a:t> </a:t>
            </a:r>
            <a:r>
              <a:rPr lang="en-US" b="1" dirty="0" err="1" smtClean="0"/>
              <a:t>əlaqə</a:t>
            </a:r>
            <a:r>
              <a:rPr lang="en-US" b="1" dirty="0" smtClean="0"/>
              <a:t> </a:t>
            </a:r>
            <a:r>
              <a:rPr lang="en-US" b="1" dirty="0" err="1" smtClean="0"/>
              <a:t>formalarına</a:t>
            </a:r>
            <a:r>
              <a:rPr lang="en-US" b="1" dirty="0" smtClean="0"/>
              <a:t> </a:t>
            </a:r>
            <a:r>
              <a:rPr lang="en-US" b="1" dirty="0" err="1" smtClean="0"/>
              <a:t>şamil</a:t>
            </a:r>
            <a:r>
              <a:rPr lang="en-US" b="1" dirty="0" smtClean="0"/>
              <a:t> </a:t>
            </a:r>
            <a:r>
              <a:rPr lang="en-US" b="1" dirty="0" err="1" smtClean="0"/>
              <a:t>olunur</a:t>
            </a:r>
            <a:r>
              <a:rPr lang="en-US" b="1" dirty="0" smtClean="0"/>
              <a:t>? </a:t>
            </a:r>
          </a:p>
          <a:p>
            <a:r>
              <a:rPr lang="en-US" dirty="0" err="1" smtClean="0"/>
              <a:t>Şəxsin</a:t>
            </a:r>
            <a:r>
              <a:rPr lang="en-US" dirty="0" smtClean="0"/>
              <a:t> </a:t>
            </a:r>
            <a:r>
              <a:rPr lang="en-US" dirty="0" err="1" smtClean="0"/>
              <a:t>yazışma</a:t>
            </a:r>
            <a:r>
              <a:rPr lang="en-US" dirty="0" smtClean="0"/>
              <a:t> </a:t>
            </a:r>
            <a:r>
              <a:rPr lang="en-US" dirty="0" err="1" smtClean="0"/>
              <a:t>sirrinin</a:t>
            </a:r>
            <a:r>
              <a:rPr lang="en-US" dirty="0" smtClean="0"/>
              <a:t> </a:t>
            </a:r>
            <a:r>
              <a:rPr lang="en-US" dirty="0" err="1" smtClean="0"/>
              <a:t>toxunulmazlığı</a:t>
            </a:r>
            <a:r>
              <a:rPr lang="en-US" dirty="0" smtClean="0"/>
              <a:t> </a:t>
            </a:r>
            <a:r>
              <a:rPr lang="en-US" dirty="0" err="1" smtClean="0"/>
              <a:t>hüququ</a:t>
            </a:r>
            <a:r>
              <a:rPr lang="en-US" dirty="0" smtClean="0"/>
              <a:t> </a:t>
            </a:r>
            <a:r>
              <a:rPr lang="en-US" dirty="0" err="1" smtClean="0"/>
              <a:t>şəxsi</a:t>
            </a:r>
            <a:r>
              <a:rPr lang="en-US" dirty="0" smtClean="0"/>
              <a:t> </a:t>
            </a:r>
            <a:r>
              <a:rPr lang="en-US" dirty="0" err="1" smtClean="0"/>
              <a:t>yazışmaların</a:t>
            </a:r>
            <a:r>
              <a:rPr lang="en-US" dirty="0" smtClean="0"/>
              <a:t> </a:t>
            </a:r>
            <a:r>
              <a:rPr lang="en-US" dirty="0" err="1" smtClean="0"/>
              <a:t>və</a:t>
            </a:r>
            <a:r>
              <a:rPr lang="en-US" dirty="0" smtClean="0"/>
              <a:t> </a:t>
            </a:r>
            <a:r>
              <a:rPr lang="en-US" dirty="0" err="1" smtClean="0"/>
              <a:t>danışıqların</a:t>
            </a:r>
            <a:r>
              <a:rPr lang="en-US" dirty="0" smtClean="0"/>
              <a:t> </a:t>
            </a:r>
            <a:r>
              <a:rPr lang="en-US" dirty="0" err="1" smtClean="0"/>
              <a:t>konfidensiallığını</a:t>
            </a:r>
            <a:r>
              <a:rPr lang="en-US" dirty="0" smtClean="0"/>
              <a:t> </a:t>
            </a:r>
            <a:r>
              <a:rPr lang="en-US" dirty="0" err="1" smtClean="0"/>
              <a:t>təmin</a:t>
            </a:r>
            <a:r>
              <a:rPr lang="en-US" dirty="0" smtClean="0"/>
              <a:t> </a:t>
            </a:r>
            <a:r>
              <a:rPr lang="en-US" dirty="0" err="1" smtClean="0"/>
              <a:t>etmək</a:t>
            </a:r>
            <a:r>
              <a:rPr lang="en-US" dirty="0" smtClean="0"/>
              <a:t> </a:t>
            </a:r>
            <a:r>
              <a:rPr lang="en-US" dirty="0" err="1" smtClean="0"/>
              <a:t>məqsədini</a:t>
            </a:r>
            <a:r>
              <a:rPr lang="en-US" dirty="0" smtClean="0"/>
              <a:t> </a:t>
            </a:r>
            <a:r>
              <a:rPr lang="en-US" dirty="0" err="1" smtClean="0"/>
              <a:t>daşıyır</a:t>
            </a:r>
            <a:r>
              <a:rPr lang="en-US" dirty="0" smtClean="0"/>
              <a:t> </a:t>
            </a:r>
            <a:r>
              <a:rPr lang="en-US" dirty="0" err="1" smtClean="0"/>
              <a:t>və</a:t>
            </a:r>
            <a:r>
              <a:rPr lang="en-US" dirty="0" smtClean="0"/>
              <a:t> </a:t>
            </a:r>
            <a:r>
              <a:rPr lang="en-US" dirty="0" err="1" smtClean="0"/>
              <a:t>şəxsin</a:t>
            </a:r>
            <a:r>
              <a:rPr lang="en-US" dirty="0" smtClean="0"/>
              <a:t> </a:t>
            </a:r>
            <a:r>
              <a:rPr lang="en-US" dirty="0" err="1" smtClean="0"/>
              <a:t>digər</a:t>
            </a:r>
            <a:r>
              <a:rPr lang="en-US" dirty="0" smtClean="0"/>
              <a:t> </a:t>
            </a:r>
            <a:r>
              <a:rPr lang="en-US" dirty="0" err="1" smtClean="0"/>
              <a:t>şəxslərlə</a:t>
            </a:r>
            <a:r>
              <a:rPr lang="en-US" dirty="0" smtClean="0"/>
              <a:t> </a:t>
            </a:r>
            <a:r>
              <a:rPr lang="en-US" dirty="0" err="1" smtClean="0"/>
              <a:t>yazışmalarının</a:t>
            </a:r>
            <a:r>
              <a:rPr lang="en-US" dirty="0" smtClean="0"/>
              <a:t> </a:t>
            </a:r>
            <a:r>
              <a:rPr lang="en-US" dirty="0" err="1" smtClean="0"/>
              <a:t>və</a:t>
            </a:r>
            <a:r>
              <a:rPr lang="en-US" dirty="0" smtClean="0"/>
              <a:t> </a:t>
            </a:r>
            <a:r>
              <a:rPr lang="en-US" dirty="0" err="1" smtClean="0"/>
              <a:t>söhbətlərinin</a:t>
            </a:r>
            <a:r>
              <a:rPr lang="en-US" dirty="0" smtClean="0"/>
              <a:t> </a:t>
            </a:r>
            <a:r>
              <a:rPr lang="en-US" dirty="0" err="1" smtClean="0"/>
              <a:t>izlənilməməsini</a:t>
            </a:r>
            <a:r>
              <a:rPr lang="en-US" dirty="0" smtClean="0"/>
              <a:t> </a:t>
            </a:r>
            <a:r>
              <a:rPr lang="en-US" dirty="0" err="1" smtClean="0"/>
              <a:t>və</a:t>
            </a:r>
            <a:r>
              <a:rPr lang="en-US" dirty="0" smtClean="0"/>
              <a:t> </a:t>
            </a:r>
            <a:r>
              <a:rPr lang="en-US" dirty="0" err="1" smtClean="0"/>
              <a:t>ya</a:t>
            </a:r>
            <a:r>
              <a:rPr lang="en-US" dirty="0" smtClean="0"/>
              <a:t> </a:t>
            </a:r>
            <a:r>
              <a:rPr lang="en-US" dirty="0" err="1" smtClean="0"/>
              <a:t>senzuraya</a:t>
            </a:r>
            <a:r>
              <a:rPr lang="en-US" dirty="0" smtClean="0"/>
              <a:t> </a:t>
            </a:r>
            <a:r>
              <a:rPr lang="en-US" dirty="0" err="1" smtClean="0"/>
              <a:t>məruz</a:t>
            </a:r>
            <a:r>
              <a:rPr lang="en-US" dirty="0" smtClean="0"/>
              <a:t> </a:t>
            </a:r>
            <a:r>
              <a:rPr lang="en-US" dirty="0" err="1" smtClean="0"/>
              <a:t>qalmamasını</a:t>
            </a:r>
            <a:r>
              <a:rPr lang="en-US" dirty="0" smtClean="0"/>
              <a:t> </a:t>
            </a:r>
            <a:r>
              <a:rPr lang="en-US" dirty="0" err="1" smtClean="0"/>
              <a:t>təmin</a:t>
            </a:r>
            <a:r>
              <a:rPr lang="en-US" dirty="0" smtClean="0"/>
              <a:t> </a:t>
            </a:r>
            <a:r>
              <a:rPr lang="en-US" dirty="0" err="1" smtClean="0"/>
              <a:t>edən</a:t>
            </a:r>
            <a:r>
              <a:rPr lang="en-US" dirty="0" smtClean="0"/>
              <a:t> </a:t>
            </a:r>
            <a:r>
              <a:rPr lang="en-US" dirty="0" err="1" smtClean="0"/>
              <a:t>hüquq</a:t>
            </a:r>
            <a:r>
              <a:rPr lang="en-US" dirty="0" smtClean="0"/>
              <a:t> </a:t>
            </a:r>
            <a:r>
              <a:rPr lang="en-US" dirty="0" err="1" smtClean="0"/>
              <a:t>kimi</a:t>
            </a:r>
            <a:r>
              <a:rPr lang="en-US" dirty="0" smtClean="0"/>
              <a:t> </a:t>
            </a:r>
            <a:r>
              <a:rPr lang="en-US" dirty="0" err="1" smtClean="0"/>
              <a:t>şərh</a:t>
            </a:r>
            <a:r>
              <a:rPr lang="en-US" dirty="0" smtClean="0"/>
              <a:t> </a:t>
            </a:r>
            <a:r>
              <a:rPr lang="en-US" dirty="0" err="1" smtClean="0"/>
              <a:t>olunur</a:t>
            </a:r>
            <a:r>
              <a:rPr lang="en-US" dirty="0" smtClean="0"/>
              <a:t>. </a:t>
            </a:r>
            <a:r>
              <a:rPr lang="en-US" dirty="0" err="1" smtClean="0"/>
              <a:t>Müdafiənin</a:t>
            </a:r>
            <a:r>
              <a:rPr lang="en-US" dirty="0" smtClean="0"/>
              <a:t> </a:t>
            </a:r>
            <a:r>
              <a:rPr lang="en-US" dirty="0" err="1" smtClean="0"/>
              <a:t>səviyyəsinə</a:t>
            </a:r>
            <a:r>
              <a:rPr lang="en-US" dirty="0" smtClean="0"/>
              <a:t> </a:t>
            </a:r>
            <a:r>
              <a:rPr lang="en-US" dirty="0" err="1" smtClean="0"/>
              <a:t>gəlincə</a:t>
            </a:r>
            <a:r>
              <a:rPr lang="en-US" dirty="0" smtClean="0"/>
              <a:t>, </a:t>
            </a:r>
            <a:r>
              <a:rPr lang="en-US" dirty="0" err="1" smtClean="0"/>
              <a:t>bu</a:t>
            </a:r>
            <a:r>
              <a:rPr lang="en-US" dirty="0" smtClean="0"/>
              <a:t> </a:t>
            </a:r>
            <a:r>
              <a:rPr lang="en-US" dirty="0" err="1" smtClean="0"/>
              <a:t>hüquq</a:t>
            </a:r>
            <a:r>
              <a:rPr lang="en-US" dirty="0" smtClean="0"/>
              <a:t> </a:t>
            </a:r>
            <a:r>
              <a:rPr lang="en-US" dirty="0" err="1" smtClean="0"/>
              <a:t>üçün</a:t>
            </a:r>
            <a:r>
              <a:rPr lang="en-US" dirty="0" smtClean="0"/>
              <a:t> </a:t>
            </a:r>
            <a:r>
              <a:rPr lang="en-US" dirty="0" err="1" smtClean="0"/>
              <a:t>kifayət</a:t>
            </a:r>
            <a:r>
              <a:rPr lang="en-US" dirty="0" smtClean="0"/>
              <a:t> </a:t>
            </a:r>
            <a:r>
              <a:rPr lang="en-US" dirty="0" err="1" smtClean="0"/>
              <a:t>qədər</a:t>
            </a:r>
            <a:r>
              <a:rPr lang="en-US" dirty="0" smtClean="0"/>
              <a:t> </a:t>
            </a:r>
            <a:r>
              <a:rPr lang="en-US" dirty="0" err="1" smtClean="0"/>
              <a:t>yüksək</a:t>
            </a:r>
            <a:r>
              <a:rPr lang="en-US" dirty="0" smtClean="0"/>
              <a:t> </a:t>
            </a:r>
            <a:r>
              <a:rPr lang="en-US" dirty="0" err="1" smtClean="0"/>
              <a:t>müdafiə</a:t>
            </a:r>
            <a:r>
              <a:rPr lang="en-US" dirty="0" smtClean="0"/>
              <a:t> </a:t>
            </a:r>
            <a:r>
              <a:rPr lang="en-US" dirty="0" err="1" smtClean="0"/>
              <a:t>həddi</a:t>
            </a:r>
            <a:r>
              <a:rPr lang="en-US" dirty="0" smtClean="0"/>
              <a:t> </a:t>
            </a:r>
            <a:r>
              <a:rPr lang="en-US" dirty="0" err="1" smtClean="0"/>
              <a:t>nəzərdə</a:t>
            </a:r>
            <a:r>
              <a:rPr lang="en-US" dirty="0" smtClean="0"/>
              <a:t> </a:t>
            </a:r>
            <a:r>
              <a:rPr lang="en-US" dirty="0" err="1" smtClean="0"/>
              <a:t>tutulub</a:t>
            </a:r>
            <a:r>
              <a:rPr lang="en-US" dirty="0" smtClean="0"/>
              <a:t>, </a:t>
            </a:r>
            <a:r>
              <a:rPr lang="en-US" dirty="0" err="1" smtClean="0"/>
              <a:t>belə</a:t>
            </a:r>
            <a:r>
              <a:rPr lang="en-US" dirty="0" smtClean="0"/>
              <a:t> </a:t>
            </a:r>
            <a:r>
              <a:rPr lang="en-US" dirty="0" err="1" smtClean="0"/>
              <a:t>ki</a:t>
            </a:r>
            <a:r>
              <a:rPr lang="en-US" dirty="0" smtClean="0"/>
              <a:t>, </a:t>
            </a:r>
            <a:r>
              <a:rPr lang="en-US" dirty="0" err="1" smtClean="0"/>
              <a:t>bircə</a:t>
            </a:r>
            <a:r>
              <a:rPr lang="en-US" dirty="0" smtClean="0"/>
              <a:t> </a:t>
            </a:r>
            <a:r>
              <a:rPr lang="en-US" dirty="0" err="1" smtClean="0"/>
              <a:t>məktubun</a:t>
            </a:r>
            <a:r>
              <a:rPr lang="en-US" dirty="0" smtClean="0"/>
              <a:t> </a:t>
            </a:r>
            <a:r>
              <a:rPr lang="en-US" dirty="0" err="1" smtClean="0"/>
              <a:t>açılıb</a:t>
            </a:r>
            <a:r>
              <a:rPr lang="en-US" dirty="0" smtClean="0"/>
              <a:t> </a:t>
            </a:r>
            <a:r>
              <a:rPr lang="en-US" dirty="0" err="1" smtClean="0"/>
              <a:t>oxunması</a:t>
            </a:r>
            <a:r>
              <a:rPr lang="en-US" dirty="0" smtClean="0"/>
              <a:t> </a:t>
            </a:r>
            <a:r>
              <a:rPr lang="en-US" dirty="0" err="1" smtClean="0"/>
              <a:t>bu</a:t>
            </a:r>
            <a:r>
              <a:rPr lang="en-US" dirty="0" smtClean="0"/>
              <a:t> </a:t>
            </a:r>
            <a:r>
              <a:rPr lang="en-US" dirty="0" err="1" smtClean="0"/>
              <a:t>hüququn</a:t>
            </a:r>
            <a:r>
              <a:rPr lang="en-US" dirty="0" smtClean="0"/>
              <a:t> </a:t>
            </a:r>
            <a:r>
              <a:rPr lang="en-US" dirty="0" err="1" smtClean="0"/>
              <a:t>pozulması</a:t>
            </a:r>
            <a:r>
              <a:rPr lang="en-US" dirty="0" smtClean="0"/>
              <a:t> </a:t>
            </a:r>
            <a:r>
              <a:rPr lang="en-US" dirty="0" err="1" smtClean="0"/>
              <a:t>üçün</a:t>
            </a:r>
            <a:r>
              <a:rPr lang="en-US" dirty="0" smtClean="0"/>
              <a:t> kifayətdir.109 </a:t>
            </a:r>
            <a:r>
              <a:rPr lang="en-US" dirty="0" err="1" smtClean="0"/>
              <a:t>Kommunikasiyalar</a:t>
            </a:r>
            <a:r>
              <a:rPr lang="en-US" dirty="0" smtClean="0"/>
              <a:t> </a:t>
            </a:r>
            <a:r>
              <a:rPr lang="en-US" dirty="0" err="1" smtClean="0"/>
              <a:t>sahəsində</a:t>
            </a:r>
            <a:r>
              <a:rPr lang="en-US" dirty="0" smtClean="0"/>
              <a:t> </a:t>
            </a:r>
            <a:r>
              <a:rPr lang="en-US" dirty="0" err="1" smtClean="0"/>
              <a:t>qeydə</a:t>
            </a:r>
            <a:r>
              <a:rPr lang="en-US" dirty="0" smtClean="0"/>
              <a:t> </a:t>
            </a:r>
            <a:r>
              <a:rPr lang="en-US" dirty="0" err="1" smtClean="0"/>
              <a:t>alınan</a:t>
            </a:r>
            <a:r>
              <a:rPr lang="en-US" dirty="0" smtClean="0"/>
              <a:t> </a:t>
            </a:r>
            <a:r>
              <a:rPr lang="en-US" dirty="0" err="1" smtClean="0"/>
              <a:t>texnoloji</a:t>
            </a:r>
            <a:r>
              <a:rPr lang="en-US" dirty="0" smtClean="0"/>
              <a:t> </a:t>
            </a:r>
            <a:r>
              <a:rPr lang="en-US" dirty="0" err="1" smtClean="0"/>
              <a:t>nailiyyətlər</a:t>
            </a:r>
            <a:r>
              <a:rPr lang="en-US" dirty="0" smtClean="0"/>
              <a:t> </a:t>
            </a:r>
            <a:r>
              <a:rPr lang="en-US" dirty="0" err="1" smtClean="0"/>
              <a:t>Məhkəmə</a:t>
            </a:r>
            <a:r>
              <a:rPr lang="en-US" dirty="0" smtClean="0"/>
              <a:t> </a:t>
            </a:r>
            <a:r>
              <a:rPr lang="en-US" dirty="0" err="1" smtClean="0"/>
              <a:t>tərəfindən</a:t>
            </a:r>
            <a:r>
              <a:rPr lang="en-US" dirty="0" smtClean="0"/>
              <a:t> </a:t>
            </a:r>
            <a:r>
              <a:rPr lang="en-US" dirty="0" err="1" smtClean="0"/>
              <a:t>mütəmadi</a:t>
            </a:r>
            <a:r>
              <a:rPr lang="en-US" dirty="0" smtClean="0"/>
              <a:t> </a:t>
            </a:r>
            <a:r>
              <a:rPr lang="en-US" dirty="0" err="1" smtClean="0"/>
              <a:t>olaraq</a:t>
            </a:r>
            <a:r>
              <a:rPr lang="en-US" dirty="0" smtClean="0"/>
              <a:t> </a:t>
            </a:r>
            <a:r>
              <a:rPr lang="en-US" dirty="0" err="1" smtClean="0"/>
              <a:t>nəzərə</a:t>
            </a:r>
            <a:r>
              <a:rPr lang="en-US" dirty="0" smtClean="0"/>
              <a:t> </a:t>
            </a:r>
            <a:r>
              <a:rPr lang="en-US" dirty="0" err="1" smtClean="0"/>
              <a:t>alınır</a:t>
            </a:r>
            <a:r>
              <a:rPr lang="en-US" dirty="0" smtClean="0"/>
              <a:t>, </a:t>
            </a:r>
            <a:r>
              <a:rPr lang="en-US" dirty="0" err="1" smtClean="0"/>
              <a:t>belə</a:t>
            </a:r>
            <a:r>
              <a:rPr lang="en-US" dirty="0" smtClean="0"/>
              <a:t> </a:t>
            </a:r>
            <a:r>
              <a:rPr lang="en-US" dirty="0" err="1" smtClean="0"/>
              <a:t>ki</a:t>
            </a:r>
            <a:r>
              <a:rPr lang="en-US" dirty="0" smtClean="0"/>
              <a:t>, </a:t>
            </a:r>
            <a:r>
              <a:rPr lang="en-US" dirty="0" err="1" smtClean="0"/>
              <a:t>Məhkəmə</a:t>
            </a:r>
            <a:r>
              <a:rPr lang="en-US" dirty="0" smtClean="0"/>
              <a:t> «</a:t>
            </a:r>
            <a:r>
              <a:rPr lang="en-US" dirty="0" err="1" smtClean="0"/>
              <a:t>yazışma</a:t>
            </a:r>
            <a:r>
              <a:rPr lang="en-US" dirty="0" smtClean="0"/>
              <a:t>» </a:t>
            </a:r>
            <a:r>
              <a:rPr lang="en-US" dirty="0" err="1" smtClean="0"/>
              <a:t>sözünə</a:t>
            </a:r>
            <a:endParaRPr lang="en-US" dirty="0" smtClean="0"/>
          </a:p>
        </p:txBody>
      </p:sp>
      <p:sp>
        <p:nvSpPr>
          <p:cNvPr id="4" name="Slide Number Placeholder 3"/>
          <p:cNvSpPr>
            <a:spLocks noGrp="1"/>
          </p:cNvSpPr>
          <p:nvPr>
            <p:ph type="sldNum" sz="quarter" idx="12"/>
          </p:nvPr>
        </p:nvSpPr>
        <p:spPr/>
        <p:txBody>
          <a:bodyPr/>
          <a:lstStyle/>
          <a:p>
            <a:fld id="{6017FEB1-CA62-42DC-841E-A979DEFBD1C3}" type="slidenum">
              <a:rPr lang="ru-RU" smtClean="0"/>
              <a:pPr/>
              <a:t>6</a:t>
            </a:fld>
            <a:endParaRPr lang="ru-RU"/>
          </a:p>
        </p:txBody>
      </p:sp>
    </p:spTree>
    <p:extLst>
      <p:ext uri="{BB962C8B-B14F-4D97-AF65-F5344CB8AC3E}">
        <p14:creationId xmlns:p14="http://schemas.microsoft.com/office/powerpoint/2010/main" xmlns="" val="287126125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5932"/>
          </a:xfrm>
        </p:spPr>
        <p:txBody>
          <a:bodyPr>
            <a:noAutofit/>
          </a:bodyPr>
          <a:lstStyle/>
          <a:p>
            <a:pPr>
              <a:buNone/>
            </a:pPr>
            <a:r>
              <a:rPr lang="en-US" dirty="0" err="1" smtClean="0"/>
              <a:t>şərh</a:t>
            </a:r>
            <a:r>
              <a:rPr lang="en-US" dirty="0" smtClean="0"/>
              <a:t> </a:t>
            </a:r>
            <a:r>
              <a:rPr lang="en-US" dirty="0" err="1" smtClean="0"/>
              <a:t>verərkən</a:t>
            </a:r>
            <a:r>
              <a:rPr lang="en-US" dirty="0" smtClean="0"/>
              <a:t> </a:t>
            </a:r>
            <a:r>
              <a:rPr lang="en-US" dirty="0" err="1" smtClean="0"/>
              <a:t>bu</a:t>
            </a:r>
            <a:r>
              <a:rPr lang="en-US" dirty="0" smtClean="0"/>
              <a:t> </a:t>
            </a:r>
            <a:r>
              <a:rPr lang="en-US" dirty="0" err="1" smtClean="0"/>
              <a:t>sahədəki</a:t>
            </a:r>
            <a:r>
              <a:rPr lang="en-US" dirty="0" smtClean="0"/>
              <a:t> </a:t>
            </a:r>
            <a:r>
              <a:rPr lang="en-US" dirty="0" err="1" smtClean="0"/>
              <a:t>inkişafı</a:t>
            </a:r>
            <a:r>
              <a:rPr lang="en-US" dirty="0" smtClean="0"/>
              <a:t> </a:t>
            </a:r>
            <a:r>
              <a:rPr lang="en-US" dirty="0" err="1" smtClean="0"/>
              <a:t>nəzərə</a:t>
            </a:r>
            <a:r>
              <a:rPr lang="en-US" dirty="0" smtClean="0"/>
              <a:t> </a:t>
            </a:r>
            <a:r>
              <a:rPr lang="en-US" dirty="0" err="1" smtClean="0"/>
              <a:t>alır</a:t>
            </a:r>
            <a:r>
              <a:rPr lang="en-US" dirty="0" smtClean="0"/>
              <a:t>. </a:t>
            </a:r>
            <a:r>
              <a:rPr lang="en-US" dirty="0" err="1" smtClean="0"/>
              <a:t>Kağız</a:t>
            </a:r>
            <a:r>
              <a:rPr lang="en-US" dirty="0" smtClean="0"/>
              <a:t> </a:t>
            </a:r>
            <a:r>
              <a:rPr lang="en-US" dirty="0" err="1" smtClean="0"/>
              <a:t>üzərində</a:t>
            </a:r>
            <a:r>
              <a:rPr lang="en-US" dirty="0" smtClean="0"/>
              <a:t> </a:t>
            </a:r>
            <a:r>
              <a:rPr lang="en-US" dirty="0" err="1" smtClean="0"/>
              <a:t>yazılan</a:t>
            </a:r>
            <a:r>
              <a:rPr lang="en-US" dirty="0" smtClean="0"/>
              <a:t> </a:t>
            </a:r>
            <a:r>
              <a:rPr lang="en-US" dirty="0" err="1" smtClean="0"/>
              <a:t>ənənəvi</a:t>
            </a:r>
            <a:r>
              <a:rPr lang="en-US" dirty="0" smtClean="0"/>
              <a:t> </a:t>
            </a:r>
            <a:r>
              <a:rPr lang="en-US" dirty="0" err="1" smtClean="0"/>
              <a:t>məktublardan</a:t>
            </a:r>
            <a:r>
              <a:rPr lang="en-US" dirty="0" smtClean="0"/>
              <a:t> </a:t>
            </a:r>
            <a:r>
              <a:rPr lang="en-US" dirty="0" err="1" smtClean="0"/>
              <a:t>əlavə</a:t>
            </a:r>
            <a:r>
              <a:rPr lang="en-US" dirty="0" smtClean="0"/>
              <a:t>, 8-ci </a:t>
            </a:r>
            <a:r>
              <a:rPr lang="en-US" dirty="0" err="1" smtClean="0"/>
              <a:t>maddənin</a:t>
            </a:r>
            <a:r>
              <a:rPr lang="en-US" dirty="0" smtClean="0"/>
              <a:t> </a:t>
            </a:r>
            <a:r>
              <a:rPr lang="en-US" dirty="0" err="1" smtClean="0"/>
              <a:t>məqsədləri</a:t>
            </a:r>
            <a:r>
              <a:rPr lang="en-US" dirty="0" smtClean="0"/>
              <a:t> </a:t>
            </a:r>
            <a:r>
              <a:rPr lang="en-US" dirty="0" err="1" smtClean="0"/>
              <a:t>üçün</a:t>
            </a:r>
            <a:r>
              <a:rPr lang="en-US" dirty="0" smtClean="0"/>
              <a:t> «</a:t>
            </a:r>
            <a:r>
              <a:rPr lang="en-US" dirty="0" err="1" smtClean="0"/>
              <a:t>yazışma</a:t>
            </a:r>
            <a:r>
              <a:rPr lang="en-US" dirty="0" smtClean="0"/>
              <a:t>» </a:t>
            </a:r>
            <a:r>
              <a:rPr lang="en-US" dirty="0" err="1" smtClean="0"/>
              <a:t>anlayışı</a:t>
            </a:r>
            <a:r>
              <a:rPr lang="en-US" dirty="0" smtClean="0"/>
              <a:t> </a:t>
            </a:r>
            <a:r>
              <a:rPr lang="en-US" dirty="0" err="1" smtClean="0"/>
              <a:t>həm</a:t>
            </a:r>
            <a:r>
              <a:rPr lang="en-US" dirty="0" smtClean="0"/>
              <a:t> </a:t>
            </a:r>
            <a:r>
              <a:rPr lang="en-US" dirty="0" err="1" smtClean="0"/>
              <a:t>də</a:t>
            </a:r>
            <a:r>
              <a:rPr lang="en-US" dirty="0" smtClean="0"/>
              <a:t> </a:t>
            </a:r>
            <a:r>
              <a:rPr lang="en-US" dirty="0" err="1" smtClean="0"/>
              <a:t>aşağıdakıları</a:t>
            </a:r>
            <a:r>
              <a:rPr lang="en-US" dirty="0" smtClean="0"/>
              <a:t> </a:t>
            </a:r>
            <a:r>
              <a:rPr lang="en-US" dirty="0" err="1" smtClean="0"/>
              <a:t>bildirir</a:t>
            </a:r>
            <a:r>
              <a:rPr lang="en-US" dirty="0" smtClean="0"/>
              <a:t>: </a:t>
            </a:r>
          </a:p>
          <a:p>
            <a:pPr>
              <a:buNone/>
            </a:pPr>
            <a:r>
              <a:rPr lang="az-Latn-AZ" dirty="0" smtClean="0">
                <a:solidFill>
                  <a:srgbClr val="FF0000"/>
                </a:solidFill>
              </a:rPr>
              <a:t>a</a:t>
            </a:r>
            <a:r>
              <a:rPr lang="az-Latn-AZ" dirty="0" smtClean="0">
                <a:solidFill>
                  <a:srgbClr val="FF0000"/>
                </a:solidFill>
              </a:rPr>
              <a:t>)</a:t>
            </a:r>
            <a:r>
              <a:rPr lang="en-US" dirty="0" smtClean="0"/>
              <a:t> </a:t>
            </a:r>
            <a:r>
              <a:rPr lang="en-US" dirty="0" err="1" smtClean="0"/>
              <a:t>elektron</a:t>
            </a:r>
            <a:r>
              <a:rPr lang="en-US" dirty="0" smtClean="0"/>
              <a:t> </a:t>
            </a:r>
            <a:r>
              <a:rPr lang="en-US" dirty="0" err="1" smtClean="0"/>
              <a:t>kommunikasiyaların</a:t>
            </a:r>
            <a:r>
              <a:rPr lang="en-US" dirty="0" smtClean="0"/>
              <a:t> </a:t>
            </a:r>
            <a:r>
              <a:rPr lang="en-US" dirty="0" err="1" smtClean="0"/>
              <a:t>köhnə</a:t>
            </a:r>
            <a:r>
              <a:rPr lang="en-US" dirty="0" smtClean="0"/>
              <a:t> </a:t>
            </a:r>
            <a:r>
              <a:rPr lang="en-US" dirty="0" err="1" smtClean="0"/>
              <a:t>formaları</a:t>
            </a:r>
            <a:r>
              <a:rPr lang="en-US" dirty="0" smtClean="0"/>
              <a:t>, </a:t>
            </a:r>
            <a:r>
              <a:rPr lang="en-US" dirty="0" err="1" smtClean="0"/>
              <a:t>məsələn</a:t>
            </a:r>
            <a:r>
              <a:rPr lang="en-US" dirty="0" smtClean="0"/>
              <a:t>, </a:t>
            </a:r>
            <a:r>
              <a:rPr lang="en-US" dirty="0" err="1" smtClean="0"/>
              <a:t>telekslər</a:t>
            </a:r>
            <a:r>
              <a:rPr lang="en-US" dirty="0" smtClean="0"/>
              <a:t>;</a:t>
            </a:r>
            <a:endParaRPr lang="en-US" dirty="0" smtClean="0"/>
          </a:p>
          <a:p>
            <a:pPr>
              <a:buNone/>
            </a:pPr>
            <a:r>
              <a:rPr lang="az-Latn-AZ" dirty="0" smtClean="0">
                <a:solidFill>
                  <a:srgbClr val="FF0000"/>
                </a:solidFill>
              </a:rPr>
              <a:t>b</a:t>
            </a:r>
            <a:r>
              <a:rPr lang="az-Latn-AZ" dirty="0" smtClean="0">
                <a:solidFill>
                  <a:srgbClr val="FF0000"/>
                </a:solidFill>
              </a:rPr>
              <a:t>)</a:t>
            </a:r>
            <a:r>
              <a:rPr lang="en-US" dirty="0" smtClean="0"/>
              <a:t> </a:t>
            </a:r>
            <a:r>
              <a:rPr lang="en-US" dirty="0" err="1" smtClean="0"/>
              <a:t>telefon</a:t>
            </a:r>
            <a:r>
              <a:rPr lang="en-US" dirty="0" smtClean="0"/>
              <a:t> </a:t>
            </a:r>
            <a:r>
              <a:rPr lang="en-US" dirty="0" err="1" smtClean="0"/>
              <a:t>danışıqları</a:t>
            </a:r>
            <a:r>
              <a:rPr lang="en-US" dirty="0" smtClean="0"/>
              <a:t>, </a:t>
            </a:r>
            <a:r>
              <a:rPr lang="en-US" dirty="0" smtClean="0"/>
              <a:t>o </a:t>
            </a:r>
            <a:r>
              <a:rPr lang="en-US" dirty="0" err="1" smtClean="0"/>
              <a:t>cümlədən</a:t>
            </a:r>
            <a:r>
              <a:rPr lang="en-US" dirty="0" smtClean="0"/>
              <a:t> </a:t>
            </a:r>
            <a:r>
              <a:rPr lang="en-US" dirty="0" err="1" smtClean="0"/>
              <a:t>onlarla</a:t>
            </a:r>
            <a:r>
              <a:rPr lang="en-US" dirty="0" smtClean="0"/>
              <a:t> </a:t>
            </a:r>
            <a:r>
              <a:rPr lang="en-US" dirty="0" err="1" smtClean="0"/>
              <a:t>əlaqədar</a:t>
            </a:r>
            <a:r>
              <a:rPr lang="en-US" dirty="0" smtClean="0"/>
              <a:t> </a:t>
            </a:r>
            <a:r>
              <a:rPr lang="en-US" dirty="0" err="1" smtClean="0"/>
              <a:t>məlumatlar</a:t>
            </a:r>
            <a:r>
              <a:rPr lang="en-US" dirty="0" smtClean="0"/>
              <a:t>, </a:t>
            </a:r>
            <a:r>
              <a:rPr lang="en-US" dirty="0" err="1" smtClean="0"/>
              <a:t>məsələn</a:t>
            </a:r>
            <a:r>
              <a:rPr lang="en-US" dirty="0" smtClean="0"/>
              <a:t>, </a:t>
            </a:r>
            <a:r>
              <a:rPr lang="en-US" dirty="0" err="1" smtClean="0"/>
              <a:t>bu</a:t>
            </a:r>
            <a:r>
              <a:rPr lang="en-US" dirty="0" smtClean="0"/>
              <a:t> </a:t>
            </a:r>
            <a:r>
              <a:rPr lang="en-US" dirty="0" err="1" smtClean="0"/>
              <a:t>danışıqların</a:t>
            </a:r>
            <a:r>
              <a:rPr lang="en-US" dirty="0" smtClean="0"/>
              <a:t> </a:t>
            </a:r>
            <a:r>
              <a:rPr lang="en-US" dirty="0" err="1" smtClean="0"/>
              <a:t>tarixi</a:t>
            </a:r>
            <a:r>
              <a:rPr lang="en-US" dirty="0" smtClean="0"/>
              <a:t> </a:t>
            </a:r>
            <a:r>
              <a:rPr lang="en-US" dirty="0" err="1" smtClean="0"/>
              <a:t>və</a:t>
            </a:r>
            <a:r>
              <a:rPr lang="en-US" dirty="0" smtClean="0"/>
              <a:t> </a:t>
            </a:r>
            <a:r>
              <a:rPr lang="en-US" dirty="0" err="1" smtClean="0"/>
              <a:t>müddəti</a:t>
            </a:r>
            <a:r>
              <a:rPr lang="en-US" dirty="0" smtClean="0"/>
              <a:t>, </a:t>
            </a:r>
            <a:r>
              <a:rPr lang="en-US" dirty="0" err="1" smtClean="0"/>
              <a:t>hansı</a:t>
            </a:r>
            <a:r>
              <a:rPr lang="az-Latn-AZ" dirty="0" smtClean="0"/>
              <a:t> </a:t>
            </a:r>
            <a:r>
              <a:rPr lang="en-US" dirty="0" err="1" smtClean="0"/>
              <a:t>nömrələrə</a:t>
            </a:r>
            <a:r>
              <a:rPr lang="en-US" dirty="0" smtClean="0"/>
              <a:t> </a:t>
            </a:r>
            <a:r>
              <a:rPr lang="en-US" dirty="0" err="1" smtClean="0"/>
              <a:t>və</a:t>
            </a:r>
            <a:r>
              <a:rPr lang="en-US" dirty="0" smtClean="0"/>
              <a:t> </a:t>
            </a:r>
            <a:r>
              <a:rPr lang="en-US" dirty="0" err="1" smtClean="0"/>
              <a:t>ya</a:t>
            </a:r>
            <a:r>
              <a:rPr lang="en-US" dirty="0" smtClean="0"/>
              <a:t> </a:t>
            </a:r>
            <a:r>
              <a:rPr lang="en-US" dirty="0" err="1" smtClean="0"/>
              <a:t>nömrələrdən</a:t>
            </a:r>
            <a:r>
              <a:rPr lang="en-US" dirty="0" smtClean="0"/>
              <a:t> </a:t>
            </a:r>
            <a:r>
              <a:rPr lang="en-US" dirty="0" err="1" smtClean="0"/>
              <a:t>zəng</a:t>
            </a:r>
            <a:r>
              <a:rPr lang="en-US" dirty="0" smtClean="0"/>
              <a:t> </a:t>
            </a:r>
            <a:r>
              <a:rPr lang="en-US" dirty="0" err="1" smtClean="0"/>
              <a:t>vurulması</a:t>
            </a:r>
            <a:r>
              <a:rPr lang="en-US" dirty="0" smtClean="0"/>
              <a:t>;</a:t>
            </a:r>
            <a:r>
              <a:rPr lang="az-Latn-AZ" dirty="0" smtClean="0"/>
              <a:t> </a:t>
            </a:r>
            <a:r>
              <a:rPr lang="en-US" dirty="0" err="1" smtClean="0"/>
              <a:t>peycer</a:t>
            </a:r>
            <a:r>
              <a:rPr lang="en-US" dirty="0" smtClean="0"/>
              <a:t> </a:t>
            </a:r>
            <a:r>
              <a:rPr lang="en-US" dirty="0" err="1" smtClean="0"/>
              <a:t>mesajları</a:t>
            </a:r>
            <a:r>
              <a:rPr lang="en-US" dirty="0" smtClean="0"/>
              <a:t>; </a:t>
            </a:r>
            <a:endParaRPr lang="en-US" dirty="0" smtClean="0"/>
          </a:p>
          <a:p>
            <a:pPr>
              <a:buNone/>
            </a:pPr>
            <a:r>
              <a:rPr lang="az-Latn-AZ" dirty="0" smtClean="0">
                <a:solidFill>
                  <a:srgbClr val="FF0000"/>
                </a:solidFill>
              </a:rPr>
              <a:t>v)</a:t>
            </a:r>
            <a:r>
              <a:rPr lang="en-US" dirty="0" smtClean="0"/>
              <a:t> </a:t>
            </a:r>
            <a:r>
              <a:rPr lang="en-US" dirty="0" err="1" smtClean="0"/>
              <a:t>elektron</a:t>
            </a:r>
            <a:r>
              <a:rPr lang="en-US" dirty="0" smtClean="0"/>
              <a:t> </a:t>
            </a:r>
            <a:r>
              <a:rPr lang="en-US" dirty="0" err="1" smtClean="0"/>
              <a:t>mesajlar</a:t>
            </a:r>
            <a:r>
              <a:rPr lang="en-US" dirty="0" smtClean="0"/>
              <a:t> (</a:t>
            </a:r>
            <a:r>
              <a:rPr lang="en-US" dirty="0" err="1" smtClean="0"/>
              <a:t>elektron</a:t>
            </a:r>
            <a:r>
              <a:rPr lang="en-US" dirty="0" smtClean="0"/>
              <a:t> </a:t>
            </a:r>
            <a:r>
              <a:rPr lang="en-US" dirty="0" err="1" smtClean="0"/>
              <a:t>məktublar</a:t>
            </a:r>
            <a:r>
              <a:rPr lang="en-US" dirty="0" smtClean="0"/>
              <a:t>) </a:t>
            </a:r>
            <a:r>
              <a:rPr lang="en-US" dirty="0" err="1" smtClean="0"/>
              <a:t>və</a:t>
            </a:r>
            <a:r>
              <a:rPr lang="en-US" dirty="0" smtClean="0"/>
              <a:t> </a:t>
            </a:r>
            <a:r>
              <a:rPr lang="en-US" dirty="0" err="1" smtClean="0"/>
              <a:t>İnternetdən</a:t>
            </a:r>
            <a:r>
              <a:rPr lang="en-US" dirty="0" smtClean="0"/>
              <a:t> </a:t>
            </a:r>
            <a:r>
              <a:rPr lang="en-US" dirty="0" err="1" smtClean="0"/>
              <a:t>şəxsi</a:t>
            </a:r>
            <a:r>
              <a:rPr lang="en-US" dirty="0" smtClean="0"/>
              <a:t> </a:t>
            </a:r>
            <a:r>
              <a:rPr lang="en-US" dirty="0" err="1" smtClean="0"/>
              <a:t>istifadənin</a:t>
            </a:r>
            <a:r>
              <a:rPr lang="en-US" dirty="0" smtClean="0"/>
              <a:t> </a:t>
            </a:r>
            <a:r>
              <a:rPr lang="en-US" dirty="0" err="1" smtClean="0"/>
              <a:t>izlənilməsi</a:t>
            </a:r>
            <a:r>
              <a:rPr lang="en-US" dirty="0" smtClean="0"/>
              <a:t> </a:t>
            </a:r>
            <a:r>
              <a:rPr lang="en-US" dirty="0" err="1" smtClean="0"/>
              <a:t>nəticəsində</a:t>
            </a:r>
            <a:r>
              <a:rPr lang="en-US" dirty="0" smtClean="0"/>
              <a:t> </a:t>
            </a:r>
            <a:r>
              <a:rPr lang="en-US" dirty="0" err="1" smtClean="0"/>
              <a:t>əldə</a:t>
            </a:r>
            <a:r>
              <a:rPr lang="en-US" dirty="0" smtClean="0"/>
              <a:t> </a:t>
            </a:r>
            <a:r>
              <a:rPr lang="en-US" dirty="0" err="1" smtClean="0"/>
              <a:t>edilən</a:t>
            </a:r>
            <a:r>
              <a:rPr lang="en-US" dirty="0" smtClean="0"/>
              <a:t> </a:t>
            </a:r>
            <a:r>
              <a:rPr lang="en-US" dirty="0" err="1" smtClean="0"/>
              <a:t>məlumatlar</a:t>
            </a:r>
            <a:r>
              <a:rPr lang="en-US" dirty="0" smtClean="0"/>
              <a:t>; </a:t>
            </a:r>
            <a:endParaRPr lang="en-US" dirty="0" smtClean="0"/>
          </a:p>
        </p:txBody>
      </p:sp>
      <p:sp>
        <p:nvSpPr>
          <p:cNvPr id="4" name="Slide Number Placeholder 3"/>
          <p:cNvSpPr>
            <a:spLocks noGrp="1"/>
          </p:cNvSpPr>
          <p:nvPr>
            <p:ph type="sldNum" sz="quarter" idx="12"/>
          </p:nvPr>
        </p:nvSpPr>
        <p:spPr/>
        <p:txBody>
          <a:bodyPr/>
          <a:lstStyle/>
          <a:p>
            <a:fld id="{6017FEB1-CA62-42DC-841E-A979DEFBD1C3}" type="slidenum">
              <a:rPr lang="ru-RU" smtClean="0"/>
              <a:pPr/>
              <a:t>7</a:t>
            </a:fld>
            <a:endParaRPr lang="ru-RU"/>
          </a:p>
        </p:txBody>
      </p:sp>
    </p:spTree>
    <p:extLst>
      <p:ext uri="{BB962C8B-B14F-4D97-AF65-F5344CB8AC3E}">
        <p14:creationId xmlns:p14="http://schemas.microsoft.com/office/powerpoint/2010/main" xmlns="" val="104972162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480"/>
            <a:ext cx="8769722" cy="6286520"/>
          </a:xfrm>
        </p:spPr>
        <p:txBody>
          <a:bodyPr>
            <a:normAutofit fontScale="90000"/>
          </a:bodyPr>
          <a:lstStyle/>
          <a:p>
            <a:r>
              <a:rPr lang="az-Latn-AZ" sz="2400" dirty="0" smtClean="0"/>
              <a:t/>
            </a:r>
            <a:br>
              <a:rPr lang="az-Latn-AZ" sz="2400" dirty="0" smtClean="0"/>
            </a:br>
            <a:r>
              <a:rPr lang="az-Latn-AZ" sz="3600" dirty="0" smtClean="0">
                <a:solidFill>
                  <a:srgbClr val="FF0000"/>
                </a:solidFill>
              </a:rPr>
              <a:t>q)</a:t>
            </a:r>
            <a:r>
              <a:rPr lang="en-US" sz="3600" dirty="0" smtClean="0"/>
              <a:t> </a:t>
            </a:r>
            <a:r>
              <a:rPr lang="en-US" sz="3600" dirty="0" err="1" smtClean="0"/>
              <a:t>radiorabitə</a:t>
            </a:r>
            <a:r>
              <a:rPr lang="en-US" sz="3600" dirty="0" smtClean="0"/>
              <a:t> </a:t>
            </a:r>
            <a:r>
              <a:rPr lang="en-US" sz="3600" dirty="0" err="1" smtClean="0"/>
              <a:t>vasitəsilə</a:t>
            </a:r>
            <a:r>
              <a:rPr lang="en-US" sz="3600" dirty="0" smtClean="0"/>
              <a:t> </a:t>
            </a:r>
            <a:r>
              <a:rPr lang="en-US" sz="3600" dirty="0" err="1" smtClean="0"/>
              <a:t>şəxsi</a:t>
            </a:r>
            <a:r>
              <a:rPr lang="en-US" sz="3600" dirty="0" smtClean="0"/>
              <a:t> </a:t>
            </a:r>
            <a:r>
              <a:rPr lang="en-US" sz="3600" dirty="0" err="1" smtClean="0"/>
              <a:t>danışıqlar</a:t>
            </a:r>
            <a:r>
              <a:rPr lang="en-US" sz="3600" dirty="0" smtClean="0"/>
              <a:t> (</a:t>
            </a:r>
            <a:r>
              <a:rPr lang="en-US" sz="3600" dirty="0" err="1" smtClean="0"/>
              <a:t>ictimai</a:t>
            </a:r>
            <a:r>
              <a:rPr lang="en-US" sz="3600" dirty="0" smtClean="0"/>
              <a:t> </a:t>
            </a:r>
            <a:r>
              <a:rPr lang="en-US" sz="3600" dirty="0" err="1" smtClean="0"/>
              <a:t>radiotezlik</a:t>
            </a:r>
            <a:r>
              <a:rPr lang="en-US" sz="3600" dirty="0" smtClean="0"/>
              <a:t> </a:t>
            </a:r>
            <a:r>
              <a:rPr lang="en-US" sz="3600" dirty="0" err="1" smtClean="0"/>
              <a:t>dalğaları</a:t>
            </a:r>
            <a:r>
              <a:rPr lang="en-US" sz="3600" dirty="0" smtClean="0"/>
              <a:t> </a:t>
            </a:r>
            <a:r>
              <a:rPr lang="en-US" sz="3600" dirty="0" err="1" smtClean="0"/>
              <a:t>vasitəsilə</a:t>
            </a:r>
            <a:r>
              <a:rPr lang="en-US" sz="3600" dirty="0" smtClean="0"/>
              <a:t> </a:t>
            </a:r>
            <a:r>
              <a:rPr lang="en-US" sz="3600" dirty="0" err="1" smtClean="0"/>
              <a:t>həyata</a:t>
            </a:r>
            <a:r>
              <a:rPr lang="en-US" sz="3600" dirty="0" smtClean="0"/>
              <a:t> </a:t>
            </a:r>
            <a:r>
              <a:rPr lang="en-US" sz="3600" dirty="0" err="1" smtClean="0"/>
              <a:t>keçirilən</a:t>
            </a:r>
            <a:r>
              <a:rPr lang="en-US" sz="3600" dirty="0" smtClean="0"/>
              <a:t> </a:t>
            </a:r>
            <a:r>
              <a:rPr lang="en-US" sz="3600" dirty="0" err="1" smtClean="0"/>
              <a:t>və</a:t>
            </a:r>
            <a:r>
              <a:rPr lang="en-US" sz="3600" dirty="0" smtClean="0"/>
              <a:t> </a:t>
            </a:r>
            <a:r>
              <a:rPr lang="en-US" sz="3600" dirty="0" err="1" smtClean="0"/>
              <a:t>beləliklə</a:t>
            </a:r>
            <a:r>
              <a:rPr lang="en-US" sz="3600" dirty="0" smtClean="0"/>
              <a:t> </a:t>
            </a:r>
            <a:r>
              <a:rPr lang="en-US" sz="3600" dirty="0" err="1" smtClean="0"/>
              <a:t>başqalarının</a:t>
            </a:r>
            <a:r>
              <a:rPr lang="en-US" sz="3600" dirty="0" smtClean="0"/>
              <a:t> </a:t>
            </a:r>
            <a:r>
              <a:rPr lang="en-US" sz="3600" dirty="0" err="1" smtClean="0"/>
              <a:t>eşidə</a:t>
            </a:r>
            <a:r>
              <a:rPr lang="en-US" sz="3600" dirty="0" smtClean="0"/>
              <a:t> </a:t>
            </a:r>
            <a:r>
              <a:rPr lang="en-US" sz="3600" dirty="0" err="1" smtClean="0"/>
              <a:t>biləcəyi</a:t>
            </a:r>
            <a:r>
              <a:rPr lang="en-US" sz="3600" dirty="0" smtClean="0"/>
              <a:t> </a:t>
            </a:r>
            <a:r>
              <a:rPr lang="en-US" sz="3600" dirty="0" err="1" smtClean="0"/>
              <a:t>danışıqlar</a:t>
            </a:r>
            <a:r>
              <a:rPr lang="en-US" sz="3600" dirty="0" smtClean="0"/>
              <a:t> </a:t>
            </a:r>
            <a:r>
              <a:rPr lang="en-US" sz="3600" dirty="0" err="1" smtClean="0"/>
              <a:t>buraya</a:t>
            </a:r>
            <a:r>
              <a:rPr lang="en-US" sz="3600" dirty="0" smtClean="0"/>
              <a:t> aid </a:t>
            </a:r>
            <a:r>
              <a:rPr lang="en-US" sz="3600" dirty="0" err="1" smtClean="0"/>
              <a:t>deyil</a:t>
            </a:r>
            <a:r>
              <a:rPr lang="en-US" sz="3600" dirty="0" smtClean="0"/>
              <a:t>); </a:t>
            </a:r>
            <a:br>
              <a:rPr lang="en-US" sz="3600" dirty="0" smtClean="0"/>
            </a:br>
            <a:r>
              <a:rPr lang="az-Latn-AZ" sz="3600" dirty="0" smtClean="0">
                <a:solidFill>
                  <a:srgbClr val="FF0000"/>
                </a:solidFill>
              </a:rPr>
              <a:t>d)</a:t>
            </a:r>
            <a:r>
              <a:rPr lang="az-Latn-AZ" sz="3600" dirty="0" smtClean="0"/>
              <a:t> </a:t>
            </a:r>
            <a:r>
              <a:rPr lang="en-US" sz="3600" dirty="0" err="1" smtClean="0"/>
              <a:t>biznes</a:t>
            </a:r>
            <a:r>
              <a:rPr lang="en-US" sz="3600" dirty="0" smtClean="0"/>
              <a:t> </a:t>
            </a:r>
            <a:r>
              <a:rPr lang="en-US" sz="3600" dirty="0" err="1" smtClean="0"/>
              <a:t>fəaliyyətlərinin</a:t>
            </a:r>
            <a:r>
              <a:rPr lang="en-US" sz="3600" dirty="0" smtClean="0"/>
              <a:t> </a:t>
            </a:r>
            <a:r>
              <a:rPr lang="en-US" sz="3600" dirty="0" err="1" smtClean="0"/>
              <a:t>və</a:t>
            </a:r>
            <a:r>
              <a:rPr lang="en-US" sz="3600" dirty="0" smtClean="0"/>
              <a:t> </a:t>
            </a:r>
            <a:r>
              <a:rPr lang="en-US" sz="3600" dirty="0" err="1" smtClean="0"/>
              <a:t>ya</a:t>
            </a:r>
            <a:r>
              <a:rPr lang="en-US" sz="3600" dirty="0" smtClean="0"/>
              <a:t> </a:t>
            </a:r>
            <a:r>
              <a:rPr lang="en-US" sz="3600" dirty="0" err="1" smtClean="0"/>
              <a:t>biznesin</a:t>
            </a:r>
            <a:r>
              <a:rPr lang="en-US" sz="3600" dirty="0" smtClean="0"/>
              <a:t> </a:t>
            </a:r>
            <a:r>
              <a:rPr lang="en-US" sz="3600" dirty="0" err="1" smtClean="0"/>
              <a:t>həyata</a:t>
            </a:r>
            <a:r>
              <a:rPr lang="en-US" sz="3600" dirty="0" smtClean="0"/>
              <a:t> </a:t>
            </a:r>
            <a:r>
              <a:rPr lang="en-US" sz="3600" dirty="0" err="1" smtClean="0"/>
              <a:t>keçirildiyi</a:t>
            </a:r>
            <a:r>
              <a:rPr lang="en-US" sz="3600" dirty="0" smtClean="0"/>
              <a:t> </a:t>
            </a:r>
            <a:r>
              <a:rPr lang="en-US" sz="3600" dirty="0" err="1" smtClean="0"/>
              <a:t>tikililərin</a:t>
            </a:r>
            <a:r>
              <a:rPr lang="en-US" sz="3600" dirty="0" smtClean="0"/>
              <a:t> </a:t>
            </a:r>
            <a:r>
              <a:rPr lang="en-US" sz="3600" dirty="0" err="1" smtClean="0"/>
              <a:t>izlənilməsi</a:t>
            </a:r>
            <a:r>
              <a:rPr lang="en-US" sz="3600" dirty="0" smtClean="0"/>
              <a:t> </a:t>
            </a:r>
            <a:r>
              <a:rPr lang="en-US" sz="3600" dirty="0" err="1" smtClean="0"/>
              <a:t>nəticəsində</a:t>
            </a:r>
            <a:r>
              <a:rPr lang="en-US" sz="3600" dirty="0" smtClean="0"/>
              <a:t> </a:t>
            </a:r>
            <a:r>
              <a:rPr lang="en-US" sz="3600" dirty="0" err="1" smtClean="0"/>
              <a:t>əldə</a:t>
            </a:r>
            <a:r>
              <a:rPr lang="en-US" sz="3600" dirty="0" smtClean="0"/>
              <a:t> </a:t>
            </a:r>
            <a:r>
              <a:rPr lang="en-US" sz="3600" dirty="0" err="1" smtClean="0"/>
              <a:t>edilmiş</a:t>
            </a:r>
            <a:r>
              <a:rPr lang="en-US" sz="3600" dirty="0" smtClean="0"/>
              <a:t> </a:t>
            </a:r>
            <a:r>
              <a:rPr lang="en-US" sz="3600" dirty="0" err="1" smtClean="0"/>
              <a:t>yazışmalar</a:t>
            </a:r>
            <a:r>
              <a:rPr lang="en-US" sz="3600" dirty="0" smtClean="0"/>
              <a:t> </a:t>
            </a:r>
            <a:r>
              <a:rPr lang="en-US" sz="3600" dirty="0" err="1" smtClean="0"/>
              <a:t>və</a:t>
            </a:r>
            <a:r>
              <a:rPr lang="en-US" sz="3600" dirty="0" smtClean="0"/>
              <a:t> </a:t>
            </a:r>
            <a:r>
              <a:rPr lang="en-US" sz="3600" dirty="0" err="1" smtClean="0"/>
              <a:t>ya</a:t>
            </a:r>
            <a:r>
              <a:rPr lang="en-US" sz="3600" dirty="0" smtClean="0"/>
              <a:t> </a:t>
            </a:r>
            <a:r>
              <a:rPr lang="en-US" sz="3600" dirty="0" err="1" smtClean="0"/>
              <a:t>qeydə</a:t>
            </a:r>
            <a:r>
              <a:rPr lang="en-US" sz="3600" dirty="0" smtClean="0"/>
              <a:t> </a:t>
            </a:r>
            <a:r>
              <a:rPr lang="en-US" sz="3600" dirty="0" err="1" smtClean="0"/>
              <a:t>alınmış</a:t>
            </a:r>
            <a:r>
              <a:rPr lang="en-US" sz="3600" dirty="0" smtClean="0"/>
              <a:t> </a:t>
            </a:r>
            <a:r>
              <a:rPr lang="en-US" sz="3600" dirty="0" err="1" smtClean="0"/>
              <a:t>danışıqlar</a:t>
            </a:r>
            <a:r>
              <a:rPr lang="en-US" sz="3600" dirty="0" smtClean="0"/>
              <a:t>; </a:t>
            </a:r>
            <a:br>
              <a:rPr lang="en-US" sz="3600" dirty="0" smtClean="0"/>
            </a:br>
            <a:r>
              <a:rPr lang="az-Latn-AZ" sz="3600" dirty="0" smtClean="0">
                <a:solidFill>
                  <a:srgbClr val="FF0000"/>
                </a:solidFill>
              </a:rPr>
              <a:t>e)</a:t>
            </a:r>
            <a:r>
              <a:rPr lang="az-Latn-AZ" sz="3600" dirty="0" smtClean="0"/>
              <a:t> </a:t>
            </a:r>
            <a:r>
              <a:rPr lang="en-US" sz="3600" dirty="0" err="1" smtClean="0"/>
              <a:t>vəkilin</a:t>
            </a:r>
            <a:r>
              <a:rPr lang="en-US" sz="3600" dirty="0" smtClean="0"/>
              <a:t> </a:t>
            </a:r>
            <a:r>
              <a:rPr lang="en-US" sz="3600" dirty="0" err="1" smtClean="0"/>
              <a:t>ofisində</a:t>
            </a:r>
            <a:r>
              <a:rPr lang="en-US" sz="3600" dirty="0" smtClean="0"/>
              <a:t> </a:t>
            </a:r>
            <a:r>
              <a:rPr lang="en-US" sz="3600" dirty="0" err="1" smtClean="0"/>
              <a:t>axtarış</a:t>
            </a:r>
            <a:r>
              <a:rPr lang="en-US" sz="3600" dirty="0" smtClean="0"/>
              <a:t> </a:t>
            </a:r>
            <a:r>
              <a:rPr lang="en-US" sz="3600" dirty="0" err="1" smtClean="0"/>
              <a:t>zamanı</a:t>
            </a:r>
            <a:r>
              <a:rPr lang="en-US" sz="3600" dirty="0" smtClean="0"/>
              <a:t> </a:t>
            </a:r>
            <a:r>
              <a:rPr lang="en-US" sz="3600" dirty="0" err="1" smtClean="0"/>
              <a:t>götürülmüş</a:t>
            </a:r>
            <a:r>
              <a:rPr lang="en-US" sz="3600" dirty="0" smtClean="0"/>
              <a:t> </a:t>
            </a:r>
            <a:r>
              <a:rPr lang="en-US" sz="3600" dirty="0" err="1" smtClean="0"/>
              <a:t>məlumatlar</a:t>
            </a:r>
            <a:r>
              <a:rPr lang="en-US" sz="3600" dirty="0" smtClean="0"/>
              <a:t>; </a:t>
            </a:r>
            <a:br>
              <a:rPr lang="en-US" sz="3600" dirty="0" smtClean="0"/>
            </a:br>
            <a:r>
              <a:rPr lang="az-Latn-AZ" sz="3600" dirty="0" smtClean="0">
                <a:solidFill>
                  <a:srgbClr val="FF0000"/>
                </a:solidFill>
              </a:rPr>
              <a:t>f)</a:t>
            </a:r>
            <a:r>
              <a:rPr lang="az-Latn-AZ" sz="3600" dirty="0" smtClean="0"/>
              <a:t> </a:t>
            </a:r>
            <a:r>
              <a:rPr lang="en-US" sz="3600" dirty="0" err="1" smtClean="0"/>
              <a:t>gömrük</a:t>
            </a:r>
            <a:r>
              <a:rPr lang="en-US" sz="3600" dirty="0" smtClean="0"/>
              <a:t> </a:t>
            </a:r>
            <a:r>
              <a:rPr lang="en-US" sz="3600" dirty="0" err="1" smtClean="0"/>
              <a:t>əməkdaşları</a:t>
            </a:r>
            <a:r>
              <a:rPr lang="en-US" sz="3600" dirty="0" smtClean="0"/>
              <a:t> </a:t>
            </a:r>
            <a:r>
              <a:rPr lang="en-US" sz="3600" dirty="0" err="1" smtClean="0"/>
              <a:t>tərəfindən</a:t>
            </a:r>
            <a:r>
              <a:rPr lang="en-US" sz="3600" dirty="0" smtClean="0"/>
              <a:t> </a:t>
            </a:r>
            <a:r>
              <a:rPr lang="en-US" sz="3600" dirty="0" err="1" smtClean="0"/>
              <a:t>müsadirə</a:t>
            </a:r>
            <a:r>
              <a:rPr lang="en-US" sz="3600" dirty="0" smtClean="0"/>
              <a:t> </a:t>
            </a:r>
            <a:r>
              <a:rPr lang="en-US" sz="3600" dirty="0" err="1" smtClean="0"/>
              <a:t>olunmuş</a:t>
            </a:r>
            <a:r>
              <a:rPr lang="en-US" sz="3600" dirty="0" smtClean="0"/>
              <a:t> </a:t>
            </a:r>
            <a:r>
              <a:rPr lang="en-US" sz="3600" dirty="0" err="1" smtClean="0"/>
              <a:t>bağlamalar</a:t>
            </a:r>
            <a:r>
              <a:rPr lang="en-US" sz="3600" dirty="0" smtClean="0"/>
              <a:t>. </a:t>
            </a:r>
            <a:r>
              <a:rPr lang="en-US" sz="3600" dirty="0" smtClean="0"/>
              <a:t/>
            </a:r>
            <a:br>
              <a:rPr lang="en-US" sz="3600" dirty="0" smtClean="0"/>
            </a:br>
            <a:r>
              <a:rPr lang="az-Latn-AZ" dirty="0" smtClean="0"/>
              <a:t/>
            </a:r>
            <a:br>
              <a:rPr lang="az-Latn-AZ" dirty="0" smtClean="0"/>
            </a:br>
            <a:endParaRPr lang="en-US"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8</a:t>
            </a:fld>
            <a:endParaRPr lang="ru-RU"/>
          </a:p>
        </p:txBody>
      </p:sp>
    </p:spTree>
    <p:extLst>
      <p:ext uri="{BB962C8B-B14F-4D97-AF65-F5344CB8AC3E}">
        <p14:creationId xmlns:p14="http://schemas.microsoft.com/office/powerpoint/2010/main" xmlns="" val="247843663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480"/>
            <a:ext cx="9122115" cy="6286520"/>
          </a:xfrm>
        </p:spPr>
        <p:txBody>
          <a:bodyPr>
            <a:noAutofit/>
          </a:bodyPr>
          <a:lstStyle/>
          <a:p>
            <a:r>
              <a:rPr lang="en-US" sz="2800" dirty="0" err="1" smtClean="0"/>
              <a:t>Məhkəmənin</a:t>
            </a:r>
            <a:r>
              <a:rPr lang="en-US" sz="2800" dirty="0" smtClean="0"/>
              <a:t> </a:t>
            </a:r>
            <a:r>
              <a:rPr lang="en-US" sz="2800" dirty="0" err="1" smtClean="0"/>
              <a:t>rəyinə</a:t>
            </a:r>
            <a:r>
              <a:rPr lang="en-US" sz="2800" dirty="0" smtClean="0"/>
              <a:t> </a:t>
            </a:r>
            <a:r>
              <a:rPr lang="en-US" sz="2800" dirty="0" err="1" smtClean="0"/>
              <a:t>görə</a:t>
            </a:r>
            <a:r>
              <a:rPr lang="en-US" sz="2800" dirty="0" smtClean="0"/>
              <a:t>, </a:t>
            </a:r>
            <a:r>
              <a:rPr lang="en-US" sz="2800" dirty="0" err="1" smtClean="0"/>
              <a:t>danışıqların</a:t>
            </a:r>
            <a:r>
              <a:rPr lang="en-US" sz="2800" dirty="0" smtClean="0"/>
              <a:t> </a:t>
            </a:r>
            <a:r>
              <a:rPr lang="en-US" sz="2800" dirty="0" err="1" smtClean="0"/>
              <a:t>gizli</a:t>
            </a:r>
            <a:r>
              <a:rPr lang="en-US" sz="2800" dirty="0" smtClean="0"/>
              <a:t> </a:t>
            </a:r>
            <a:r>
              <a:rPr lang="en-US" sz="2800" dirty="0" err="1" smtClean="0"/>
              <a:t>dinlənilməsi</a:t>
            </a:r>
            <a:r>
              <a:rPr lang="en-US" sz="2800" dirty="0" smtClean="0"/>
              <a:t> </a:t>
            </a:r>
            <a:r>
              <a:rPr lang="en-US" sz="2800" dirty="0" err="1" smtClean="0"/>
              <a:t>üçün</a:t>
            </a:r>
            <a:r>
              <a:rPr lang="en-US" sz="2800" dirty="0" smtClean="0"/>
              <a:t> </a:t>
            </a:r>
            <a:r>
              <a:rPr lang="en-US" sz="2800" dirty="0" err="1" smtClean="0"/>
              <a:t>ofis</a:t>
            </a:r>
            <a:r>
              <a:rPr lang="en-US" sz="2800" dirty="0" smtClean="0"/>
              <a:t> </a:t>
            </a:r>
            <a:r>
              <a:rPr lang="en-US" sz="2800" dirty="0" err="1" smtClean="0"/>
              <a:t>telefonundan</a:t>
            </a:r>
            <a:r>
              <a:rPr lang="en-US" sz="2800" dirty="0" smtClean="0"/>
              <a:t> </a:t>
            </a:r>
            <a:r>
              <a:rPr lang="en-US" sz="2800" dirty="0" err="1" smtClean="0"/>
              <a:t>istifadə</a:t>
            </a:r>
            <a:r>
              <a:rPr lang="en-US" sz="2800" dirty="0" smtClean="0"/>
              <a:t> </a:t>
            </a:r>
            <a:r>
              <a:rPr lang="en-US" sz="2800" dirty="0" err="1" smtClean="0"/>
              <a:t>edilməsi</a:t>
            </a:r>
            <a:r>
              <a:rPr lang="en-US" sz="2800" dirty="0" smtClean="0"/>
              <a:t> 8-ci </a:t>
            </a:r>
            <a:r>
              <a:rPr lang="en-US" sz="2800" dirty="0" err="1" smtClean="0"/>
              <a:t>maddənin</a:t>
            </a:r>
            <a:r>
              <a:rPr lang="en-US" sz="2800" dirty="0" smtClean="0"/>
              <a:t> </a:t>
            </a:r>
            <a:r>
              <a:rPr lang="en-US" sz="2800" dirty="0" err="1" smtClean="0"/>
              <a:t>tətbiqinin</a:t>
            </a:r>
            <a:r>
              <a:rPr lang="en-US" sz="2800" dirty="0" smtClean="0"/>
              <a:t> </a:t>
            </a:r>
            <a:r>
              <a:rPr lang="en-US" sz="2800" dirty="0" err="1" smtClean="0"/>
              <a:t>mümkünlüyü</a:t>
            </a:r>
            <a:r>
              <a:rPr lang="en-US" sz="2800" dirty="0" smtClean="0"/>
              <a:t> </a:t>
            </a:r>
            <a:r>
              <a:rPr lang="en-US" sz="2800" dirty="0" err="1" smtClean="0"/>
              <a:t>məsələsi</a:t>
            </a:r>
            <a:r>
              <a:rPr lang="en-US" sz="2800" dirty="0" smtClean="0"/>
              <a:t> </a:t>
            </a:r>
            <a:r>
              <a:rPr lang="en-US" sz="2800" dirty="0" err="1" smtClean="0"/>
              <a:t>üçün</a:t>
            </a:r>
            <a:r>
              <a:rPr lang="en-US" sz="2800" dirty="0" smtClean="0"/>
              <a:t> </a:t>
            </a:r>
            <a:r>
              <a:rPr lang="en-US" sz="2800" dirty="0" err="1" smtClean="0"/>
              <a:t>əhəmiyyət</a:t>
            </a:r>
            <a:r>
              <a:rPr lang="en-US" sz="2800" dirty="0" smtClean="0"/>
              <a:t> </a:t>
            </a:r>
            <a:r>
              <a:rPr lang="en-US" sz="2800" dirty="0" err="1" smtClean="0"/>
              <a:t>daşımır</a:t>
            </a:r>
            <a:r>
              <a:rPr lang="en-US" sz="2800" dirty="0" smtClean="0"/>
              <a:t>. </a:t>
            </a:r>
            <a:br>
              <a:rPr lang="en-US" sz="2800" dirty="0" smtClean="0"/>
            </a:br>
            <a:r>
              <a:rPr lang="en-US" sz="2800" b="1" dirty="0" err="1" smtClean="0"/>
              <a:t>Yazışmaları</a:t>
            </a:r>
            <a:r>
              <a:rPr lang="en-US" sz="2800" b="1" dirty="0" smtClean="0"/>
              <a:t> </a:t>
            </a:r>
            <a:r>
              <a:rPr lang="en-US" sz="2800" b="1" dirty="0" err="1" smtClean="0"/>
              <a:t>göndərən</a:t>
            </a:r>
            <a:r>
              <a:rPr lang="en-US" sz="2800" b="1" dirty="0" smtClean="0"/>
              <a:t> </a:t>
            </a:r>
            <a:r>
              <a:rPr lang="en-US" sz="2800" b="1" dirty="0" err="1" smtClean="0"/>
              <a:t>və</a:t>
            </a:r>
            <a:r>
              <a:rPr lang="en-US" sz="2800" b="1" dirty="0" smtClean="0"/>
              <a:t> </a:t>
            </a:r>
            <a:r>
              <a:rPr lang="en-US" sz="2800" b="1" dirty="0" err="1" smtClean="0"/>
              <a:t>ya</a:t>
            </a:r>
            <a:r>
              <a:rPr lang="en-US" sz="2800" b="1" dirty="0" smtClean="0"/>
              <a:t> </a:t>
            </a:r>
            <a:r>
              <a:rPr lang="en-US" sz="2800" b="1" dirty="0" err="1" smtClean="0"/>
              <a:t>alan</a:t>
            </a:r>
            <a:r>
              <a:rPr lang="en-US" sz="2800" b="1" dirty="0" smtClean="0"/>
              <a:t> </a:t>
            </a:r>
            <a:r>
              <a:rPr lang="en-US" sz="2800" b="1" dirty="0" err="1" smtClean="0"/>
              <a:t>şəxsin</a:t>
            </a:r>
            <a:r>
              <a:rPr lang="en-US" sz="2800" b="1" dirty="0" smtClean="0"/>
              <a:t> </a:t>
            </a:r>
            <a:r>
              <a:rPr lang="en-US" sz="2800" b="1" dirty="0" err="1" smtClean="0"/>
              <a:t>kimliyi</a:t>
            </a:r>
            <a:r>
              <a:rPr lang="en-US" sz="2800" b="1" dirty="0" smtClean="0"/>
              <a:t> </a:t>
            </a:r>
            <a:r>
              <a:rPr lang="en-US" sz="2800" b="1" dirty="0" err="1" smtClean="0"/>
              <a:t>əhəmiyyət</a:t>
            </a:r>
            <a:r>
              <a:rPr lang="en-US" sz="2800" b="1" dirty="0" smtClean="0"/>
              <a:t> </a:t>
            </a:r>
            <a:r>
              <a:rPr lang="en-US" sz="2800" b="1" dirty="0" err="1" smtClean="0"/>
              <a:t>daşıyırmı</a:t>
            </a:r>
            <a:r>
              <a:rPr lang="en-US" sz="2800" b="1" dirty="0" smtClean="0"/>
              <a:t>? </a:t>
            </a:r>
            <a:br>
              <a:rPr lang="en-US" sz="2800" b="1" dirty="0" smtClean="0"/>
            </a:br>
            <a:r>
              <a:rPr lang="en-US" sz="2800" dirty="0" err="1" smtClean="0"/>
              <a:t>Yazışma</a:t>
            </a:r>
            <a:r>
              <a:rPr lang="en-US" sz="2800" dirty="0" smtClean="0"/>
              <a:t> </a:t>
            </a:r>
            <a:r>
              <a:rPr lang="en-US" sz="2800" dirty="0" err="1" smtClean="0"/>
              <a:t>sirrinin</a:t>
            </a:r>
            <a:r>
              <a:rPr lang="en-US" sz="2800" dirty="0" smtClean="0"/>
              <a:t> </a:t>
            </a:r>
            <a:r>
              <a:rPr lang="en-US" sz="2800" dirty="0" err="1" smtClean="0"/>
              <a:t>toxunulmazlığı</a:t>
            </a:r>
            <a:r>
              <a:rPr lang="en-US" sz="2800" dirty="0" smtClean="0"/>
              <a:t> </a:t>
            </a:r>
            <a:r>
              <a:rPr lang="en-US" sz="2800" dirty="0" err="1" smtClean="0"/>
              <a:t>hüququ</a:t>
            </a:r>
            <a:r>
              <a:rPr lang="en-US" sz="2800" dirty="0" smtClean="0"/>
              <a:t> </a:t>
            </a:r>
            <a:r>
              <a:rPr lang="en-US" sz="2800" dirty="0" err="1" smtClean="0"/>
              <a:t>hər</a:t>
            </a:r>
            <a:r>
              <a:rPr lang="en-US" sz="2800" dirty="0" smtClean="0"/>
              <a:t> </a:t>
            </a:r>
            <a:r>
              <a:rPr lang="en-US" sz="2800" dirty="0" err="1" smtClean="0"/>
              <a:t>kəs</a:t>
            </a:r>
            <a:r>
              <a:rPr lang="en-US" sz="2800" dirty="0" smtClean="0"/>
              <a:t> </a:t>
            </a:r>
            <a:r>
              <a:rPr lang="en-US" sz="2800" dirty="0" err="1" smtClean="0"/>
              <a:t>üçün</a:t>
            </a:r>
            <a:r>
              <a:rPr lang="en-US" sz="2800" dirty="0" smtClean="0"/>
              <a:t> </a:t>
            </a:r>
            <a:r>
              <a:rPr lang="en-US" sz="2800" dirty="0" err="1" smtClean="0"/>
              <a:t>təmin</a:t>
            </a:r>
            <a:r>
              <a:rPr lang="en-US" sz="2800" dirty="0" smtClean="0"/>
              <a:t> </a:t>
            </a:r>
            <a:r>
              <a:rPr lang="en-US" sz="2800" dirty="0" err="1" smtClean="0"/>
              <a:t>edilsə</a:t>
            </a:r>
            <a:r>
              <a:rPr lang="en-US" sz="2800" dirty="0" smtClean="0"/>
              <a:t> </a:t>
            </a:r>
            <a:r>
              <a:rPr lang="en-US" sz="2800" dirty="0" err="1" smtClean="0"/>
              <a:t>də</a:t>
            </a:r>
            <a:r>
              <a:rPr lang="en-US" sz="2800" dirty="0" smtClean="0"/>
              <a:t>, </a:t>
            </a:r>
            <a:r>
              <a:rPr lang="en-US" sz="2800" dirty="0" err="1" smtClean="0"/>
              <a:t>yazışmalarına</a:t>
            </a:r>
            <a:r>
              <a:rPr lang="en-US" sz="2800" dirty="0" smtClean="0"/>
              <a:t> </a:t>
            </a:r>
            <a:r>
              <a:rPr lang="en-US" sz="2800" dirty="0" err="1" smtClean="0"/>
              <a:t>və</a:t>
            </a:r>
            <a:r>
              <a:rPr lang="en-US" sz="2800" dirty="0" smtClean="0"/>
              <a:t> </a:t>
            </a:r>
            <a:r>
              <a:rPr lang="en-US" sz="2800" dirty="0" err="1" smtClean="0"/>
              <a:t>ya</a:t>
            </a:r>
            <a:r>
              <a:rPr lang="en-US" sz="2800" dirty="0" smtClean="0"/>
              <a:t> </a:t>
            </a:r>
            <a:r>
              <a:rPr lang="en-US" sz="2800" dirty="0" err="1" smtClean="0"/>
              <a:t>danışıqlarına</a:t>
            </a:r>
            <a:r>
              <a:rPr lang="en-US" sz="2800" dirty="0" smtClean="0"/>
              <a:t> </a:t>
            </a:r>
            <a:r>
              <a:rPr lang="en-US" sz="2800" dirty="0" err="1" smtClean="0"/>
              <a:t>müdaxilə</a:t>
            </a:r>
            <a:r>
              <a:rPr lang="en-US" sz="2800" dirty="0" smtClean="0"/>
              <a:t> </a:t>
            </a:r>
            <a:r>
              <a:rPr lang="en-US" sz="2800" dirty="0" err="1" smtClean="0"/>
              <a:t>edilmiş</a:t>
            </a:r>
            <a:r>
              <a:rPr lang="en-US" sz="2800" dirty="0" smtClean="0"/>
              <a:t> </a:t>
            </a:r>
            <a:r>
              <a:rPr lang="en-US" sz="2800" dirty="0" err="1" smtClean="0"/>
              <a:t>şəxslərin</a:t>
            </a:r>
            <a:r>
              <a:rPr lang="en-US" sz="2800" dirty="0" smtClean="0"/>
              <a:t> </a:t>
            </a:r>
            <a:r>
              <a:rPr lang="en-US" sz="2800" dirty="0" err="1" smtClean="0"/>
              <a:t>kimliyi</a:t>
            </a:r>
            <a:r>
              <a:rPr lang="en-US" sz="2800" dirty="0" smtClean="0"/>
              <a:t> </a:t>
            </a:r>
            <a:r>
              <a:rPr lang="en-US" sz="2800" dirty="0" err="1" smtClean="0"/>
              <a:t>həmin</a:t>
            </a:r>
            <a:r>
              <a:rPr lang="en-US" sz="2800" dirty="0" smtClean="0"/>
              <a:t> </a:t>
            </a:r>
            <a:r>
              <a:rPr lang="en-US" sz="2800" dirty="0" err="1" smtClean="0"/>
              <a:t>müdaxiləyə</a:t>
            </a:r>
            <a:r>
              <a:rPr lang="en-US" sz="2800" dirty="0" smtClean="0"/>
              <a:t> 8-ci </a:t>
            </a:r>
            <a:r>
              <a:rPr lang="en-US" sz="2800" dirty="0" err="1" smtClean="0"/>
              <a:t>maddənin</a:t>
            </a:r>
            <a:r>
              <a:rPr lang="en-US" sz="2800" dirty="0" smtClean="0"/>
              <a:t> 2-ci </a:t>
            </a:r>
            <a:r>
              <a:rPr lang="en-US" sz="2800" dirty="0" err="1" smtClean="0"/>
              <a:t>bəndi</a:t>
            </a:r>
            <a:r>
              <a:rPr lang="en-US" sz="2800" dirty="0" smtClean="0"/>
              <a:t> </a:t>
            </a:r>
            <a:r>
              <a:rPr lang="en-US" sz="2800" dirty="0" err="1" smtClean="0"/>
              <a:t>ilə</a:t>
            </a:r>
            <a:r>
              <a:rPr lang="en-US" sz="2800" dirty="0" smtClean="0"/>
              <a:t> </a:t>
            </a:r>
            <a:r>
              <a:rPr lang="en-US" sz="2800" dirty="0" err="1" smtClean="0"/>
              <a:t>haqq</a:t>
            </a:r>
            <a:r>
              <a:rPr lang="en-US" sz="2800" dirty="0" smtClean="0"/>
              <a:t> </a:t>
            </a:r>
            <a:r>
              <a:rPr lang="en-US" sz="2800" dirty="0" err="1" smtClean="0"/>
              <a:t>qazandırmağın</a:t>
            </a:r>
            <a:r>
              <a:rPr lang="en-US" sz="2800" dirty="0" smtClean="0"/>
              <a:t> </a:t>
            </a:r>
            <a:r>
              <a:rPr lang="en-US" sz="2800" dirty="0" err="1" smtClean="0"/>
              <a:t>mümkünlüyü</a:t>
            </a:r>
            <a:r>
              <a:rPr lang="en-US" sz="2800" dirty="0" smtClean="0"/>
              <a:t> </a:t>
            </a:r>
            <a:r>
              <a:rPr lang="en-US" sz="2800" dirty="0" err="1" smtClean="0"/>
              <a:t>məsələsinin</a:t>
            </a:r>
            <a:r>
              <a:rPr lang="en-US" sz="2800" dirty="0" smtClean="0"/>
              <a:t> </a:t>
            </a:r>
            <a:r>
              <a:rPr lang="en-US" sz="2800" dirty="0" err="1" smtClean="0"/>
              <a:t>müəyyənləşdirilməsi</a:t>
            </a:r>
            <a:r>
              <a:rPr lang="en-US" sz="2800" dirty="0" smtClean="0"/>
              <a:t> </a:t>
            </a:r>
            <a:r>
              <a:rPr lang="en-US" sz="2800" dirty="0" err="1" smtClean="0"/>
              <a:t>zamanı</a:t>
            </a:r>
            <a:r>
              <a:rPr lang="en-US" sz="2800" dirty="0" smtClean="0"/>
              <a:t> </a:t>
            </a:r>
            <a:r>
              <a:rPr lang="en-US" sz="2800" dirty="0" err="1" smtClean="0"/>
              <a:t>əhəmiyyət</a:t>
            </a:r>
            <a:r>
              <a:rPr lang="en-US" sz="2800" dirty="0" smtClean="0"/>
              <a:t> </a:t>
            </a:r>
            <a:r>
              <a:rPr lang="en-US" sz="2800" dirty="0" err="1" smtClean="0"/>
              <a:t>kəsb</a:t>
            </a:r>
            <a:r>
              <a:rPr lang="en-US" sz="2800" dirty="0" smtClean="0"/>
              <a:t> </a:t>
            </a:r>
            <a:r>
              <a:rPr lang="en-US" sz="2800" dirty="0" err="1" smtClean="0"/>
              <a:t>edir</a:t>
            </a:r>
            <a:r>
              <a:rPr lang="en-US" sz="2800" dirty="0" smtClean="0"/>
              <a:t>. Buna </a:t>
            </a:r>
            <a:r>
              <a:rPr lang="en-US" sz="2800" dirty="0" err="1" smtClean="0"/>
              <a:t>görə</a:t>
            </a:r>
            <a:r>
              <a:rPr lang="en-US" sz="2800" dirty="0" smtClean="0"/>
              <a:t> </a:t>
            </a:r>
            <a:r>
              <a:rPr lang="en-US" sz="2800" dirty="0" err="1" smtClean="0"/>
              <a:t>də</a:t>
            </a:r>
            <a:r>
              <a:rPr lang="en-US" sz="2800" dirty="0" smtClean="0"/>
              <a:t> </a:t>
            </a:r>
            <a:r>
              <a:rPr lang="en-US" sz="2800" dirty="0" err="1" smtClean="0"/>
              <a:t>bu</a:t>
            </a:r>
            <a:r>
              <a:rPr lang="en-US" sz="2800" dirty="0" smtClean="0"/>
              <a:t> </a:t>
            </a:r>
            <a:r>
              <a:rPr lang="en-US" sz="2800" dirty="0" err="1" smtClean="0"/>
              <a:t>məsələ</a:t>
            </a:r>
            <a:r>
              <a:rPr lang="en-US" sz="2800" dirty="0" smtClean="0"/>
              <a:t> </a:t>
            </a:r>
            <a:r>
              <a:rPr lang="en-US" sz="2800" dirty="0" err="1" smtClean="0"/>
              <a:t>bir</a:t>
            </a:r>
            <a:r>
              <a:rPr lang="en-US" sz="2800" dirty="0" smtClean="0"/>
              <a:t> </a:t>
            </a:r>
            <a:r>
              <a:rPr lang="en-US" sz="2800" dirty="0" err="1" smtClean="0"/>
              <a:t>qədər</a:t>
            </a:r>
            <a:r>
              <a:rPr lang="en-US" sz="2800" dirty="0" smtClean="0"/>
              <a:t> </a:t>
            </a:r>
            <a:r>
              <a:rPr lang="en-US" sz="2800" dirty="0" err="1" smtClean="0"/>
              <a:t>daha</a:t>
            </a:r>
            <a:r>
              <a:rPr lang="en-US" sz="2800" dirty="0" smtClean="0"/>
              <a:t> </a:t>
            </a:r>
            <a:r>
              <a:rPr lang="en-US" sz="2800" dirty="0" err="1" smtClean="0"/>
              <a:t>ətraflı</a:t>
            </a:r>
            <a:r>
              <a:rPr lang="en-US" sz="2800" dirty="0" smtClean="0"/>
              <a:t> </a:t>
            </a:r>
            <a:r>
              <a:rPr lang="en-US" sz="2800" dirty="0" err="1" smtClean="0"/>
              <a:t>nəzərdən</a:t>
            </a:r>
            <a:r>
              <a:rPr lang="en-US" sz="2800" dirty="0" smtClean="0"/>
              <a:t> </a:t>
            </a:r>
            <a:r>
              <a:rPr lang="en-US" sz="2800" dirty="0" err="1" smtClean="0"/>
              <a:t>keçiriləcək</a:t>
            </a:r>
            <a:r>
              <a:rPr lang="en-US" sz="2800" dirty="0" smtClean="0"/>
              <a:t>. </a:t>
            </a:r>
            <a:endParaRPr lang="en-US" sz="2800" i="1" dirty="0"/>
          </a:p>
        </p:txBody>
      </p:sp>
      <p:sp>
        <p:nvSpPr>
          <p:cNvPr id="4" name="Slide Number Placeholder 3"/>
          <p:cNvSpPr>
            <a:spLocks noGrp="1"/>
          </p:cNvSpPr>
          <p:nvPr>
            <p:ph type="sldNum" sz="quarter" idx="12"/>
          </p:nvPr>
        </p:nvSpPr>
        <p:spPr/>
        <p:txBody>
          <a:bodyPr/>
          <a:lstStyle/>
          <a:p>
            <a:fld id="{6017FEB1-CA62-42DC-841E-A979DEFBD1C3}" type="slidenum">
              <a:rPr lang="ru-RU" smtClean="0"/>
              <a:pPr/>
              <a:t>9</a:t>
            </a:fld>
            <a:endParaRPr lang="ru-RU"/>
          </a:p>
        </p:txBody>
      </p:sp>
    </p:spTree>
    <p:extLst>
      <p:ext uri="{BB962C8B-B14F-4D97-AF65-F5344CB8AC3E}">
        <p14:creationId xmlns:p14="http://schemas.microsoft.com/office/powerpoint/2010/main" xmlns="" val="129549809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2387</TotalTime>
  <Words>602</Words>
  <Application>Microsoft Office PowerPoint</Application>
  <PresentationFormat>On-screen Show (4:3)</PresentationFormat>
  <Paragraphs>42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Городская</vt:lpstr>
      <vt:lpstr>İnsan Hüquqları Haqqında Avropa Konvensiyasında təsbit olunmuş Yazışma sirrinə hörmət hüququnun müdafiəsi </vt:lpstr>
      <vt:lpstr>“Yazışma” anlayışı nə deməkdir? Yazışma sirrinin toxunulmazlığı hüququ şəxsi yazışmaların və danışıqların konfidensiallığını təmin etmək məqsədi daşıyır. a) Elektron kommunikasiyaların köhnə formaları, məsələn telekslər (Christie v. The UK)  b) Telefon danışıqları, o cümlədən onlarla əlaqədar məlumatlar, məsələn bu danışıqların tarixi və müddəti, hansı nömrələrə və ya nömrələrdən zəng vurulması:(Klass and others v. Germany) c) Peycer mesajları (Taylor- Sabory v. The UK) </vt:lpstr>
      <vt:lpstr>Slide 3</vt:lpstr>
      <vt:lpstr>Slide 4</vt:lpstr>
      <vt:lpstr>Slide 5</vt:lpstr>
      <vt:lpstr>Slide 6</vt:lpstr>
      <vt:lpstr>Slide 7</vt:lpstr>
      <vt:lpstr> q) radiorabitə vasitəsilə şəxsi danışıqlar (ictimai radiotezlik dalğaları vasitəsilə həyata keçirilən və beləliklə başqalarının eşidə biləcəyi danışıqlar buraya aid deyil);  d) biznes fəaliyyətlərinin və ya biznesin həyata keçirildiyi tikililərin izlənilməsi nəticəsində əldə edilmiş yazışmalar və ya qeydə alınmış danışıqlar;  e) vəkilin ofisində axtarış zamanı götürülmüş məlumatlar;  f) gömrük əməkdaşları tərəfindən müsadirə olunmuş bağlamalar.   </vt:lpstr>
      <vt:lpstr>Məhkəmənin rəyinə görə, danışıqların gizli dinlənilməsi üçün ofis telefonundan istifadə edilməsi 8-ci maddənin tətbiqinin mümkünlüyü məsələsi üçün əhəmiyyət daşımır.  Yazışmaları göndərən və ya alan şəxsin kimliyi əhəmiyyət daşıyırmı?  Yazışma sirrinin toxunulmazlığı hüququ hər kəs üçün təmin edilsə də, yazışmalarına və ya danışıqlarına müdaxilə edilmiş şəxslərin kimliyi həmin müdaxiləyə 8-ci maddənin 2-ci bəndi ilə haqq qazandırmağın mümkünlüyü məsələsinin müəyyənləşdirilməsi zamanı əhəmiyyət kəsb edir. Buna görə də bu məsələ bir qədər daha ətraflı nəzərdən keçiriləcək. </vt:lpstr>
      <vt:lpstr>Slide 10</vt:lpstr>
      <vt:lpstr>Slide 11</vt:lpstr>
      <vt:lpstr>Diqqətinizə görə təşəkkür edirik!</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Ayrı-seçkiliyin qadağan olunması</dc:title>
  <dc:creator>AspireONE</dc:creator>
  <cp:lastModifiedBy>ACER</cp:lastModifiedBy>
  <cp:revision>145</cp:revision>
  <dcterms:created xsi:type="dcterms:W3CDTF">2013-10-26T06:25:19Z</dcterms:created>
  <dcterms:modified xsi:type="dcterms:W3CDTF">2000-12-31T21:47:23Z</dcterms:modified>
</cp:coreProperties>
</file>