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Lst>
  <p:notesMasterIdLst>
    <p:notesMasterId r:id="rId27"/>
  </p:notesMasterIdLst>
  <p:sldIdLst>
    <p:sldId id="256" r:id="rId2"/>
    <p:sldId id="306" r:id="rId3"/>
    <p:sldId id="321" r:id="rId4"/>
    <p:sldId id="322" r:id="rId5"/>
    <p:sldId id="323" r:id="rId6"/>
    <p:sldId id="324" r:id="rId7"/>
    <p:sldId id="325" r:id="rId8"/>
    <p:sldId id="326" r:id="rId9"/>
    <p:sldId id="327" r:id="rId10"/>
    <p:sldId id="328" r:id="rId11"/>
    <p:sldId id="329" r:id="rId12"/>
    <p:sldId id="330" r:id="rId13"/>
    <p:sldId id="331" r:id="rId14"/>
    <p:sldId id="332" r:id="rId15"/>
    <p:sldId id="333" r:id="rId16"/>
    <p:sldId id="334" r:id="rId17"/>
    <p:sldId id="335" r:id="rId18"/>
    <p:sldId id="336" r:id="rId19"/>
    <p:sldId id="337" r:id="rId20"/>
    <p:sldId id="338" r:id="rId21"/>
    <p:sldId id="339" r:id="rId22"/>
    <p:sldId id="340" r:id="rId23"/>
    <p:sldId id="341" r:id="rId24"/>
    <p:sldId id="342" r:id="rId25"/>
    <p:sldId id="303"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029" autoAdjust="0"/>
    <p:restoredTop sz="94660"/>
  </p:normalViewPr>
  <p:slideViewPr>
    <p:cSldViewPr>
      <p:cViewPr varScale="1">
        <p:scale>
          <a:sx n="54" d="100"/>
          <a:sy n="54" d="100"/>
        </p:scale>
        <p:origin x="-1133"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60D692-2DA6-427B-BC88-99AFEC0AF7B5}" type="datetimeFigureOut">
              <a:rPr lang="ru-RU" smtClean="0"/>
              <a:pPr/>
              <a:t>01.01.2001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15A723-3EFE-411B-BD5E-9A6E6333B0C3}" type="slidenum">
              <a:rPr lang="ru-RU" smtClean="0"/>
              <a:pPr/>
              <a:t>‹#›</a:t>
            </a:fld>
            <a:endParaRPr lang="ru-RU"/>
          </a:p>
        </p:txBody>
      </p:sp>
    </p:spTree>
    <p:extLst>
      <p:ext uri="{BB962C8B-B14F-4D97-AF65-F5344CB8AC3E}">
        <p14:creationId xmlns:p14="http://schemas.microsoft.com/office/powerpoint/2010/main" xmlns="" val="667546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3215A723-3EFE-411B-BD5E-9A6E6333B0C3}" type="slidenum">
              <a:rPr lang="ru-RU" smtClean="0"/>
              <a:pPr/>
              <a:t>1</a:t>
            </a:fld>
            <a:endParaRPr lang="ru-RU"/>
          </a:p>
        </p:txBody>
      </p:sp>
    </p:spTree>
    <p:extLst>
      <p:ext uri="{BB962C8B-B14F-4D97-AF65-F5344CB8AC3E}">
        <p14:creationId xmlns:p14="http://schemas.microsoft.com/office/powerpoint/2010/main" xmlns="" val="630437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9369B132-C9E0-4559-B2B8-06ED4CCC0216}" type="datetime1">
              <a:rPr lang="ru-RU" smtClean="0"/>
              <a:pPr/>
              <a:t>01.01.2001</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017FEB1-CA62-42DC-841E-A979DEFBD1C3}" type="slidenum">
              <a:rPr lang="ru-RU" smtClean="0"/>
              <a:pPr/>
              <a:t>‹#›</a:t>
            </a:fld>
            <a:endParaRPr lang="ru-RU"/>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10ED775-AC28-4874-8815-FD98951F7B21}" type="datetime1">
              <a:rPr lang="ru-RU" smtClean="0"/>
              <a:pPr/>
              <a:t>01.01.2001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0100B33-B3BC-4DC8-B789-F802FF3B86BE}" type="datetime1">
              <a:rPr lang="ru-RU" smtClean="0"/>
              <a:pPr/>
              <a:t>01.01.2001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B9D7B8B-0BFE-4F5F-BC98-1D925DAB4FC8}" type="datetime1">
              <a:rPr lang="ru-RU" smtClean="0"/>
              <a:pPr/>
              <a:t>01.01.2001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73C4714-0A2B-4998-AFC9-F71BB9A9C355}" type="datetime1">
              <a:rPr lang="ru-RU" smtClean="0"/>
              <a:pPr/>
              <a:t>01.01.2001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36AA9A7-E514-4419-A40D-D1DD23B018D9}" type="datetime1">
              <a:rPr lang="ru-RU" smtClean="0"/>
              <a:pPr/>
              <a:t>01.01.2001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153FA13-A5E7-455F-8598-37EE85CF238A}" type="datetime1">
              <a:rPr lang="ru-RU" smtClean="0"/>
              <a:pPr/>
              <a:t>01.01.2001</a:t>
            </a:fld>
            <a:endParaRPr lang="ru-RU"/>
          </a:p>
        </p:txBody>
      </p:sp>
      <p:sp>
        <p:nvSpPr>
          <p:cNvPr id="27" name="Номер слайда 26"/>
          <p:cNvSpPr>
            <a:spLocks noGrp="1"/>
          </p:cNvSpPr>
          <p:nvPr>
            <p:ph type="sldNum" sz="quarter" idx="11"/>
          </p:nvPr>
        </p:nvSpPr>
        <p:spPr/>
        <p:txBody>
          <a:bodyPr rtlCol="0"/>
          <a:lstStyle/>
          <a:p>
            <a:fld id="{6017FEB1-CA62-42DC-841E-A979DEFBD1C3}"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2E3FDEFC-6FE0-4D2B-A8BE-17ACDB4DDA40}" type="datetime1">
              <a:rPr lang="ru-RU" smtClean="0"/>
              <a:pPr/>
              <a:t>01.01.2001</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6017FEB1-CA62-42DC-841E-A979DEFBD1C3}" type="slidenum">
              <a:rPr lang="ru-RU" smtClean="0"/>
              <a:pPr/>
              <a:t>‹#›</a:t>
            </a:fld>
            <a:endParaRPr lang="ru-RU"/>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470C8BC-E407-44DC-8413-D2327B92925C}" type="datetime1">
              <a:rPr lang="ru-RU" smtClean="0"/>
              <a:pPr/>
              <a:t>01.01.2001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0BCE123-6785-41B3-A322-A02EB63C69EC}" type="datetime1">
              <a:rPr lang="ru-RU" smtClean="0"/>
              <a:pPr/>
              <a:t>01.01.2001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05D0E2F-06BB-4711-AAAF-A99149D5C830}" type="datetime1">
              <a:rPr lang="ru-RU" smtClean="0"/>
              <a:pPr/>
              <a:t>01.01.2001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E7543A2-CB42-4B47-900D-D6A1FEB99F8C}" type="datetime1">
              <a:rPr lang="ru-RU" smtClean="0"/>
              <a:pPr/>
              <a:t>01.01.2001</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017FEB1-CA62-42DC-841E-A979DEFBD1C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
            <a:ext cx="8915400" cy="2000239"/>
          </a:xfrm>
        </p:spPr>
        <p:txBody>
          <a:bodyPr>
            <a:noAutofit/>
          </a:bodyPr>
          <a:lstStyle/>
          <a:p>
            <a:pPr algn="ctr"/>
            <a:r>
              <a:rPr lang="en-US" sz="3600" b="1" dirty="0" err="1" smtClean="0"/>
              <a:t>İstisna</a:t>
            </a:r>
            <a:r>
              <a:rPr lang="en-US" sz="3600" b="1" dirty="0" smtClean="0"/>
              <a:t> </a:t>
            </a:r>
            <a:r>
              <a:rPr lang="en-US" sz="3600" b="1" dirty="0" err="1" smtClean="0"/>
              <a:t>halları</a:t>
            </a:r>
            <a:r>
              <a:rPr lang="en-US" sz="3600" b="1" dirty="0" smtClean="0"/>
              <a:t> </a:t>
            </a:r>
            <a:r>
              <a:rPr lang="en-US" sz="3600" b="1" dirty="0" err="1" smtClean="0"/>
              <a:t>nəzərdə</a:t>
            </a:r>
            <a:r>
              <a:rPr lang="en-US" sz="3600" b="1" dirty="0" smtClean="0"/>
              <a:t> </a:t>
            </a:r>
            <a:r>
              <a:rPr lang="en-US" sz="3600" b="1" dirty="0" err="1" smtClean="0"/>
              <a:t>tutan</a:t>
            </a:r>
            <a:r>
              <a:rPr lang="en-US" sz="3600" b="1" dirty="0" smtClean="0"/>
              <a:t> </a:t>
            </a:r>
            <a:r>
              <a:rPr lang="en-US" sz="3600" b="1" dirty="0" err="1" smtClean="0"/>
              <a:t>müddəalar</a:t>
            </a:r>
            <a:r>
              <a:rPr lang="en-US" sz="3600" b="1" dirty="0" smtClean="0"/>
              <a:t>: 8-ci </a:t>
            </a:r>
            <a:r>
              <a:rPr lang="en-US" sz="3600" b="1" dirty="0" err="1" smtClean="0"/>
              <a:t>maddənin</a:t>
            </a:r>
            <a:r>
              <a:rPr lang="en-US" sz="3600" b="1" dirty="0" smtClean="0"/>
              <a:t> 2-ci </a:t>
            </a:r>
            <a:r>
              <a:rPr lang="en-US" sz="3600" b="1" dirty="0" err="1" smtClean="0"/>
              <a:t>bəndi</a:t>
            </a:r>
            <a:r>
              <a:rPr lang="en-US" sz="3600" b="1" dirty="0" smtClean="0"/>
              <a:t> </a:t>
            </a:r>
            <a:endParaRPr lang="ru-RU" sz="3600" dirty="0"/>
          </a:p>
        </p:txBody>
      </p:sp>
      <p:sp>
        <p:nvSpPr>
          <p:cNvPr id="3" name="Подзаголовок 2"/>
          <p:cNvSpPr>
            <a:spLocks noGrp="1"/>
          </p:cNvSpPr>
          <p:nvPr>
            <p:ph type="subTitle" idx="1"/>
          </p:nvPr>
        </p:nvSpPr>
        <p:spPr>
          <a:xfrm>
            <a:off x="539552" y="3861048"/>
            <a:ext cx="4896544" cy="1800200"/>
          </a:xfrm>
        </p:spPr>
        <p:txBody>
          <a:bodyPr>
            <a:normAutofit/>
          </a:bodyPr>
          <a:lstStyle/>
          <a:p>
            <a:pPr algn="r"/>
            <a:r>
              <a:rPr lang="az-Latn-AZ" sz="2800" dirty="0" smtClean="0">
                <a:latin typeface="Times New Roman" pitchFamily="18" charset="0"/>
                <a:cs typeface="Times New Roman" pitchFamily="18" charset="0"/>
              </a:rPr>
              <a:t>Təlimçi: Vəkil Ramil Rüstəmov</a:t>
            </a:r>
          </a:p>
          <a:p>
            <a:pPr algn="r"/>
            <a:endParaRPr lang="az-Latn-AZ" sz="2800" dirty="0" smtClean="0">
              <a:latin typeface="Times New Roman" pitchFamily="18" charset="0"/>
              <a:cs typeface="Times New Roman" pitchFamily="18" charset="0"/>
            </a:endParaRPr>
          </a:p>
          <a:p>
            <a:pPr algn="r"/>
            <a:r>
              <a:rPr lang="az-Latn-AZ" sz="4000" dirty="0" smtClean="0">
                <a:latin typeface="Times New Roman" pitchFamily="18" charset="0"/>
                <a:cs typeface="Times New Roman" pitchFamily="18" charset="0"/>
              </a:rPr>
              <a:t>2017</a:t>
            </a:r>
          </a:p>
          <a:p>
            <a:endParaRPr lang="az-Latn-AZ" sz="2800" dirty="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00042"/>
            <a:ext cx="9144000" cy="6357958"/>
          </a:xfrm>
        </p:spPr>
        <p:txBody>
          <a:bodyPr>
            <a:noAutofit/>
          </a:bodyPr>
          <a:lstStyle/>
          <a:p>
            <a:pPr>
              <a:buNone/>
            </a:pPr>
            <a:r>
              <a:rPr lang="en-US" sz="3200" b="1" dirty="0" err="1" smtClean="0"/>
              <a:t>Müdaxilə</a:t>
            </a:r>
            <a:r>
              <a:rPr lang="en-US" sz="3200" b="1" dirty="0" smtClean="0"/>
              <a:t> </a:t>
            </a:r>
            <a:r>
              <a:rPr lang="en-US" sz="3200" b="1" dirty="0" err="1" smtClean="0"/>
              <a:t>qanunla</a:t>
            </a:r>
            <a:r>
              <a:rPr lang="en-US" sz="3200" b="1" dirty="0" smtClean="0"/>
              <a:t> </a:t>
            </a:r>
            <a:r>
              <a:rPr lang="en-US" sz="3200" b="1" dirty="0" err="1" smtClean="0"/>
              <a:t>nəzərdə</a:t>
            </a:r>
            <a:r>
              <a:rPr lang="en-US" sz="3200" b="1" dirty="0" smtClean="0"/>
              <a:t> </a:t>
            </a:r>
            <a:r>
              <a:rPr lang="en-US" sz="3200" b="1" dirty="0" err="1" smtClean="0"/>
              <a:t>tutulmuşdumu</a:t>
            </a:r>
            <a:r>
              <a:rPr lang="en-US" sz="3200" b="1" dirty="0" smtClean="0"/>
              <a:t>? </a:t>
            </a:r>
          </a:p>
          <a:p>
            <a:pPr>
              <a:buNone/>
            </a:pPr>
            <a:r>
              <a:rPr lang="az-Latn-AZ" sz="3200" dirty="0" smtClean="0"/>
              <a:t>   </a:t>
            </a:r>
            <a:r>
              <a:rPr lang="en-US" sz="3200" dirty="0" err="1" smtClean="0"/>
              <a:t>Müdaxilənin</a:t>
            </a:r>
            <a:r>
              <a:rPr lang="en-US" sz="3200" dirty="0" smtClean="0"/>
              <a:t> </a:t>
            </a:r>
            <a:r>
              <a:rPr lang="en-US" sz="3200" dirty="0" err="1" smtClean="0"/>
              <a:t>əsaslılığı</a:t>
            </a:r>
            <a:r>
              <a:rPr lang="en-US" sz="3200" dirty="0" smtClean="0"/>
              <a:t> </a:t>
            </a:r>
            <a:r>
              <a:rPr lang="en-US" sz="3200" dirty="0" err="1" smtClean="0"/>
              <a:t>məsələsinə</a:t>
            </a:r>
            <a:r>
              <a:rPr lang="en-US" sz="3200" dirty="0" smtClean="0"/>
              <a:t> </a:t>
            </a:r>
            <a:r>
              <a:rPr lang="en-US" sz="3200" dirty="0" err="1" smtClean="0"/>
              <a:t>Məhkəmə</a:t>
            </a:r>
            <a:r>
              <a:rPr lang="az-Latn-AZ" sz="3200" dirty="0" smtClean="0"/>
              <a:t> </a:t>
            </a:r>
            <a:r>
              <a:rPr lang="en-US" sz="3200" dirty="0" err="1" smtClean="0"/>
              <a:t>məhdudiyyətin</a:t>
            </a:r>
            <a:r>
              <a:rPr lang="en-US" sz="3200" dirty="0" smtClean="0"/>
              <a:t> </a:t>
            </a:r>
            <a:r>
              <a:rPr lang="en-US" sz="3200" dirty="0" err="1" smtClean="0"/>
              <a:t>qanuni</a:t>
            </a:r>
            <a:r>
              <a:rPr lang="en-US" sz="3200" dirty="0" smtClean="0"/>
              <a:t> </a:t>
            </a:r>
            <a:r>
              <a:rPr lang="en-US" sz="3200" dirty="0" err="1" smtClean="0"/>
              <a:t>hesab</a:t>
            </a:r>
            <a:r>
              <a:rPr lang="en-US" sz="3200" dirty="0" smtClean="0"/>
              <a:t> </a:t>
            </a:r>
            <a:r>
              <a:rPr lang="en-US" sz="3200" dirty="0" err="1" smtClean="0"/>
              <a:t>edilməsi</a:t>
            </a:r>
            <a:r>
              <a:rPr lang="en-US" sz="3200" dirty="0" smtClean="0"/>
              <a:t> </a:t>
            </a:r>
            <a:r>
              <a:rPr lang="en-US" sz="3200" dirty="0" err="1" smtClean="0"/>
              <a:t>üçün</a:t>
            </a:r>
            <a:r>
              <a:rPr lang="en-US" sz="3200" dirty="0" smtClean="0"/>
              <a:t> </a:t>
            </a:r>
            <a:r>
              <a:rPr lang="en-US" sz="3200" dirty="0" err="1" smtClean="0"/>
              <a:t>hüquqi</a:t>
            </a:r>
            <a:r>
              <a:rPr lang="en-US" sz="3200" dirty="0" smtClean="0"/>
              <a:t> </a:t>
            </a:r>
            <a:r>
              <a:rPr lang="en-US" sz="3200" dirty="0" err="1" smtClean="0"/>
              <a:t>əsasın</a:t>
            </a:r>
            <a:r>
              <a:rPr lang="en-US" sz="3200" dirty="0" smtClean="0"/>
              <a:t>, </a:t>
            </a:r>
            <a:r>
              <a:rPr lang="en-US" sz="3200" dirty="0" err="1" smtClean="0"/>
              <a:t>yəni</a:t>
            </a:r>
            <a:r>
              <a:rPr lang="en-US" sz="3200" dirty="0" smtClean="0"/>
              <a:t> </a:t>
            </a:r>
            <a:r>
              <a:rPr lang="en-US" sz="3200" dirty="0" err="1" smtClean="0"/>
              <a:t>qanunvericilik</a:t>
            </a:r>
            <a:r>
              <a:rPr lang="en-US" sz="3200" dirty="0" smtClean="0"/>
              <a:t> </a:t>
            </a:r>
            <a:r>
              <a:rPr lang="en-US" sz="3200" dirty="0" err="1" smtClean="0"/>
              <a:t>normasının</a:t>
            </a:r>
            <a:r>
              <a:rPr lang="en-US" sz="3200" dirty="0" smtClean="0"/>
              <a:t> </a:t>
            </a:r>
            <a:r>
              <a:rPr lang="en-US" sz="3200" dirty="0" err="1" smtClean="0"/>
              <a:t>olub-olmadığı</a:t>
            </a:r>
            <a:r>
              <a:rPr lang="en-US" sz="3200" dirty="0" smtClean="0"/>
              <a:t> </a:t>
            </a:r>
            <a:r>
              <a:rPr lang="en-US" sz="3200" dirty="0" err="1" smtClean="0"/>
              <a:t>müəyyənləşdiri</a:t>
            </a:r>
            <a:r>
              <a:rPr lang="az-Latn-AZ" sz="3200" dirty="0" smtClean="0"/>
              <a:t>r</a:t>
            </a:r>
            <a:r>
              <a:rPr lang="en-US" sz="3200" dirty="0" smtClean="0"/>
              <a:t>. </a:t>
            </a:r>
            <a:r>
              <a:rPr lang="en-US" sz="3200" dirty="0" err="1" smtClean="0"/>
              <a:t>Əgər</a:t>
            </a:r>
            <a:r>
              <a:rPr lang="en-US" sz="3200" dirty="0" smtClean="0"/>
              <a:t> </a:t>
            </a:r>
            <a:r>
              <a:rPr lang="en-US" sz="3200" dirty="0" err="1" smtClean="0"/>
              <a:t>müdaxilə</a:t>
            </a:r>
            <a:r>
              <a:rPr lang="en-US" sz="3200" dirty="0" smtClean="0"/>
              <a:t> </a:t>
            </a:r>
            <a:r>
              <a:rPr lang="en-US" sz="3200" dirty="0" err="1" smtClean="0"/>
              <a:t>qanunla</a:t>
            </a:r>
            <a:r>
              <a:rPr lang="en-US" sz="3200" dirty="0" smtClean="0"/>
              <a:t> </a:t>
            </a:r>
            <a:r>
              <a:rPr lang="en-US" sz="3200" dirty="0" err="1" smtClean="0"/>
              <a:t>nəzərdə</a:t>
            </a:r>
            <a:r>
              <a:rPr lang="en-US" sz="3200" dirty="0" smtClean="0"/>
              <a:t> </a:t>
            </a:r>
            <a:r>
              <a:rPr lang="en-US" sz="3200" dirty="0" err="1" smtClean="0"/>
              <a:t>tutulubsa</a:t>
            </a:r>
            <a:r>
              <a:rPr lang="en-US" sz="3200" dirty="0" smtClean="0"/>
              <a:t>, </a:t>
            </a:r>
            <a:r>
              <a:rPr lang="en-US" sz="3200" dirty="0" err="1" smtClean="0"/>
              <a:t>barəsində</a:t>
            </a:r>
            <a:r>
              <a:rPr lang="en-US" sz="3200" dirty="0" smtClean="0"/>
              <a:t> </a:t>
            </a:r>
            <a:r>
              <a:rPr lang="en-US" sz="3200" dirty="0" err="1" smtClean="0"/>
              <a:t>şikayət</a:t>
            </a:r>
            <a:r>
              <a:rPr lang="en-US" sz="3200" dirty="0" smtClean="0"/>
              <a:t> </a:t>
            </a:r>
            <a:r>
              <a:rPr lang="en-US" sz="3200" dirty="0" err="1" smtClean="0"/>
              <a:t>edilən</a:t>
            </a:r>
            <a:r>
              <a:rPr lang="en-US" sz="3200" dirty="0" smtClean="0"/>
              <a:t> </a:t>
            </a:r>
            <a:r>
              <a:rPr lang="en-US" sz="3200" dirty="0" err="1" smtClean="0"/>
              <a:t>hərəkət</a:t>
            </a:r>
            <a:r>
              <a:rPr lang="en-US" sz="3200" dirty="0" smtClean="0"/>
              <a:t> 8-ci </a:t>
            </a:r>
            <a:r>
              <a:rPr lang="en-US" sz="3200" dirty="0" err="1" smtClean="0"/>
              <a:t>maddəyə</a:t>
            </a:r>
            <a:r>
              <a:rPr lang="en-US" sz="3200" dirty="0" smtClean="0"/>
              <a:t> </a:t>
            </a:r>
            <a:r>
              <a:rPr lang="en-US" sz="3200" dirty="0" err="1" smtClean="0"/>
              <a:t>uyğun</a:t>
            </a:r>
            <a:r>
              <a:rPr lang="en-US" sz="3200" dirty="0" smtClean="0"/>
              <a:t> </a:t>
            </a:r>
            <a:r>
              <a:rPr lang="en-US" sz="3200" dirty="0" err="1" smtClean="0"/>
              <a:t>hesab</a:t>
            </a:r>
            <a:r>
              <a:rPr lang="en-US" sz="3200" dirty="0" smtClean="0"/>
              <a:t> </a:t>
            </a:r>
            <a:r>
              <a:rPr lang="en-US" sz="3200" dirty="0" err="1" smtClean="0"/>
              <a:t>edilir</a:t>
            </a:r>
            <a:r>
              <a:rPr lang="az-Latn-AZ" sz="3200" dirty="0" smtClean="0"/>
              <a:t>.</a:t>
            </a:r>
            <a:r>
              <a:rPr lang="en-US" sz="3200" dirty="0" smtClean="0"/>
              <a:t> </a:t>
            </a:r>
            <a:r>
              <a:rPr lang="az-Latn-AZ" sz="3200" dirty="0" smtClean="0"/>
              <a:t>Bu zaman </a:t>
            </a:r>
            <a:r>
              <a:rPr lang="en-US" sz="3200" dirty="0" err="1" smtClean="0"/>
              <a:t>Məhkəmə</a:t>
            </a:r>
            <a:r>
              <a:rPr lang="en-US" sz="3200" dirty="0" smtClean="0"/>
              <a:t> </a:t>
            </a:r>
            <a:r>
              <a:rPr lang="en-US" sz="3200" dirty="0" err="1" smtClean="0"/>
              <a:t>aşağıdakıları</a:t>
            </a:r>
            <a:r>
              <a:rPr lang="en-US" sz="3200" dirty="0" smtClean="0"/>
              <a:t> </a:t>
            </a:r>
            <a:r>
              <a:rPr lang="en-US" sz="3200" dirty="0" err="1" smtClean="0"/>
              <a:t>müəyyənləşdirir</a:t>
            </a:r>
            <a:r>
              <a:rPr lang="en-US" sz="3200" dirty="0" smtClean="0"/>
              <a:t>: </a:t>
            </a:r>
          </a:p>
          <a:p>
            <a:pPr>
              <a:buNone/>
            </a:pPr>
            <a:r>
              <a:rPr lang="en-US" sz="3200" dirty="0" smtClean="0"/>
              <a:t>◊ </a:t>
            </a:r>
            <a:r>
              <a:rPr lang="en-US" sz="3200" dirty="0" err="1" smtClean="0"/>
              <a:t>milli</a:t>
            </a:r>
            <a:r>
              <a:rPr lang="en-US" sz="3200" dirty="0" smtClean="0"/>
              <a:t> </a:t>
            </a:r>
            <a:r>
              <a:rPr lang="en-US" sz="3200" dirty="0" err="1" smtClean="0"/>
              <a:t>qanunvericilikdə</a:t>
            </a:r>
            <a:r>
              <a:rPr lang="en-US" sz="3200" dirty="0" smtClean="0"/>
              <a:t> </a:t>
            </a:r>
            <a:r>
              <a:rPr lang="en-US" sz="3200" dirty="0" err="1" smtClean="0"/>
              <a:t>müdaxiləni</a:t>
            </a:r>
            <a:r>
              <a:rPr lang="en-US" sz="3200" dirty="0" smtClean="0"/>
              <a:t> </a:t>
            </a:r>
            <a:r>
              <a:rPr lang="en-US" sz="3200" dirty="0" err="1" smtClean="0"/>
              <a:t>nəzərdə</a:t>
            </a:r>
            <a:r>
              <a:rPr lang="en-US" sz="3200" dirty="0" smtClean="0"/>
              <a:t> </a:t>
            </a:r>
            <a:r>
              <a:rPr lang="en-US" sz="3200" dirty="0" err="1" smtClean="0"/>
              <a:t>tutan</a:t>
            </a:r>
            <a:r>
              <a:rPr lang="en-US" sz="3200" dirty="0" smtClean="0"/>
              <a:t> </a:t>
            </a:r>
            <a:r>
              <a:rPr lang="en-US" sz="3200" dirty="0" err="1" smtClean="0"/>
              <a:t>norma</a:t>
            </a:r>
            <a:r>
              <a:rPr lang="en-US" sz="3200" dirty="0" smtClean="0"/>
              <a:t> </a:t>
            </a:r>
            <a:r>
              <a:rPr lang="en-US" sz="3200" dirty="0" err="1" smtClean="0"/>
              <a:t>varmı</a:t>
            </a:r>
            <a:r>
              <a:rPr lang="en-US" sz="3200" dirty="0" smtClean="0"/>
              <a:t>; </a:t>
            </a:r>
          </a:p>
          <a:p>
            <a:pPr>
              <a:buNone/>
            </a:pPr>
            <a:r>
              <a:rPr lang="en-US" sz="3200" dirty="0" smtClean="0"/>
              <a:t>◊ </a:t>
            </a:r>
            <a:r>
              <a:rPr lang="en-US" sz="3200" dirty="0" err="1" smtClean="0"/>
              <a:t>onun</a:t>
            </a:r>
            <a:r>
              <a:rPr lang="en-US" sz="3200" dirty="0" smtClean="0"/>
              <a:t> </a:t>
            </a:r>
            <a:r>
              <a:rPr lang="en-US" sz="3200" dirty="0" err="1" smtClean="0"/>
              <a:t>mətni</a:t>
            </a:r>
            <a:r>
              <a:rPr lang="en-US" sz="3200" dirty="0" smtClean="0"/>
              <a:t> </a:t>
            </a:r>
            <a:r>
              <a:rPr lang="en-US" sz="3200" dirty="0" err="1" smtClean="0"/>
              <a:t>aydın</a:t>
            </a:r>
            <a:r>
              <a:rPr lang="en-US" sz="3200" dirty="0" smtClean="0"/>
              <a:t> </a:t>
            </a:r>
            <a:r>
              <a:rPr lang="en-US" sz="3200" dirty="0" err="1" smtClean="0"/>
              <a:t>və</a:t>
            </a:r>
            <a:r>
              <a:rPr lang="en-US" sz="3200" dirty="0" smtClean="0"/>
              <a:t> </a:t>
            </a:r>
            <a:r>
              <a:rPr lang="en-US" sz="3200" dirty="0" err="1" smtClean="0"/>
              <a:t>dəqiqdirmi</a:t>
            </a:r>
            <a:r>
              <a:rPr lang="en-US" sz="3200" dirty="0" smtClean="0"/>
              <a:t>; </a:t>
            </a:r>
          </a:p>
          <a:p>
            <a:pPr>
              <a:buNone/>
            </a:pPr>
            <a:r>
              <a:rPr lang="en-US" sz="3200" dirty="0" smtClean="0"/>
              <a:t>◊ </a:t>
            </a:r>
            <a:r>
              <a:rPr lang="en-US" sz="3200" dirty="0" err="1" smtClean="0"/>
              <a:t>onun</a:t>
            </a:r>
            <a:r>
              <a:rPr lang="en-US" sz="3200" dirty="0" smtClean="0"/>
              <a:t> </a:t>
            </a:r>
            <a:r>
              <a:rPr lang="en-US" sz="3200" dirty="0" err="1" smtClean="0"/>
              <a:t>məqsədləri</a:t>
            </a:r>
            <a:r>
              <a:rPr lang="en-US" sz="3200" dirty="0" smtClean="0"/>
              <a:t> </a:t>
            </a:r>
            <a:r>
              <a:rPr lang="en-US" sz="3200" dirty="0" err="1" smtClean="0"/>
              <a:t>nədən</a:t>
            </a:r>
            <a:r>
              <a:rPr lang="en-US" sz="3200" dirty="0" smtClean="0"/>
              <a:t> </a:t>
            </a:r>
            <a:r>
              <a:rPr lang="en-US" sz="3200" dirty="0" err="1" smtClean="0"/>
              <a:t>ibarətdir</a:t>
            </a:r>
            <a:r>
              <a:rPr lang="en-US" sz="3200" dirty="0" smtClean="0"/>
              <a:t>? </a:t>
            </a:r>
            <a:endParaRPr lang="az-Latn-AZ" sz="3200" dirty="0"/>
          </a:p>
        </p:txBody>
      </p:sp>
      <p:sp>
        <p:nvSpPr>
          <p:cNvPr id="4" name="Slide Number Placeholder 3"/>
          <p:cNvSpPr>
            <a:spLocks noGrp="1"/>
          </p:cNvSpPr>
          <p:nvPr>
            <p:ph type="sldNum" sz="quarter" idx="12"/>
          </p:nvPr>
        </p:nvSpPr>
        <p:spPr/>
        <p:txBody>
          <a:bodyPr/>
          <a:lstStyle/>
          <a:p>
            <a:fld id="{6017FEB1-CA62-42DC-841E-A979DEFBD1C3}" type="slidenum">
              <a:rPr lang="ru-RU" smtClean="0"/>
              <a:pPr/>
              <a:t>10</a:t>
            </a:fld>
            <a:endParaRPr lang="ru-RU"/>
          </a:p>
        </p:txBody>
      </p:sp>
    </p:spTree>
    <p:extLst>
      <p:ext uri="{BB962C8B-B14F-4D97-AF65-F5344CB8AC3E}">
        <p14:creationId xmlns:p14="http://schemas.microsoft.com/office/powerpoint/2010/main" xmlns="" val="126926867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017FEB1-CA62-42DC-841E-A979DEFBD1C3}" type="slidenum">
              <a:rPr lang="ru-RU" smtClean="0"/>
              <a:pPr/>
              <a:t>11</a:t>
            </a:fld>
            <a:endParaRPr lang="ru-RU"/>
          </a:p>
        </p:txBody>
      </p:sp>
      <p:sp>
        <p:nvSpPr>
          <p:cNvPr id="3" name="Rectangle 2"/>
          <p:cNvSpPr/>
          <p:nvPr/>
        </p:nvSpPr>
        <p:spPr>
          <a:xfrm>
            <a:off x="0" y="500042"/>
            <a:ext cx="9144000" cy="6143668"/>
          </a:xfrm>
          <a:prstGeom prst="rect">
            <a:avLst/>
          </a:prstGeom>
        </p:spPr>
        <p:txBody>
          <a:bodyPr wrap="square">
            <a:spAutoFit/>
          </a:bodyPr>
          <a:lstStyle/>
          <a:p>
            <a:r>
              <a:rPr lang="en-US" sz="3200" b="1" dirty="0" err="1" smtClean="0"/>
              <a:t>Müdaxilənin</a:t>
            </a:r>
            <a:r>
              <a:rPr lang="en-US" sz="3200" b="1" dirty="0" smtClean="0"/>
              <a:t> </a:t>
            </a:r>
            <a:r>
              <a:rPr lang="en-US" sz="3200" b="1" dirty="0" err="1" smtClean="0"/>
              <a:t>qanuni</a:t>
            </a:r>
            <a:r>
              <a:rPr lang="en-US" sz="3200" b="1" dirty="0" smtClean="0"/>
              <a:t> </a:t>
            </a:r>
            <a:r>
              <a:rPr lang="en-US" sz="3200" b="1" dirty="0" err="1" smtClean="0"/>
              <a:t>məqsəd</a:t>
            </a:r>
            <a:r>
              <a:rPr lang="en-US" sz="3200" b="1" dirty="0" smtClean="0"/>
              <a:t> </a:t>
            </a:r>
            <a:r>
              <a:rPr lang="en-US" sz="3200" b="1" dirty="0" err="1" smtClean="0"/>
              <a:t>daşıması</a:t>
            </a:r>
            <a:r>
              <a:rPr lang="az-Latn-AZ" sz="3200" b="1" dirty="0" smtClean="0"/>
              <a:t>          </a:t>
            </a:r>
            <a:r>
              <a:rPr lang="en-US" sz="3200" dirty="0" err="1" smtClean="0"/>
              <a:t>Məhkəmə</a:t>
            </a:r>
            <a:r>
              <a:rPr lang="en-US" sz="3200" dirty="0" smtClean="0"/>
              <a:t> </a:t>
            </a:r>
            <a:r>
              <a:rPr lang="en-US" sz="3200" dirty="0" err="1" smtClean="0"/>
              <a:t>müdaxilənin</a:t>
            </a:r>
            <a:r>
              <a:rPr lang="en-US" sz="3200" dirty="0" smtClean="0"/>
              <a:t> </a:t>
            </a:r>
            <a:r>
              <a:rPr lang="en-US" sz="3200" dirty="0" err="1" smtClean="0"/>
              <a:t>qanunla</a:t>
            </a:r>
            <a:r>
              <a:rPr lang="en-US" sz="3200" dirty="0" smtClean="0"/>
              <a:t> </a:t>
            </a:r>
            <a:r>
              <a:rPr lang="en-US" sz="3200" dirty="0" err="1" smtClean="0"/>
              <a:t>nəzərdə</a:t>
            </a:r>
            <a:r>
              <a:rPr lang="en-US" sz="3200" dirty="0" smtClean="0"/>
              <a:t> </a:t>
            </a:r>
            <a:r>
              <a:rPr lang="en-US" sz="3200" dirty="0" err="1" smtClean="0"/>
              <a:t>tutulmuş</a:t>
            </a:r>
            <a:r>
              <a:rPr lang="en-US" sz="3200" dirty="0" smtClean="0"/>
              <a:t> </a:t>
            </a:r>
            <a:r>
              <a:rPr lang="en-US" sz="3200" dirty="0" err="1" smtClean="0"/>
              <a:t>olduğunu</a:t>
            </a:r>
            <a:r>
              <a:rPr lang="en-US" sz="3200" dirty="0" smtClean="0"/>
              <a:t> </a:t>
            </a:r>
            <a:r>
              <a:rPr lang="en-US" sz="3200" dirty="0" err="1" smtClean="0"/>
              <a:t>müəyyənləşdirdikdən</a:t>
            </a:r>
            <a:r>
              <a:rPr lang="en-US" sz="3200" dirty="0" smtClean="0"/>
              <a:t> </a:t>
            </a:r>
            <a:r>
              <a:rPr lang="en-US" sz="3200" dirty="0" err="1" smtClean="0"/>
              <a:t>sonra</a:t>
            </a:r>
            <a:r>
              <a:rPr lang="en-US" sz="3200" dirty="0" smtClean="0"/>
              <a:t> </a:t>
            </a:r>
            <a:r>
              <a:rPr lang="en-US" sz="3200" dirty="0" err="1" smtClean="0"/>
              <a:t>müdaxilənin</a:t>
            </a:r>
            <a:r>
              <a:rPr lang="en-US" sz="3200" dirty="0" smtClean="0"/>
              <a:t> </a:t>
            </a:r>
            <a:r>
              <a:rPr lang="en-US" sz="3200" dirty="0" err="1" smtClean="0"/>
              <a:t>qanuni</a:t>
            </a:r>
            <a:r>
              <a:rPr lang="en-US" sz="3200" dirty="0" smtClean="0"/>
              <a:t> </a:t>
            </a:r>
            <a:r>
              <a:rPr lang="en-US" sz="3200" dirty="0" err="1" smtClean="0"/>
              <a:t>məqsəd</a:t>
            </a:r>
            <a:r>
              <a:rPr lang="en-US" sz="3200" dirty="0" smtClean="0"/>
              <a:t> </a:t>
            </a:r>
            <a:r>
              <a:rPr lang="en-US" sz="3200" dirty="0" err="1" smtClean="0"/>
              <a:t>daşıyıb-daşımadığını</a:t>
            </a:r>
            <a:r>
              <a:rPr lang="en-US" sz="3200" dirty="0" smtClean="0"/>
              <a:t> </a:t>
            </a:r>
            <a:r>
              <a:rPr lang="en-US" sz="3200" dirty="0" err="1" smtClean="0"/>
              <a:t>araşdırır</a:t>
            </a:r>
            <a:r>
              <a:rPr lang="en-US" sz="3200" dirty="0" smtClean="0"/>
              <a:t>. </a:t>
            </a:r>
            <a:r>
              <a:rPr lang="en-US" sz="3200" dirty="0" err="1" smtClean="0"/>
              <a:t>Həmin</a:t>
            </a:r>
            <a:r>
              <a:rPr lang="en-US" sz="3200" dirty="0" smtClean="0"/>
              <a:t> </a:t>
            </a:r>
            <a:r>
              <a:rPr lang="en-US" sz="3200" dirty="0" err="1" smtClean="0"/>
              <a:t>məqsədlərin</a:t>
            </a:r>
            <a:r>
              <a:rPr lang="en-US" sz="3200" dirty="0" smtClean="0"/>
              <a:t> </a:t>
            </a:r>
            <a:r>
              <a:rPr lang="en-US" sz="3200" dirty="0" err="1" smtClean="0"/>
              <a:t>siyahısı</a:t>
            </a:r>
            <a:r>
              <a:rPr lang="en-US" sz="3200" dirty="0" smtClean="0"/>
              <a:t> 8-ci </a:t>
            </a:r>
            <a:r>
              <a:rPr lang="en-US" sz="3200" dirty="0" err="1" smtClean="0"/>
              <a:t>maddənin</a:t>
            </a:r>
            <a:r>
              <a:rPr lang="en-US" sz="3200" dirty="0" smtClean="0"/>
              <a:t> 2-ci </a:t>
            </a:r>
            <a:r>
              <a:rPr lang="en-US" sz="3200" dirty="0" err="1" smtClean="0"/>
              <a:t>bəndində</a:t>
            </a:r>
            <a:r>
              <a:rPr lang="en-US" sz="3200" dirty="0" smtClean="0"/>
              <a:t> </a:t>
            </a:r>
            <a:r>
              <a:rPr lang="en-US" sz="3200" dirty="0" err="1" smtClean="0"/>
              <a:t>sadalanıb</a:t>
            </a:r>
            <a:r>
              <a:rPr lang="en-US" sz="3200" dirty="0" smtClean="0"/>
              <a:t> </a:t>
            </a:r>
            <a:r>
              <a:rPr lang="en-US" sz="3200" dirty="0" err="1" smtClean="0"/>
              <a:t>və</a:t>
            </a:r>
            <a:r>
              <a:rPr lang="en-US" sz="3200" dirty="0" smtClean="0"/>
              <a:t> </a:t>
            </a:r>
            <a:r>
              <a:rPr lang="en-US" sz="3200" dirty="0" err="1" smtClean="0"/>
              <a:t>bu</a:t>
            </a:r>
            <a:r>
              <a:rPr lang="en-US" sz="3200" dirty="0" smtClean="0"/>
              <a:t>, tam </a:t>
            </a:r>
            <a:r>
              <a:rPr lang="en-US" sz="3200" dirty="0" err="1" smtClean="0"/>
              <a:t>siyahıdır</a:t>
            </a:r>
            <a:r>
              <a:rPr lang="en-US" sz="3200" dirty="0" smtClean="0"/>
              <a:t>. </a:t>
            </a:r>
            <a:r>
              <a:rPr lang="en-US" sz="3200" dirty="0" err="1" smtClean="0"/>
              <a:t>Lakin</a:t>
            </a:r>
            <a:r>
              <a:rPr lang="en-US" sz="3200" dirty="0" smtClean="0"/>
              <a:t> </a:t>
            </a:r>
            <a:r>
              <a:rPr lang="en-US" sz="3200" dirty="0" err="1" smtClean="0"/>
              <a:t>elə</a:t>
            </a:r>
            <a:r>
              <a:rPr lang="en-US" sz="3200" dirty="0" smtClean="0"/>
              <a:t> </a:t>
            </a:r>
            <a:r>
              <a:rPr lang="en-US" sz="3200" dirty="0" err="1" smtClean="0"/>
              <a:t>hallar</a:t>
            </a:r>
            <a:r>
              <a:rPr lang="en-US" sz="3200" dirty="0" smtClean="0"/>
              <a:t> </a:t>
            </a:r>
            <a:r>
              <a:rPr lang="en-US" sz="3200" dirty="0" err="1" smtClean="0"/>
              <a:t>olub</a:t>
            </a:r>
            <a:r>
              <a:rPr lang="en-US" sz="3200" dirty="0" smtClean="0"/>
              <a:t> </a:t>
            </a:r>
            <a:r>
              <a:rPr lang="en-US" sz="3200" dirty="0" err="1" smtClean="0"/>
              <a:t>ki</a:t>
            </a:r>
            <a:r>
              <a:rPr lang="en-US" sz="3200" dirty="0" smtClean="0"/>
              <a:t>, </a:t>
            </a:r>
            <a:r>
              <a:rPr lang="en-US" sz="3200" dirty="0" err="1" smtClean="0"/>
              <a:t>Məhkəmə</a:t>
            </a:r>
            <a:r>
              <a:rPr lang="en-US" sz="3200" dirty="0" smtClean="0"/>
              <a:t> </a:t>
            </a:r>
            <a:r>
              <a:rPr lang="en-US" sz="3200" dirty="0" err="1" smtClean="0"/>
              <a:t>siyahıda</a:t>
            </a:r>
            <a:r>
              <a:rPr lang="en-US" sz="3200" dirty="0" smtClean="0"/>
              <a:t> </a:t>
            </a:r>
            <a:r>
              <a:rPr lang="en-US" sz="3200" dirty="0" err="1" smtClean="0"/>
              <a:t>göstərilənlərdən</a:t>
            </a:r>
            <a:r>
              <a:rPr lang="en-US" sz="3200" dirty="0" smtClean="0"/>
              <a:t> </a:t>
            </a:r>
            <a:r>
              <a:rPr lang="en-US" sz="3200" dirty="0" err="1" smtClean="0"/>
              <a:t>fərqli</a:t>
            </a:r>
            <a:r>
              <a:rPr lang="en-US" sz="3200" dirty="0" smtClean="0"/>
              <a:t> </a:t>
            </a:r>
            <a:r>
              <a:rPr lang="en-US" sz="3200" dirty="0" err="1" smtClean="0"/>
              <a:t>məqsədləri</a:t>
            </a:r>
            <a:r>
              <a:rPr lang="en-US" sz="3200" dirty="0" smtClean="0"/>
              <a:t> </a:t>
            </a:r>
            <a:r>
              <a:rPr lang="en-US" sz="3200" dirty="0" err="1" smtClean="0"/>
              <a:t>də</a:t>
            </a:r>
            <a:r>
              <a:rPr lang="en-US" sz="3200" dirty="0" smtClean="0"/>
              <a:t> </a:t>
            </a:r>
            <a:r>
              <a:rPr lang="en-US" sz="3200" dirty="0" err="1" smtClean="0"/>
              <a:t>nəzərə</a:t>
            </a:r>
            <a:r>
              <a:rPr lang="en-US" sz="3200" dirty="0" smtClean="0"/>
              <a:t> </a:t>
            </a:r>
            <a:r>
              <a:rPr lang="en-US" sz="3200" dirty="0" err="1" smtClean="0"/>
              <a:t>alıb</a:t>
            </a:r>
            <a:r>
              <a:rPr lang="en-US" sz="3200" dirty="0" smtClean="0"/>
              <a:t>. </a:t>
            </a:r>
            <a:r>
              <a:rPr lang="en-US" sz="3200" i="1" dirty="0" err="1" smtClean="0">
                <a:solidFill>
                  <a:srgbClr val="FF0000"/>
                </a:solidFill>
              </a:rPr>
              <a:t>Nnyanzinin</a:t>
            </a:r>
            <a:r>
              <a:rPr lang="en-US" sz="3200" i="1" dirty="0" smtClean="0">
                <a:solidFill>
                  <a:srgbClr val="FF0000"/>
                </a:solidFill>
              </a:rPr>
              <a:t> </a:t>
            </a:r>
            <a:r>
              <a:rPr lang="en-US" sz="3200" i="1" dirty="0" err="1" smtClean="0">
                <a:solidFill>
                  <a:srgbClr val="FF0000"/>
                </a:solidFill>
              </a:rPr>
              <a:t>işində</a:t>
            </a:r>
            <a:r>
              <a:rPr lang="en-US" sz="3200" i="1" dirty="0" smtClean="0">
                <a:solidFill>
                  <a:srgbClr val="FF0000"/>
                </a:solidFill>
              </a:rPr>
              <a:t> (</a:t>
            </a:r>
            <a:r>
              <a:rPr lang="en-US" sz="3200" i="1" dirty="0" err="1" smtClean="0">
                <a:solidFill>
                  <a:srgbClr val="FF0000"/>
                </a:solidFill>
              </a:rPr>
              <a:t>Nnyanzi</a:t>
            </a:r>
            <a:r>
              <a:rPr lang="en-US" sz="3200" i="1" dirty="0" smtClean="0">
                <a:solidFill>
                  <a:srgbClr val="FF0000"/>
                </a:solidFill>
              </a:rPr>
              <a:t>) </a:t>
            </a:r>
            <a:r>
              <a:rPr lang="en-US" sz="3200" i="1" dirty="0" err="1" smtClean="0">
                <a:solidFill>
                  <a:srgbClr val="FF0000"/>
                </a:solidFill>
              </a:rPr>
              <a:t>Məhkəmə</a:t>
            </a:r>
            <a:r>
              <a:rPr lang="en-US" sz="3200" i="1" dirty="0" smtClean="0">
                <a:solidFill>
                  <a:srgbClr val="FF0000"/>
                </a:solidFill>
              </a:rPr>
              <a:t> </a:t>
            </a:r>
            <a:r>
              <a:rPr lang="en-US" sz="3200" i="1" dirty="0" err="1" smtClean="0">
                <a:solidFill>
                  <a:srgbClr val="FF0000"/>
                </a:solidFill>
              </a:rPr>
              <a:t>razılaşdı</a:t>
            </a:r>
            <a:r>
              <a:rPr lang="en-US" sz="3200" i="1" dirty="0" smtClean="0">
                <a:solidFill>
                  <a:srgbClr val="FF0000"/>
                </a:solidFill>
              </a:rPr>
              <a:t> </a:t>
            </a:r>
            <a:r>
              <a:rPr lang="en-US" sz="3200" i="1" dirty="0" err="1" smtClean="0">
                <a:solidFill>
                  <a:srgbClr val="FF0000"/>
                </a:solidFill>
              </a:rPr>
              <a:t>ki</a:t>
            </a:r>
            <a:r>
              <a:rPr lang="en-US" sz="3200" i="1" dirty="0" smtClean="0">
                <a:solidFill>
                  <a:srgbClr val="FF0000"/>
                </a:solidFill>
              </a:rPr>
              <a:t>, </a:t>
            </a:r>
            <a:r>
              <a:rPr lang="en-US" sz="3200" i="1" dirty="0" err="1" smtClean="0">
                <a:solidFill>
                  <a:srgbClr val="FF0000"/>
                </a:solidFill>
              </a:rPr>
              <a:t>ərizəçinin</a:t>
            </a:r>
            <a:r>
              <a:rPr lang="en-US" sz="3200" i="1" dirty="0" smtClean="0">
                <a:solidFill>
                  <a:srgbClr val="FF0000"/>
                </a:solidFill>
              </a:rPr>
              <a:t> </a:t>
            </a:r>
            <a:r>
              <a:rPr lang="en-US" sz="3200" i="1" dirty="0" err="1" smtClean="0">
                <a:solidFill>
                  <a:srgbClr val="FF0000"/>
                </a:solidFill>
              </a:rPr>
              <a:t>Birləşmiş</a:t>
            </a:r>
            <a:r>
              <a:rPr lang="en-US" sz="3200" i="1" dirty="0" smtClean="0">
                <a:solidFill>
                  <a:srgbClr val="FF0000"/>
                </a:solidFill>
              </a:rPr>
              <a:t> </a:t>
            </a:r>
            <a:r>
              <a:rPr lang="en-US" sz="3200" i="1" dirty="0" err="1" smtClean="0">
                <a:solidFill>
                  <a:srgbClr val="FF0000"/>
                </a:solidFill>
              </a:rPr>
              <a:t>Krallıqdan</a:t>
            </a:r>
            <a:r>
              <a:rPr lang="en-US" sz="3200" i="1" dirty="0" smtClean="0">
                <a:solidFill>
                  <a:srgbClr val="FF0000"/>
                </a:solidFill>
              </a:rPr>
              <a:t> </a:t>
            </a:r>
            <a:r>
              <a:rPr lang="en-US" sz="3200" i="1" dirty="0" err="1" smtClean="0">
                <a:solidFill>
                  <a:srgbClr val="FF0000"/>
                </a:solidFill>
              </a:rPr>
              <a:t>xaric</a:t>
            </a:r>
            <a:r>
              <a:rPr lang="en-US" sz="3200" i="1" dirty="0" smtClean="0">
                <a:solidFill>
                  <a:srgbClr val="FF0000"/>
                </a:solidFill>
              </a:rPr>
              <a:t> </a:t>
            </a:r>
            <a:r>
              <a:rPr lang="en-US" sz="3200" i="1" dirty="0" err="1" smtClean="0">
                <a:solidFill>
                  <a:srgbClr val="FF0000"/>
                </a:solidFill>
              </a:rPr>
              <a:t>edilərək</a:t>
            </a:r>
            <a:r>
              <a:rPr lang="en-US" sz="3200" i="1" dirty="0" smtClean="0">
                <a:solidFill>
                  <a:srgbClr val="FF0000"/>
                </a:solidFill>
              </a:rPr>
              <a:t> </a:t>
            </a:r>
            <a:r>
              <a:rPr lang="en-US" sz="3200" i="1" dirty="0" err="1" smtClean="0">
                <a:solidFill>
                  <a:srgbClr val="FF0000"/>
                </a:solidFill>
              </a:rPr>
              <a:t>Uqandaya</a:t>
            </a:r>
            <a:r>
              <a:rPr lang="en-US" sz="3200" i="1" dirty="0" smtClean="0">
                <a:solidFill>
                  <a:srgbClr val="FF0000"/>
                </a:solidFill>
              </a:rPr>
              <a:t> </a:t>
            </a:r>
            <a:r>
              <a:rPr lang="en-US" sz="3200" i="1" dirty="0" err="1" smtClean="0">
                <a:solidFill>
                  <a:srgbClr val="FF0000"/>
                </a:solidFill>
              </a:rPr>
              <a:t>göndərilməsi</a:t>
            </a:r>
            <a:r>
              <a:rPr lang="en-US" sz="3200" i="1" dirty="0" smtClean="0">
                <a:solidFill>
                  <a:srgbClr val="FF0000"/>
                </a:solidFill>
              </a:rPr>
              <a:t> </a:t>
            </a:r>
            <a:r>
              <a:rPr lang="en-US" sz="3200" i="1" dirty="0" err="1" smtClean="0">
                <a:solidFill>
                  <a:srgbClr val="FF0000"/>
                </a:solidFill>
              </a:rPr>
              <a:t>ilə</a:t>
            </a:r>
            <a:r>
              <a:rPr lang="en-US" sz="3200" i="1" dirty="0" smtClean="0">
                <a:solidFill>
                  <a:srgbClr val="FF0000"/>
                </a:solidFill>
              </a:rPr>
              <a:t> </a:t>
            </a:r>
            <a:r>
              <a:rPr lang="en-US" sz="3200" i="1" dirty="0" err="1" smtClean="0">
                <a:solidFill>
                  <a:srgbClr val="FF0000"/>
                </a:solidFill>
              </a:rPr>
              <a:t>nəticələnmiş</a:t>
            </a:r>
            <a:r>
              <a:rPr lang="en-US" sz="3200" i="1" dirty="0" smtClean="0">
                <a:solidFill>
                  <a:srgbClr val="FF0000"/>
                </a:solidFill>
              </a:rPr>
              <a:t> </a:t>
            </a:r>
            <a:r>
              <a:rPr lang="en-US" sz="3200" i="1" dirty="0" err="1" smtClean="0">
                <a:solidFill>
                  <a:srgbClr val="FF0000"/>
                </a:solidFill>
              </a:rPr>
              <a:t>immiqrasiya</a:t>
            </a:r>
            <a:r>
              <a:rPr lang="en-US" sz="3200" i="1" dirty="0" smtClean="0">
                <a:solidFill>
                  <a:srgbClr val="FF0000"/>
                </a:solidFill>
              </a:rPr>
              <a:t> </a:t>
            </a:r>
            <a:r>
              <a:rPr lang="en-US" sz="3200" i="1" dirty="0" err="1" smtClean="0">
                <a:solidFill>
                  <a:srgbClr val="FF0000"/>
                </a:solidFill>
              </a:rPr>
              <a:t>nəzarətinin</a:t>
            </a:r>
            <a:r>
              <a:rPr lang="en-US" sz="3200" i="1" dirty="0" smtClean="0">
                <a:solidFill>
                  <a:srgbClr val="FF0000"/>
                </a:solidFill>
              </a:rPr>
              <a:t> </a:t>
            </a:r>
            <a:r>
              <a:rPr lang="en-US" sz="3200" i="1" dirty="0" err="1" smtClean="0">
                <a:solidFill>
                  <a:srgbClr val="FF0000"/>
                </a:solidFill>
              </a:rPr>
              <a:t>tətbiqi</a:t>
            </a:r>
            <a:r>
              <a:rPr lang="en-US" sz="3200" i="1" dirty="0" smtClean="0">
                <a:solidFill>
                  <a:srgbClr val="FF0000"/>
                </a:solidFill>
              </a:rPr>
              <a:t> </a:t>
            </a:r>
            <a:r>
              <a:rPr lang="en-US" sz="3200" i="1" dirty="0" err="1" smtClean="0">
                <a:solidFill>
                  <a:srgbClr val="FF0000"/>
                </a:solidFill>
              </a:rPr>
              <a:t>və</a:t>
            </a:r>
            <a:r>
              <a:rPr lang="en-US" sz="3200" i="1" dirty="0" smtClean="0">
                <a:solidFill>
                  <a:srgbClr val="FF0000"/>
                </a:solidFill>
              </a:rPr>
              <a:t> </a:t>
            </a:r>
            <a:r>
              <a:rPr lang="en-US" sz="3200" i="1" dirty="0" err="1" smtClean="0">
                <a:solidFill>
                  <a:srgbClr val="FF0000"/>
                </a:solidFill>
              </a:rPr>
              <a:t>qüvvədə</a:t>
            </a:r>
            <a:r>
              <a:rPr lang="en-US" sz="3200" i="1" dirty="0" smtClean="0">
                <a:solidFill>
                  <a:srgbClr val="FF0000"/>
                </a:solidFill>
              </a:rPr>
              <a:t> </a:t>
            </a:r>
            <a:r>
              <a:rPr lang="en-US" sz="3200" i="1" dirty="0" err="1" smtClean="0">
                <a:solidFill>
                  <a:srgbClr val="FF0000"/>
                </a:solidFill>
              </a:rPr>
              <a:t>saxlanması</a:t>
            </a:r>
            <a:r>
              <a:rPr lang="en-US" sz="3200" i="1" dirty="0" smtClean="0">
                <a:solidFill>
                  <a:srgbClr val="FF0000"/>
                </a:solidFill>
              </a:rPr>
              <a:t> </a:t>
            </a:r>
            <a:r>
              <a:rPr lang="en-US" sz="3200" i="1" dirty="0" err="1" smtClean="0">
                <a:solidFill>
                  <a:srgbClr val="FF0000"/>
                </a:solidFill>
              </a:rPr>
              <a:t>qanuni</a:t>
            </a:r>
            <a:r>
              <a:rPr lang="en-US" sz="3200" i="1" dirty="0" smtClean="0">
                <a:solidFill>
                  <a:srgbClr val="FF0000"/>
                </a:solidFill>
              </a:rPr>
              <a:t> </a:t>
            </a:r>
            <a:r>
              <a:rPr lang="en-US" sz="3200" i="1" dirty="0" err="1" smtClean="0">
                <a:solidFill>
                  <a:srgbClr val="FF0000"/>
                </a:solidFill>
              </a:rPr>
              <a:t>məqsəd</a:t>
            </a:r>
            <a:r>
              <a:rPr lang="en-US" sz="3200" i="1" dirty="0" smtClean="0">
                <a:solidFill>
                  <a:srgbClr val="FF0000"/>
                </a:solidFill>
              </a:rPr>
              <a:t> </a:t>
            </a:r>
            <a:r>
              <a:rPr lang="en-US" sz="3200" i="1" dirty="0" err="1" smtClean="0">
                <a:solidFill>
                  <a:srgbClr val="FF0000"/>
                </a:solidFill>
              </a:rPr>
              <a:t>daşıyırdı</a:t>
            </a:r>
            <a:r>
              <a:rPr lang="en-US" sz="3200" i="1" dirty="0" smtClean="0">
                <a:solidFill>
                  <a:srgbClr val="FF0000"/>
                </a:solidFill>
              </a:rPr>
              <a:t>. </a:t>
            </a:r>
            <a:r>
              <a:rPr lang="en-US" sz="3200" b="1" dirty="0" smtClean="0">
                <a:solidFill>
                  <a:srgbClr val="FF0000"/>
                </a:solidFill>
              </a:rPr>
              <a:t> </a:t>
            </a:r>
            <a:endParaRPr lang="az-Latn-AZ" sz="3200" dirty="0">
              <a:solidFill>
                <a:srgbClr val="FF0000"/>
              </a:solidFill>
            </a:endParaRPr>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017FEB1-CA62-42DC-841E-A979DEFBD1C3}" type="slidenum">
              <a:rPr lang="ru-RU" smtClean="0"/>
              <a:pPr/>
              <a:t>12</a:t>
            </a:fld>
            <a:endParaRPr lang="ru-RU"/>
          </a:p>
        </p:txBody>
      </p:sp>
      <p:sp>
        <p:nvSpPr>
          <p:cNvPr id="3" name="Rectangle 2"/>
          <p:cNvSpPr/>
          <p:nvPr/>
        </p:nvSpPr>
        <p:spPr>
          <a:xfrm>
            <a:off x="0" y="428604"/>
            <a:ext cx="9144000" cy="6001643"/>
          </a:xfrm>
          <a:prstGeom prst="rect">
            <a:avLst/>
          </a:prstGeom>
        </p:spPr>
        <p:txBody>
          <a:bodyPr wrap="square">
            <a:spAutoFit/>
          </a:bodyPr>
          <a:lstStyle/>
          <a:p>
            <a:r>
              <a:rPr lang="en-US" sz="3200" b="1" dirty="0" err="1" smtClean="0"/>
              <a:t>Milli</a:t>
            </a:r>
            <a:r>
              <a:rPr lang="en-US" sz="3200" b="1" dirty="0" smtClean="0"/>
              <a:t> </a:t>
            </a:r>
            <a:r>
              <a:rPr lang="en-US" sz="3200" b="1" dirty="0" err="1" smtClean="0"/>
              <a:t>təhlükəsizlik</a:t>
            </a:r>
            <a:r>
              <a:rPr lang="en-US" sz="3200" b="1" dirty="0" smtClean="0"/>
              <a:t> </a:t>
            </a:r>
          </a:p>
          <a:p>
            <a:r>
              <a:rPr lang="en-US" sz="3200" dirty="0" err="1" smtClean="0"/>
              <a:t>Müdaxiləyə</a:t>
            </a:r>
            <a:r>
              <a:rPr lang="en-US" sz="3200" dirty="0" smtClean="0"/>
              <a:t> </a:t>
            </a:r>
            <a:r>
              <a:rPr lang="en-US" sz="3200" dirty="0" err="1" smtClean="0"/>
              <a:t>milli</a:t>
            </a:r>
            <a:r>
              <a:rPr lang="en-US" sz="3200" dirty="0" smtClean="0"/>
              <a:t> </a:t>
            </a:r>
            <a:r>
              <a:rPr lang="en-US" sz="3200" dirty="0" err="1" smtClean="0"/>
              <a:t>təhlükəsizlik</a:t>
            </a:r>
            <a:r>
              <a:rPr lang="en-US" sz="3200" dirty="0" smtClean="0"/>
              <a:t> </a:t>
            </a:r>
            <a:r>
              <a:rPr lang="en-US" sz="3200" dirty="0" err="1" smtClean="0"/>
              <a:t>maraqları</a:t>
            </a:r>
            <a:r>
              <a:rPr lang="en-US" sz="3200" dirty="0" smtClean="0"/>
              <a:t> </a:t>
            </a:r>
            <a:r>
              <a:rPr lang="en-US" sz="3200" dirty="0" err="1" smtClean="0"/>
              <a:t>ilə</a:t>
            </a:r>
            <a:r>
              <a:rPr lang="en-US" sz="3200" dirty="0" smtClean="0"/>
              <a:t> </a:t>
            </a:r>
            <a:r>
              <a:rPr lang="en-US" sz="3200" dirty="0" err="1" smtClean="0"/>
              <a:t>haqq</a:t>
            </a:r>
            <a:r>
              <a:rPr lang="en-US" sz="3200" dirty="0" smtClean="0"/>
              <a:t> </a:t>
            </a:r>
            <a:r>
              <a:rPr lang="en-US" sz="3200" dirty="0" err="1" smtClean="0"/>
              <a:t>qazandırılması</a:t>
            </a:r>
            <a:r>
              <a:rPr lang="en-US" sz="3200" dirty="0" smtClean="0"/>
              <a:t> o </a:t>
            </a:r>
            <a:r>
              <a:rPr lang="en-US" sz="3200" dirty="0" err="1" smtClean="0"/>
              <a:t>deməkdir</a:t>
            </a:r>
            <a:r>
              <a:rPr lang="en-US" sz="3200" dirty="0" smtClean="0"/>
              <a:t> </a:t>
            </a:r>
            <a:r>
              <a:rPr lang="en-US" sz="3200" dirty="0" err="1" smtClean="0"/>
              <a:t>ki</a:t>
            </a:r>
            <a:r>
              <a:rPr lang="en-US" sz="3200" dirty="0" smtClean="0"/>
              <a:t>, </a:t>
            </a:r>
            <a:r>
              <a:rPr lang="en-US" sz="3200" dirty="0" err="1" smtClean="0"/>
              <a:t>müdaxilə</a:t>
            </a:r>
            <a:r>
              <a:rPr lang="en-US" sz="3200" dirty="0" smtClean="0"/>
              <a:t> </a:t>
            </a:r>
            <a:r>
              <a:rPr lang="en-US" sz="3200" dirty="0" err="1" smtClean="0"/>
              <a:t>daxili</a:t>
            </a:r>
            <a:r>
              <a:rPr lang="en-US" sz="3200" dirty="0" smtClean="0"/>
              <a:t> </a:t>
            </a:r>
            <a:r>
              <a:rPr lang="en-US" sz="3200" dirty="0" err="1" smtClean="0"/>
              <a:t>və</a:t>
            </a:r>
            <a:r>
              <a:rPr lang="en-US" sz="3200" dirty="0" smtClean="0"/>
              <a:t> </a:t>
            </a:r>
            <a:r>
              <a:rPr lang="en-US" sz="3200" dirty="0" err="1" smtClean="0"/>
              <a:t>xarici</a:t>
            </a:r>
            <a:r>
              <a:rPr lang="en-US" sz="3200" dirty="0" smtClean="0"/>
              <a:t> </a:t>
            </a:r>
            <a:r>
              <a:rPr lang="en-US" sz="3200" dirty="0" err="1" smtClean="0"/>
              <a:t>düşmənlərin</a:t>
            </a:r>
            <a:r>
              <a:rPr lang="en-US" sz="3200" dirty="0" smtClean="0"/>
              <a:t> </a:t>
            </a:r>
            <a:r>
              <a:rPr lang="en-US" sz="3200" dirty="0" err="1" smtClean="0"/>
              <a:t>hərəkətləri</a:t>
            </a:r>
            <a:r>
              <a:rPr lang="en-US" sz="3200" dirty="0" smtClean="0"/>
              <a:t> </a:t>
            </a:r>
            <a:r>
              <a:rPr lang="en-US" sz="3200" dirty="0" err="1" smtClean="0"/>
              <a:t>nəticəsində</a:t>
            </a:r>
            <a:r>
              <a:rPr lang="en-US" sz="3200" dirty="0" smtClean="0"/>
              <a:t> </a:t>
            </a:r>
            <a:r>
              <a:rPr lang="en-US" sz="3200" dirty="0" err="1" smtClean="0"/>
              <a:t>dövlətin</a:t>
            </a:r>
            <a:r>
              <a:rPr lang="en-US" sz="3200" dirty="0" smtClean="0"/>
              <a:t> </a:t>
            </a:r>
            <a:r>
              <a:rPr lang="en-US" sz="3200" dirty="0" err="1" smtClean="0"/>
              <a:t>məruz</a:t>
            </a:r>
            <a:r>
              <a:rPr lang="en-US" sz="3200" dirty="0" smtClean="0"/>
              <a:t> </a:t>
            </a:r>
            <a:r>
              <a:rPr lang="en-US" sz="3200" dirty="0" err="1" smtClean="0"/>
              <a:t>qala</a:t>
            </a:r>
            <a:r>
              <a:rPr lang="en-US" sz="3200" dirty="0" smtClean="0"/>
              <a:t> </a:t>
            </a:r>
            <a:r>
              <a:rPr lang="en-US" sz="3200" dirty="0" err="1" smtClean="0"/>
              <a:t>biləcəyi</a:t>
            </a:r>
            <a:r>
              <a:rPr lang="en-US" sz="3200" dirty="0" smtClean="0"/>
              <a:t> </a:t>
            </a:r>
            <a:r>
              <a:rPr lang="en-US" sz="3200" dirty="0" err="1" smtClean="0"/>
              <a:t>təhlükələrdən</a:t>
            </a:r>
            <a:r>
              <a:rPr lang="en-US" sz="3200" dirty="0" smtClean="0"/>
              <a:t> </a:t>
            </a:r>
            <a:r>
              <a:rPr lang="en-US" sz="3200" dirty="0" err="1" smtClean="0"/>
              <a:t>dövləti</a:t>
            </a:r>
            <a:r>
              <a:rPr lang="en-US" sz="3200" dirty="0" smtClean="0"/>
              <a:t> </a:t>
            </a:r>
            <a:r>
              <a:rPr lang="en-US" sz="3200" dirty="0" err="1" smtClean="0"/>
              <a:t>qorumaq</a:t>
            </a:r>
            <a:r>
              <a:rPr lang="en-US" sz="3200" dirty="0" smtClean="0"/>
              <a:t> </a:t>
            </a:r>
            <a:r>
              <a:rPr lang="en-US" sz="3200" dirty="0" err="1" smtClean="0"/>
              <a:t>məqsədini</a:t>
            </a:r>
            <a:r>
              <a:rPr lang="en-US" sz="3200" dirty="0" smtClean="0"/>
              <a:t> </a:t>
            </a:r>
            <a:r>
              <a:rPr lang="en-US" sz="3200" dirty="0" err="1" smtClean="0"/>
              <a:t>daşıyır</a:t>
            </a:r>
            <a:r>
              <a:rPr lang="en-US" sz="3200" dirty="0" smtClean="0"/>
              <a:t>. </a:t>
            </a:r>
            <a:r>
              <a:rPr lang="en-US" sz="3200" dirty="0" err="1" smtClean="0">
                <a:solidFill>
                  <a:srgbClr val="FF0000"/>
                </a:solidFill>
              </a:rPr>
              <a:t>Klass</a:t>
            </a:r>
            <a:r>
              <a:rPr lang="en-US" sz="3200" dirty="0" smtClean="0">
                <a:solidFill>
                  <a:srgbClr val="FF0000"/>
                </a:solidFill>
              </a:rPr>
              <a:t> </a:t>
            </a:r>
            <a:r>
              <a:rPr lang="en-US" sz="3200" dirty="0" err="1" smtClean="0">
                <a:solidFill>
                  <a:srgbClr val="FF0000"/>
                </a:solidFill>
              </a:rPr>
              <a:t>Almaniyaya</a:t>
            </a:r>
            <a:r>
              <a:rPr lang="en-US" sz="3200" dirty="0" smtClean="0">
                <a:solidFill>
                  <a:srgbClr val="FF0000"/>
                </a:solidFill>
              </a:rPr>
              <a:t> </a:t>
            </a:r>
            <a:r>
              <a:rPr lang="en-US" sz="3200" dirty="0" err="1" smtClean="0">
                <a:solidFill>
                  <a:srgbClr val="FF0000"/>
                </a:solidFill>
              </a:rPr>
              <a:t>qarşı</a:t>
            </a:r>
            <a:r>
              <a:rPr lang="en-US" sz="3200" dirty="0" smtClean="0">
                <a:solidFill>
                  <a:srgbClr val="FF0000"/>
                </a:solidFill>
              </a:rPr>
              <a:t> </a:t>
            </a:r>
            <a:endParaRPr lang="az-Latn-AZ" sz="3200" dirty="0" smtClean="0">
              <a:solidFill>
                <a:srgbClr val="FF0000"/>
              </a:solidFill>
            </a:endParaRPr>
          </a:p>
          <a:p>
            <a:r>
              <a:rPr lang="en-US" sz="3200" b="1" dirty="0" err="1" smtClean="0"/>
              <a:t>İctimai</a:t>
            </a:r>
            <a:r>
              <a:rPr lang="en-US" sz="3200" b="1" dirty="0" smtClean="0"/>
              <a:t> </a:t>
            </a:r>
            <a:r>
              <a:rPr lang="en-US" sz="3200" b="1" dirty="0" err="1" smtClean="0"/>
              <a:t>asayiş</a:t>
            </a:r>
            <a:r>
              <a:rPr lang="en-US" sz="3200" b="1" dirty="0" smtClean="0"/>
              <a:t> </a:t>
            </a:r>
          </a:p>
          <a:p>
            <a:r>
              <a:rPr lang="en-US" sz="3200" dirty="0" err="1" smtClean="0"/>
              <a:t>Belə</a:t>
            </a:r>
            <a:r>
              <a:rPr lang="en-US" sz="3200" dirty="0" smtClean="0"/>
              <a:t> </a:t>
            </a:r>
            <a:r>
              <a:rPr lang="en-US" sz="3200" dirty="0" err="1" smtClean="0"/>
              <a:t>işlərdə</a:t>
            </a:r>
            <a:r>
              <a:rPr lang="en-US" sz="3200" dirty="0" smtClean="0"/>
              <a:t> </a:t>
            </a:r>
            <a:r>
              <a:rPr lang="en-US" sz="3200" dirty="0" err="1" smtClean="0"/>
              <a:t>Məhkəmə</a:t>
            </a:r>
            <a:r>
              <a:rPr lang="en-US" sz="3200" dirty="0" smtClean="0"/>
              <a:t> </a:t>
            </a:r>
            <a:r>
              <a:rPr lang="en-US" sz="3200" dirty="0" err="1" smtClean="0"/>
              <a:t>müdaxiləyə</a:t>
            </a:r>
            <a:r>
              <a:rPr lang="en-US" sz="3200" dirty="0" smtClean="0"/>
              <a:t> </a:t>
            </a:r>
            <a:r>
              <a:rPr lang="en-US" sz="3200" dirty="0" err="1" smtClean="0"/>
              <a:t>haqq</a:t>
            </a:r>
            <a:r>
              <a:rPr lang="en-US" sz="3200" dirty="0" smtClean="0"/>
              <a:t> </a:t>
            </a:r>
            <a:r>
              <a:rPr lang="en-US" sz="3200" dirty="0" err="1" smtClean="0"/>
              <a:t>qazandıran</a:t>
            </a:r>
            <a:r>
              <a:rPr lang="en-US" sz="3200" dirty="0" smtClean="0"/>
              <a:t> </a:t>
            </a:r>
            <a:r>
              <a:rPr lang="en-US" sz="3200" dirty="0" err="1" smtClean="0"/>
              <a:t>digər</a:t>
            </a:r>
            <a:r>
              <a:rPr lang="en-US" sz="3200" dirty="0" smtClean="0"/>
              <a:t> </a:t>
            </a:r>
            <a:r>
              <a:rPr lang="en-US" sz="3200" dirty="0" err="1" smtClean="0"/>
              <a:t>əsasların</a:t>
            </a:r>
            <a:r>
              <a:rPr lang="en-US" sz="3200" dirty="0" smtClean="0"/>
              <a:t>, </a:t>
            </a:r>
            <a:r>
              <a:rPr lang="en-US" sz="3200" dirty="0" err="1" smtClean="0"/>
              <a:t>məsələn</a:t>
            </a:r>
            <a:r>
              <a:rPr lang="en-US" sz="3200" dirty="0" smtClean="0"/>
              <a:t>, </a:t>
            </a:r>
            <a:r>
              <a:rPr lang="en-US" sz="3200" dirty="0" err="1" smtClean="0"/>
              <a:t>milli</a:t>
            </a:r>
            <a:r>
              <a:rPr lang="en-US" sz="3200" dirty="0" smtClean="0"/>
              <a:t> </a:t>
            </a:r>
            <a:r>
              <a:rPr lang="en-US" sz="3200" dirty="0" err="1" smtClean="0"/>
              <a:t>təhlükəsizlik</a:t>
            </a:r>
            <a:r>
              <a:rPr lang="en-US" sz="3200" dirty="0" smtClean="0"/>
              <a:t> </a:t>
            </a:r>
            <a:r>
              <a:rPr lang="en-US" sz="3200" dirty="0" err="1" smtClean="0"/>
              <a:t>maraqlarının</a:t>
            </a:r>
            <a:r>
              <a:rPr lang="en-US" sz="3200" dirty="0" smtClean="0"/>
              <a:t> </a:t>
            </a:r>
            <a:r>
              <a:rPr lang="en-US" sz="3200" dirty="0" err="1" smtClean="0"/>
              <a:t>qorunması</a:t>
            </a:r>
            <a:r>
              <a:rPr lang="en-US" sz="3200" dirty="0" smtClean="0"/>
              <a:t>, </a:t>
            </a:r>
            <a:r>
              <a:rPr lang="en-US" sz="3200" dirty="0" err="1" smtClean="0"/>
              <a:t>yaxud</a:t>
            </a:r>
            <a:r>
              <a:rPr lang="en-US" sz="3200" dirty="0" smtClean="0"/>
              <a:t> </a:t>
            </a:r>
            <a:r>
              <a:rPr lang="en-US" sz="3200" dirty="0" err="1" smtClean="0"/>
              <a:t>iğtişaşın</a:t>
            </a:r>
            <a:r>
              <a:rPr lang="en-US" sz="3200" dirty="0" smtClean="0"/>
              <a:t> </a:t>
            </a:r>
            <a:r>
              <a:rPr lang="en-US" sz="3200" dirty="0" err="1" smtClean="0"/>
              <a:t>və</a:t>
            </a:r>
            <a:r>
              <a:rPr lang="en-US" sz="3200" dirty="0" smtClean="0"/>
              <a:t> </a:t>
            </a:r>
            <a:r>
              <a:rPr lang="en-US" sz="3200" dirty="0" err="1" smtClean="0"/>
              <a:t>ya</a:t>
            </a:r>
            <a:r>
              <a:rPr lang="en-US" sz="3200" dirty="0" smtClean="0"/>
              <a:t> </a:t>
            </a:r>
            <a:r>
              <a:rPr lang="en-US" sz="3200" dirty="0" err="1" smtClean="0"/>
              <a:t>cinayətin</a:t>
            </a:r>
            <a:r>
              <a:rPr lang="en-US" sz="3200" dirty="0" smtClean="0"/>
              <a:t> </a:t>
            </a:r>
            <a:r>
              <a:rPr lang="en-US" sz="3200" dirty="0" err="1" smtClean="0"/>
              <a:t>qarşısının</a:t>
            </a:r>
            <a:r>
              <a:rPr lang="en-US" sz="3200" dirty="0" smtClean="0"/>
              <a:t> </a:t>
            </a:r>
            <a:r>
              <a:rPr lang="en-US" sz="3200" dirty="0" err="1" smtClean="0"/>
              <a:t>alınması</a:t>
            </a:r>
            <a:r>
              <a:rPr lang="en-US" sz="3200" dirty="0" smtClean="0"/>
              <a:t> </a:t>
            </a:r>
            <a:r>
              <a:rPr lang="en-US" sz="3200" dirty="0" err="1" smtClean="0"/>
              <a:t>kimi</a:t>
            </a:r>
            <a:r>
              <a:rPr lang="en-US" sz="3200" dirty="0" smtClean="0"/>
              <a:t> </a:t>
            </a:r>
            <a:r>
              <a:rPr lang="en-US" sz="3200" dirty="0" err="1" smtClean="0"/>
              <a:t>səbəblərin</a:t>
            </a:r>
            <a:r>
              <a:rPr lang="en-US" sz="3200" dirty="0" smtClean="0"/>
              <a:t> </a:t>
            </a:r>
            <a:r>
              <a:rPr lang="en-US" sz="3200" dirty="0" err="1" smtClean="0"/>
              <a:t>mövcud</a:t>
            </a:r>
            <a:r>
              <a:rPr lang="en-US" sz="3200" dirty="0" smtClean="0"/>
              <a:t> </a:t>
            </a:r>
            <a:r>
              <a:rPr lang="en-US" sz="3200" dirty="0" err="1" smtClean="0"/>
              <a:t>olub</a:t>
            </a:r>
            <a:r>
              <a:rPr lang="az-Latn-AZ" sz="3200" dirty="0" smtClean="0"/>
              <a:t>-</a:t>
            </a:r>
            <a:r>
              <a:rPr lang="en-US" sz="3200" dirty="0" smtClean="0"/>
              <a:t> </a:t>
            </a:r>
            <a:r>
              <a:rPr lang="en-US" sz="3200" dirty="0" err="1" smtClean="0"/>
              <a:t>olmadığını</a:t>
            </a:r>
            <a:r>
              <a:rPr lang="en-US" sz="3200" dirty="0" smtClean="0"/>
              <a:t> </a:t>
            </a:r>
            <a:r>
              <a:rPr lang="en-US" sz="3200" dirty="0" err="1" smtClean="0"/>
              <a:t>araşdırır</a:t>
            </a:r>
            <a:r>
              <a:rPr lang="en-US" sz="3200" dirty="0" smtClean="0"/>
              <a:t>. </a:t>
            </a:r>
            <a:r>
              <a:rPr lang="en-US" sz="3200" i="1" dirty="0" smtClean="0">
                <a:solidFill>
                  <a:srgbClr val="FF0000"/>
                </a:solidFill>
              </a:rPr>
              <a:t>X </a:t>
            </a:r>
            <a:r>
              <a:rPr lang="en-US" sz="3200" i="1" dirty="0" err="1" smtClean="0">
                <a:solidFill>
                  <a:srgbClr val="FF0000"/>
                </a:solidFill>
              </a:rPr>
              <a:t>və</a:t>
            </a:r>
            <a:r>
              <a:rPr lang="en-US" sz="3200" i="1" dirty="0" smtClean="0">
                <a:solidFill>
                  <a:srgbClr val="FF0000"/>
                </a:solidFill>
              </a:rPr>
              <a:t> Y </a:t>
            </a:r>
            <a:r>
              <a:rPr lang="en-US" sz="3200" i="1" dirty="0" err="1" smtClean="0">
                <a:solidFill>
                  <a:srgbClr val="FF0000"/>
                </a:solidFill>
              </a:rPr>
              <a:t>İsveçrəyə</a:t>
            </a:r>
            <a:r>
              <a:rPr lang="en-US" sz="3200" i="1" dirty="0" smtClean="0">
                <a:solidFill>
                  <a:srgbClr val="FF0000"/>
                </a:solidFill>
              </a:rPr>
              <a:t> </a:t>
            </a:r>
            <a:r>
              <a:rPr lang="en-US" sz="3200" i="1" dirty="0" err="1" smtClean="0">
                <a:solidFill>
                  <a:srgbClr val="FF0000"/>
                </a:solidFill>
              </a:rPr>
              <a:t>qarşı</a:t>
            </a:r>
            <a:r>
              <a:rPr lang="en-US" sz="3200" i="1" dirty="0" smtClean="0">
                <a:solidFill>
                  <a:srgbClr val="FF0000"/>
                </a:solidFill>
              </a:rPr>
              <a:t> </a:t>
            </a:r>
            <a:r>
              <a:rPr lang="en-US" sz="3200" i="1" dirty="0" err="1" smtClean="0">
                <a:solidFill>
                  <a:srgbClr val="FF0000"/>
                </a:solidFill>
              </a:rPr>
              <a:t>işdə</a:t>
            </a:r>
            <a:r>
              <a:rPr lang="en-US" sz="3200" i="1" dirty="0" smtClean="0">
                <a:solidFill>
                  <a:srgbClr val="FF0000"/>
                </a:solidFill>
              </a:rPr>
              <a:t> </a:t>
            </a:r>
            <a:endParaRPr lang="ru-RU" sz="3200" dirty="0">
              <a:solidFill>
                <a:srgbClr val="FF0000"/>
              </a:solidFill>
            </a:endParaRPr>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017FEB1-CA62-42DC-841E-A979DEFBD1C3}" type="slidenum">
              <a:rPr lang="ru-RU" smtClean="0"/>
              <a:pPr/>
              <a:t>13</a:t>
            </a:fld>
            <a:endParaRPr lang="ru-RU"/>
          </a:p>
        </p:txBody>
      </p:sp>
      <p:sp>
        <p:nvSpPr>
          <p:cNvPr id="3" name="Rectangle 2"/>
          <p:cNvSpPr/>
          <p:nvPr/>
        </p:nvSpPr>
        <p:spPr>
          <a:xfrm>
            <a:off x="0" y="428604"/>
            <a:ext cx="9144000" cy="6494085"/>
          </a:xfrm>
          <a:prstGeom prst="rect">
            <a:avLst/>
          </a:prstGeom>
        </p:spPr>
        <p:txBody>
          <a:bodyPr wrap="square">
            <a:spAutoFit/>
          </a:bodyPr>
          <a:lstStyle/>
          <a:p>
            <a:r>
              <a:rPr lang="en-US" sz="3200" b="1" dirty="0" err="1" smtClean="0"/>
              <a:t>Ölkənin</a:t>
            </a:r>
            <a:r>
              <a:rPr lang="en-US" sz="3200" b="1" dirty="0" smtClean="0"/>
              <a:t> </a:t>
            </a:r>
            <a:r>
              <a:rPr lang="en-US" sz="3200" b="1" dirty="0" err="1" smtClean="0"/>
              <a:t>iqtisadi</a:t>
            </a:r>
            <a:r>
              <a:rPr lang="en-US" sz="3200" b="1" dirty="0" smtClean="0"/>
              <a:t> </a:t>
            </a:r>
            <a:r>
              <a:rPr lang="en-US" sz="3200" b="1" dirty="0" err="1" smtClean="0"/>
              <a:t>rifah</a:t>
            </a:r>
            <a:r>
              <a:rPr lang="en-US" sz="3200" b="1" dirty="0" smtClean="0"/>
              <a:t> </a:t>
            </a:r>
            <a:r>
              <a:rPr lang="en-US" sz="3200" b="1" dirty="0" err="1" smtClean="0"/>
              <a:t>maraqları</a:t>
            </a:r>
            <a:r>
              <a:rPr lang="en-US" sz="3200" b="1" dirty="0" smtClean="0"/>
              <a:t> </a:t>
            </a:r>
          </a:p>
          <a:p>
            <a:r>
              <a:rPr lang="en-US" sz="3200" dirty="0" err="1" smtClean="0"/>
              <a:t>Şəhər</a:t>
            </a:r>
            <a:r>
              <a:rPr lang="en-US" sz="3200" dirty="0" smtClean="0"/>
              <a:t> </a:t>
            </a:r>
            <a:r>
              <a:rPr lang="en-US" sz="3200" dirty="0" err="1" smtClean="0"/>
              <a:t>ərazisində</a:t>
            </a:r>
            <a:r>
              <a:rPr lang="en-US" sz="3200" dirty="0" smtClean="0"/>
              <a:t> </a:t>
            </a:r>
            <a:r>
              <a:rPr lang="en-US" sz="3200" dirty="0" err="1" smtClean="0"/>
              <a:t>demoqrafik</a:t>
            </a:r>
            <a:r>
              <a:rPr lang="en-US" sz="3200" dirty="0" smtClean="0"/>
              <a:t> </a:t>
            </a:r>
            <a:r>
              <a:rPr lang="en-US" sz="3200" dirty="0" err="1" smtClean="0"/>
              <a:t>sıxlıqla</a:t>
            </a:r>
            <a:r>
              <a:rPr lang="en-US" sz="3200" dirty="0" smtClean="0"/>
              <a:t> </a:t>
            </a:r>
            <a:r>
              <a:rPr lang="en-US" sz="3200" dirty="0" err="1" smtClean="0"/>
              <a:t>əlaqədar</a:t>
            </a:r>
            <a:r>
              <a:rPr lang="en-US" sz="3200" dirty="0" smtClean="0"/>
              <a:t> </a:t>
            </a:r>
            <a:r>
              <a:rPr lang="en-US" sz="3200" dirty="0" err="1" smtClean="0"/>
              <a:t>əmək</a:t>
            </a:r>
            <a:r>
              <a:rPr lang="en-US" sz="3200" dirty="0" smtClean="0"/>
              <a:t> </a:t>
            </a:r>
            <a:r>
              <a:rPr lang="en-US" sz="3200" dirty="0" err="1" smtClean="0"/>
              <a:t>bazarını</a:t>
            </a:r>
            <a:r>
              <a:rPr lang="en-US" sz="3200" dirty="0" smtClean="0"/>
              <a:t> </a:t>
            </a:r>
            <a:r>
              <a:rPr lang="en-US" sz="3200" dirty="0" err="1" smtClean="0"/>
              <a:t>tənzimləmək</a:t>
            </a:r>
            <a:r>
              <a:rPr lang="en-US" sz="3200" dirty="0" smtClean="0"/>
              <a:t> </a:t>
            </a:r>
            <a:r>
              <a:rPr lang="en-US" sz="3200" dirty="0" err="1" smtClean="0"/>
              <a:t>məqsədi</a:t>
            </a:r>
            <a:r>
              <a:rPr lang="en-US" sz="3200" dirty="0" smtClean="0"/>
              <a:t> </a:t>
            </a:r>
            <a:r>
              <a:rPr lang="en-US" sz="3200" dirty="0" err="1" smtClean="0"/>
              <a:t>Niderland</a:t>
            </a:r>
            <a:r>
              <a:rPr lang="en-US" sz="3200" dirty="0" smtClean="0"/>
              <a:t> </a:t>
            </a:r>
            <a:r>
              <a:rPr lang="en-US" sz="3200" dirty="0" err="1" smtClean="0"/>
              <a:t>vətəndaşı</a:t>
            </a:r>
            <a:r>
              <a:rPr lang="en-US" sz="3200" dirty="0" smtClean="0"/>
              <a:t> </a:t>
            </a:r>
            <a:r>
              <a:rPr lang="en-US" sz="3200" dirty="0" err="1" smtClean="0"/>
              <a:t>ilə</a:t>
            </a:r>
            <a:r>
              <a:rPr lang="en-US" sz="3200" dirty="0" smtClean="0"/>
              <a:t> </a:t>
            </a:r>
            <a:r>
              <a:rPr lang="en-US" sz="3200" dirty="0" err="1" smtClean="0"/>
              <a:t>nikahına</a:t>
            </a:r>
            <a:r>
              <a:rPr lang="en-US" sz="3200" dirty="0" smtClean="0"/>
              <a:t> </a:t>
            </a:r>
            <a:r>
              <a:rPr lang="en-US" sz="3200" dirty="0" err="1" smtClean="0"/>
              <a:t>xitam</a:t>
            </a:r>
            <a:r>
              <a:rPr lang="en-US" sz="3200" dirty="0" smtClean="0"/>
              <a:t> </a:t>
            </a:r>
            <a:r>
              <a:rPr lang="en-US" sz="3200" dirty="0" err="1" smtClean="0"/>
              <a:t>vermiş</a:t>
            </a:r>
            <a:r>
              <a:rPr lang="en-US" sz="3200" dirty="0" smtClean="0"/>
              <a:t> </a:t>
            </a:r>
            <a:r>
              <a:rPr lang="en-US" sz="3200" dirty="0" err="1" smtClean="0"/>
              <a:t>Mərakeş</a:t>
            </a:r>
            <a:r>
              <a:rPr lang="en-US" sz="3200" dirty="0" smtClean="0"/>
              <a:t> </a:t>
            </a:r>
            <a:r>
              <a:rPr lang="en-US" sz="3200" dirty="0" err="1" smtClean="0"/>
              <a:t>vətəndaşının</a:t>
            </a:r>
            <a:r>
              <a:rPr lang="en-US" sz="3200" dirty="0" smtClean="0"/>
              <a:t> </a:t>
            </a:r>
            <a:r>
              <a:rPr lang="en-US" sz="3200" dirty="0" err="1" smtClean="0"/>
              <a:t>deportasiyası</a:t>
            </a:r>
            <a:r>
              <a:rPr lang="en-US" sz="3200" dirty="0" smtClean="0"/>
              <a:t> </a:t>
            </a:r>
            <a:r>
              <a:rPr lang="en-US" sz="3200" dirty="0" err="1" smtClean="0"/>
              <a:t>üçün</a:t>
            </a:r>
            <a:r>
              <a:rPr lang="en-US" sz="3200" dirty="0" smtClean="0"/>
              <a:t> </a:t>
            </a:r>
            <a:r>
              <a:rPr lang="en-US" sz="3200" dirty="0" err="1" smtClean="0"/>
              <a:t>qanuni</a:t>
            </a:r>
            <a:r>
              <a:rPr lang="en-US" sz="3200" dirty="0" smtClean="0"/>
              <a:t> </a:t>
            </a:r>
            <a:r>
              <a:rPr lang="en-US" sz="3200" dirty="0" err="1" smtClean="0"/>
              <a:t>əsas</a:t>
            </a:r>
            <a:r>
              <a:rPr lang="en-US" sz="3200" dirty="0" smtClean="0"/>
              <a:t> </a:t>
            </a:r>
            <a:r>
              <a:rPr lang="en-US" sz="3200" dirty="0" err="1" smtClean="0"/>
              <a:t>hesab</a:t>
            </a:r>
            <a:r>
              <a:rPr lang="en-US" sz="3200" dirty="0" smtClean="0"/>
              <a:t> </a:t>
            </a:r>
            <a:r>
              <a:rPr lang="en-US" sz="3200" dirty="0" err="1" smtClean="0"/>
              <a:t>edildi</a:t>
            </a:r>
            <a:r>
              <a:rPr lang="en-US" sz="3200" dirty="0" smtClean="0"/>
              <a:t>. </a:t>
            </a:r>
            <a:r>
              <a:rPr lang="en-US" sz="3200" dirty="0" err="1" smtClean="0">
                <a:solidFill>
                  <a:srgbClr val="FF0000"/>
                </a:solidFill>
              </a:rPr>
              <a:t>Berrehabın</a:t>
            </a:r>
            <a:r>
              <a:rPr lang="en-US" sz="3200" dirty="0" smtClean="0">
                <a:solidFill>
                  <a:srgbClr val="FF0000"/>
                </a:solidFill>
              </a:rPr>
              <a:t> </a:t>
            </a:r>
            <a:r>
              <a:rPr lang="az-Latn-AZ" sz="3200" dirty="0" smtClean="0">
                <a:solidFill>
                  <a:srgbClr val="FF0000"/>
                </a:solidFill>
              </a:rPr>
              <a:t>Niderlanda qarşı </a:t>
            </a:r>
            <a:r>
              <a:rPr lang="en-US" sz="3200" dirty="0" err="1" smtClean="0">
                <a:solidFill>
                  <a:srgbClr val="FF0000"/>
                </a:solidFill>
              </a:rPr>
              <a:t>iş</a:t>
            </a:r>
            <a:r>
              <a:rPr lang="en-US" sz="3200" dirty="0" smtClean="0">
                <a:solidFill>
                  <a:srgbClr val="FF0000"/>
                </a:solidFill>
              </a:rPr>
              <a:t> </a:t>
            </a:r>
            <a:endParaRPr lang="az-Latn-AZ" sz="3200" dirty="0" smtClean="0">
              <a:solidFill>
                <a:srgbClr val="FF0000"/>
              </a:solidFill>
            </a:endParaRPr>
          </a:p>
          <a:p>
            <a:r>
              <a:rPr lang="en-US" sz="3200" b="1" dirty="0" err="1" smtClean="0"/>
              <a:t>İğtişaşın</a:t>
            </a:r>
            <a:r>
              <a:rPr lang="en-US" sz="3200" b="1" dirty="0" smtClean="0"/>
              <a:t> </a:t>
            </a:r>
            <a:r>
              <a:rPr lang="en-US" sz="3200" b="1" dirty="0" err="1" smtClean="0"/>
              <a:t>və</a:t>
            </a:r>
            <a:r>
              <a:rPr lang="en-US" sz="3200" b="1" dirty="0" smtClean="0"/>
              <a:t> </a:t>
            </a:r>
            <a:r>
              <a:rPr lang="en-US" sz="3200" b="1" dirty="0" err="1" smtClean="0"/>
              <a:t>ya</a:t>
            </a:r>
            <a:r>
              <a:rPr lang="en-US" sz="3200" b="1" dirty="0" smtClean="0"/>
              <a:t> </a:t>
            </a:r>
            <a:r>
              <a:rPr lang="en-US" sz="3200" b="1" dirty="0" err="1" smtClean="0"/>
              <a:t>cinayətin</a:t>
            </a:r>
            <a:r>
              <a:rPr lang="en-US" sz="3200" b="1" dirty="0" smtClean="0"/>
              <a:t> </a:t>
            </a:r>
            <a:r>
              <a:rPr lang="en-US" sz="3200" b="1" dirty="0" err="1" smtClean="0"/>
              <a:t>qarşısının</a:t>
            </a:r>
            <a:r>
              <a:rPr lang="en-US" sz="3200" b="1" dirty="0" smtClean="0"/>
              <a:t> </a:t>
            </a:r>
            <a:r>
              <a:rPr lang="en-US" sz="3200" b="1" dirty="0" err="1" smtClean="0"/>
              <a:t>alınması</a:t>
            </a:r>
            <a:r>
              <a:rPr lang="en-US" sz="3200" b="1" dirty="0" smtClean="0"/>
              <a:t> </a:t>
            </a:r>
          </a:p>
          <a:p>
            <a:r>
              <a:rPr lang="en-US" sz="3200" dirty="0" err="1" smtClean="0"/>
              <a:t>Cəmiyyətin</a:t>
            </a:r>
            <a:r>
              <a:rPr lang="en-US" sz="3200" dirty="0" smtClean="0"/>
              <a:t> </a:t>
            </a:r>
            <a:r>
              <a:rPr lang="en-US" sz="3200" dirty="0" err="1" smtClean="0"/>
              <a:t>dinc</a:t>
            </a:r>
            <a:r>
              <a:rPr lang="en-US" sz="3200" dirty="0" smtClean="0"/>
              <a:t> </a:t>
            </a:r>
            <a:r>
              <a:rPr lang="en-US" sz="3200" dirty="0" err="1" smtClean="0"/>
              <a:t>həyatına</a:t>
            </a:r>
            <a:r>
              <a:rPr lang="en-US" sz="3200" dirty="0" smtClean="0"/>
              <a:t> </a:t>
            </a:r>
            <a:r>
              <a:rPr lang="en-US" sz="3200" dirty="0" err="1" smtClean="0"/>
              <a:t>təhlükə</a:t>
            </a:r>
            <a:r>
              <a:rPr lang="en-US" sz="3200" dirty="0" smtClean="0"/>
              <a:t> </a:t>
            </a:r>
            <a:r>
              <a:rPr lang="en-US" sz="3200" dirty="0" err="1" smtClean="0"/>
              <a:t>yaradan</a:t>
            </a:r>
            <a:r>
              <a:rPr lang="en-US" sz="3200" dirty="0" smtClean="0"/>
              <a:t>, </a:t>
            </a:r>
            <a:r>
              <a:rPr lang="en-US" sz="3200" dirty="0" err="1" smtClean="0"/>
              <a:t>fərdi</a:t>
            </a:r>
            <a:r>
              <a:rPr lang="en-US" sz="3200" dirty="0" smtClean="0"/>
              <a:t> </a:t>
            </a:r>
            <a:r>
              <a:rPr lang="en-US" sz="3200" dirty="0" err="1" smtClean="0"/>
              <a:t>və</a:t>
            </a:r>
            <a:r>
              <a:rPr lang="en-US" sz="3200" dirty="0" smtClean="0"/>
              <a:t> </a:t>
            </a:r>
            <a:r>
              <a:rPr lang="en-US" sz="3200" dirty="0" err="1" smtClean="0"/>
              <a:t>ya</a:t>
            </a:r>
            <a:r>
              <a:rPr lang="en-US" sz="3200" dirty="0" smtClean="0"/>
              <a:t> </a:t>
            </a:r>
            <a:r>
              <a:rPr lang="en-US" sz="3200" dirty="0" err="1" smtClean="0"/>
              <a:t>kollektiv</a:t>
            </a:r>
            <a:r>
              <a:rPr lang="en-US" sz="3200" dirty="0" smtClean="0"/>
              <a:t> </a:t>
            </a:r>
            <a:r>
              <a:rPr lang="en-US" sz="3200" dirty="0" err="1" smtClean="0"/>
              <a:t>hərəkətlərdən</a:t>
            </a:r>
            <a:r>
              <a:rPr lang="en-US" sz="3200" dirty="0" smtClean="0"/>
              <a:t> </a:t>
            </a:r>
            <a:r>
              <a:rPr lang="en-US" sz="3200" dirty="0" err="1" smtClean="0"/>
              <a:t>irəli</a:t>
            </a:r>
            <a:r>
              <a:rPr lang="en-US" sz="3200" dirty="0" smtClean="0"/>
              <a:t> </a:t>
            </a:r>
            <a:r>
              <a:rPr lang="en-US" sz="3200" dirty="0" err="1" smtClean="0"/>
              <a:t>gələn</a:t>
            </a:r>
            <a:r>
              <a:rPr lang="en-US" sz="3200" dirty="0" smtClean="0"/>
              <a:t> </a:t>
            </a:r>
            <a:r>
              <a:rPr lang="en-US" sz="3200" dirty="0" err="1" smtClean="0"/>
              <a:t>və</a:t>
            </a:r>
            <a:r>
              <a:rPr lang="en-US" sz="3200" dirty="0" smtClean="0"/>
              <a:t> </a:t>
            </a:r>
            <a:r>
              <a:rPr lang="en-US" sz="3200" dirty="0" err="1" smtClean="0"/>
              <a:t>narahatlıq</a:t>
            </a:r>
            <a:r>
              <a:rPr lang="en-US" sz="3200" dirty="0" smtClean="0"/>
              <a:t> </a:t>
            </a:r>
            <a:r>
              <a:rPr lang="en-US" sz="3200" dirty="0" err="1" smtClean="0"/>
              <a:t>doğuran</a:t>
            </a:r>
            <a:r>
              <a:rPr lang="en-US" sz="3200" dirty="0" smtClean="0"/>
              <a:t> </a:t>
            </a:r>
            <a:r>
              <a:rPr lang="en-US" sz="3200" dirty="0" err="1" smtClean="0"/>
              <a:t>vəziyyətlərdə</a:t>
            </a:r>
            <a:r>
              <a:rPr lang="en-US" sz="3200" dirty="0" smtClean="0"/>
              <a:t> </a:t>
            </a:r>
            <a:r>
              <a:rPr lang="en-US" sz="3200" dirty="0" err="1" smtClean="0"/>
              <a:t>cavabdeh</a:t>
            </a:r>
            <a:r>
              <a:rPr lang="en-US" sz="3200" dirty="0" smtClean="0"/>
              <a:t> </a:t>
            </a:r>
            <a:r>
              <a:rPr lang="en-US" sz="3200" dirty="0" err="1" smtClean="0"/>
              <a:t>dövlətlər</a:t>
            </a:r>
            <a:r>
              <a:rPr lang="en-US" sz="3200" dirty="0" smtClean="0"/>
              <a:t> </a:t>
            </a:r>
            <a:r>
              <a:rPr lang="en-US" sz="3200" dirty="0" err="1" smtClean="0"/>
              <a:t>müdaxiləyə</a:t>
            </a:r>
            <a:r>
              <a:rPr lang="en-US" sz="3200" dirty="0" smtClean="0"/>
              <a:t> </a:t>
            </a:r>
            <a:r>
              <a:rPr lang="en-US" sz="3200" dirty="0" err="1" smtClean="0"/>
              <a:t>haqq</a:t>
            </a:r>
            <a:r>
              <a:rPr lang="en-US" sz="3200" dirty="0" smtClean="0"/>
              <a:t> </a:t>
            </a:r>
            <a:r>
              <a:rPr lang="en-US" sz="3200" dirty="0" err="1" smtClean="0"/>
              <a:t>qazandırmaq</a:t>
            </a:r>
            <a:r>
              <a:rPr lang="en-US" sz="3200" dirty="0" smtClean="0"/>
              <a:t> </a:t>
            </a:r>
            <a:r>
              <a:rPr lang="en-US" sz="3200" dirty="0" err="1" smtClean="0"/>
              <a:t>üçün</a:t>
            </a:r>
            <a:r>
              <a:rPr lang="en-US" sz="3200" dirty="0" smtClean="0"/>
              <a:t> </a:t>
            </a:r>
            <a:r>
              <a:rPr lang="en-US" sz="3200" dirty="0" err="1" smtClean="0"/>
              <a:t>tez-tez</a:t>
            </a:r>
            <a:r>
              <a:rPr lang="en-US" sz="3200" dirty="0" smtClean="0"/>
              <a:t> </a:t>
            </a:r>
            <a:r>
              <a:rPr lang="en-US" sz="3200" dirty="0" err="1" smtClean="0"/>
              <a:t>bu</a:t>
            </a:r>
            <a:r>
              <a:rPr lang="en-US" sz="3200" dirty="0" smtClean="0"/>
              <a:t> </a:t>
            </a:r>
            <a:r>
              <a:rPr lang="en-US" sz="3200" dirty="0" err="1" smtClean="0"/>
              <a:t>qanuni</a:t>
            </a:r>
            <a:r>
              <a:rPr lang="en-US" sz="3200" dirty="0" smtClean="0"/>
              <a:t> </a:t>
            </a:r>
            <a:r>
              <a:rPr lang="en-US" sz="3200" dirty="0" err="1" smtClean="0"/>
              <a:t>məqsədi</a:t>
            </a:r>
            <a:r>
              <a:rPr lang="en-US" sz="3200" dirty="0" smtClean="0"/>
              <a:t> </a:t>
            </a:r>
            <a:r>
              <a:rPr lang="en-US" sz="3200" dirty="0" err="1" smtClean="0"/>
              <a:t>əsas</a:t>
            </a:r>
            <a:r>
              <a:rPr lang="en-US" sz="3200" dirty="0" smtClean="0"/>
              <a:t> </a:t>
            </a:r>
            <a:r>
              <a:rPr lang="en-US" sz="3200" dirty="0" err="1" smtClean="0"/>
              <a:t>gətirirlər</a:t>
            </a:r>
            <a:r>
              <a:rPr lang="en-US" sz="3200" dirty="0" smtClean="0"/>
              <a:t>. </a:t>
            </a:r>
            <a:r>
              <a:rPr lang="en-US" sz="3200" dirty="0" err="1" smtClean="0"/>
              <a:t>Dövlətin</a:t>
            </a:r>
            <a:r>
              <a:rPr lang="en-US" sz="3200" dirty="0" smtClean="0"/>
              <a:t> </a:t>
            </a:r>
            <a:r>
              <a:rPr lang="en-US" sz="3200" dirty="0" err="1" smtClean="0"/>
              <a:t>müdaxilə</a:t>
            </a:r>
            <a:r>
              <a:rPr lang="az-Latn-AZ" sz="3200" dirty="0" smtClean="0"/>
              <a:t>si </a:t>
            </a:r>
            <a:r>
              <a:rPr lang="en-US" sz="3200" dirty="0" err="1" smtClean="0"/>
              <a:t>cinayətin</a:t>
            </a:r>
            <a:r>
              <a:rPr lang="en-US" sz="3200" dirty="0" smtClean="0"/>
              <a:t> </a:t>
            </a:r>
            <a:r>
              <a:rPr lang="en-US" sz="3200" dirty="0" err="1" smtClean="0"/>
              <a:t>qarşısının</a:t>
            </a:r>
            <a:r>
              <a:rPr lang="en-US" sz="3200" dirty="0" smtClean="0"/>
              <a:t> </a:t>
            </a:r>
            <a:r>
              <a:rPr lang="en-US" sz="3200" dirty="0" err="1" smtClean="0"/>
              <a:t>alınması</a:t>
            </a:r>
            <a:r>
              <a:rPr lang="en-US" sz="3200" dirty="0" smtClean="0"/>
              <a:t> </a:t>
            </a:r>
            <a:r>
              <a:rPr lang="en-US" sz="3200" dirty="0" err="1" smtClean="0"/>
              <a:t>məqsədi</a:t>
            </a:r>
            <a:r>
              <a:rPr lang="az-Latn-AZ" sz="3200" dirty="0" smtClean="0"/>
              <a:t> </a:t>
            </a:r>
            <a:r>
              <a:rPr lang="en-US" sz="3200" dirty="0" smtClean="0"/>
              <a:t> </a:t>
            </a:r>
            <a:r>
              <a:rPr lang="en-US" sz="3200" dirty="0" err="1" smtClean="0"/>
              <a:t>daşı</a:t>
            </a:r>
            <a:r>
              <a:rPr lang="az-Latn-AZ" sz="3200" dirty="0" smtClean="0"/>
              <a:t>malıdır</a:t>
            </a:r>
            <a:r>
              <a:rPr lang="en-US" sz="3200" dirty="0" smtClean="0"/>
              <a:t>.  </a:t>
            </a:r>
            <a:endParaRPr lang="ru-RU" sz="3200" dirty="0">
              <a:solidFill>
                <a:srgbClr val="FF0000"/>
              </a:solidFill>
            </a:endParaRPr>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017FEB1-CA62-42DC-841E-A979DEFBD1C3}" type="slidenum">
              <a:rPr lang="ru-RU" smtClean="0"/>
              <a:pPr/>
              <a:t>14</a:t>
            </a:fld>
            <a:endParaRPr lang="ru-RU"/>
          </a:p>
        </p:txBody>
      </p:sp>
      <p:sp>
        <p:nvSpPr>
          <p:cNvPr id="3" name="Rectangle 2"/>
          <p:cNvSpPr/>
          <p:nvPr/>
        </p:nvSpPr>
        <p:spPr>
          <a:xfrm>
            <a:off x="0" y="428604"/>
            <a:ext cx="9144000" cy="5509200"/>
          </a:xfrm>
          <a:prstGeom prst="rect">
            <a:avLst/>
          </a:prstGeom>
        </p:spPr>
        <p:txBody>
          <a:bodyPr wrap="square">
            <a:spAutoFit/>
          </a:bodyPr>
          <a:lstStyle/>
          <a:p>
            <a:r>
              <a:rPr lang="en-US" sz="3200" b="1" dirty="0" err="1" smtClean="0"/>
              <a:t>Sağlamlığın</a:t>
            </a:r>
            <a:r>
              <a:rPr lang="en-US" sz="3200" b="1" dirty="0" smtClean="0"/>
              <a:t>, </a:t>
            </a:r>
            <a:r>
              <a:rPr lang="en-US" sz="3200" b="1" dirty="0" err="1" smtClean="0"/>
              <a:t>yaxud</a:t>
            </a:r>
            <a:r>
              <a:rPr lang="en-US" sz="3200" b="1" dirty="0" smtClean="0"/>
              <a:t> </a:t>
            </a:r>
            <a:r>
              <a:rPr lang="en-US" sz="3200" b="1" dirty="0" err="1" smtClean="0"/>
              <a:t>mənəviyyatın</a:t>
            </a:r>
            <a:r>
              <a:rPr lang="en-US" sz="3200" b="1" dirty="0" smtClean="0"/>
              <a:t> </a:t>
            </a:r>
            <a:r>
              <a:rPr lang="en-US" sz="3200" b="1" dirty="0" err="1" smtClean="0"/>
              <a:t>mühafizə</a:t>
            </a:r>
            <a:r>
              <a:rPr lang="en-US" sz="3200" b="1" dirty="0" smtClean="0"/>
              <a:t> </a:t>
            </a:r>
            <a:r>
              <a:rPr lang="en-US" sz="3200" b="1" dirty="0" err="1" smtClean="0"/>
              <a:t>edilməsi</a:t>
            </a:r>
            <a:r>
              <a:rPr lang="en-US" sz="3200" b="1" dirty="0" smtClean="0"/>
              <a:t> </a:t>
            </a:r>
          </a:p>
          <a:p>
            <a:r>
              <a:rPr lang="en-US" sz="3200" dirty="0" err="1" smtClean="0"/>
              <a:t>Sağlamlığın</a:t>
            </a:r>
            <a:r>
              <a:rPr lang="en-US" sz="3200" dirty="0" smtClean="0"/>
              <a:t> </a:t>
            </a:r>
            <a:r>
              <a:rPr lang="en-US" sz="3200" dirty="0" err="1" smtClean="0"/>
              <a:t>qorunması</a:t>
            </a:r>
            <a:r>
              <a:rPr lang="en-US" sz="3200" dirty="0" smtClean="0"/>
              <a:t> </a:t>
            </a:r>
            <a:r>
              <a:rPr lang="en-US" sz="3200" dirty="0" err="1" smtClean="0"/>
              <a:t>həyatın</a:t>
            </a:r>
            <a:r>
              <a:rPr lang="en-US" sz="3200" dirty="0" smtClean="0"/>
              <a:t> </a:t>
            </a:r>
            <a:r>
              <a:rPr lang="en-US" sz="3200" dirty="0" err="1" smtClean="0"/>
              <a:t>fərdi</a:t>
            </a:r>
            <a:r>
              <a:rPr lang="en-US" sz="3200" dirty="0" smtClean="0"/>
              <a:t> </a:t>
            </a:r>
            <a:r>
              <a:rPr lang="en-US" sz="3200" dirty="0" err="1" smtClean="0"/>
              <a:t>sahəsinə</a:t>
            </a:r>
            <a:r>
              <a:rPr lang="en-US" sz="3200" dirty="0" smtClean="0"/>
              <a:t> aid </a:t>
            </a:r>
            <a:r>
              <a:rPr lang="en-US" sz="3200" dirty="0" err="1" smtClean="0"/>
              <a:t>məsələ</a:t>
            </a:r>
            <a:r>
              <a:rPr lang="en-US" sz="3200" dirty="0" smtClean="0"/>
              <a:t> </a:t>
            </a:r>
            <a:r>
              <a:rPr lang="en-US" sz="3200" dirty="0" err="1" smtClean="0"/>
              <a:t>olduğu</a:t>
            </a:r>
            <a:r>
              <a:rPr lang="en-US" sz="3200" dirty="0" smtClean="0"/>
              <a:t> </a:t>
            </a:r>
            <a:r>
              <a:rPr lang="en-US" sz="3200" dirty="0" err="1" smtClean="0"/>
              <a:t>halda</a:t>
            </a:r>
            <a:r>
              <a:rPr lang="en-US" sz="3200" dirty="0" smtClean="0"/>
              <a:t>, </a:t>
            </a:r>
            <a:r>
              <a:rPr lang="en-US" sz="3200" dirty="0" err="1" smtClean="0"/>
              <a:t>mənəviyyatın</a:t>
            </a:r>
            <a:r>
              <a:rPr lang="en-US" sz="3200" dirty="0" smtClean="0"/>
              <a:t> </a:t>
            </a:r>
            <a:r>
              <a:rPr lang="en-US" sz="3200" dirty="0" err="1" smtClean="0"/>
              <a:t>mühafizəsi</a:t>
            </a:r>
            <a:r>
              <a:rPr lang="en-US" sz="3200" dirty="0" smtClean="0"/>
              <a:t> </a:t>
            </a:r>
            <a:r>
              <a:rPr lang="en-US" sz="3200" dirty="0" err="1" smtClean="0"/>
              <a:t>adətən</a:t>
            </a:r>
            <a:r>
              <a:rPr lang="en-US" sz="3200" dirty="0" smtClean="0"/>
              <a:t> </a:t>
            </a:r>
            <a:r>
              <a:rPr lang="en-US" sz="3200" dirty="0" err="1" smtClean="0"/>
              <a:t>cinsi</a:t>
            </a:r>
            <a:r>
              <a:rPr lang="en-US" sz="3200" dirty="0" smtClean="0"/>
              <a:t> </a:t>
            </a:r>
            <a:r>
              <a:rPr lang="en-US" sz="3200" dirty="0" err="1" smtClean="0"/>
              <a:t>mənada</a:t>
            </a:r>
            <a:r>
              <a:rPr lang="en-US" sz="3200" dirty="0" smtClean="0"/>
              <a:t> </a:t>
            </a:r>
            <a:r>
              <a:rPr lang="en-US" sz="3200" dirty="0" err="1" smtClean="0"/>
              <a:t>əxlaqın</a:t>
            </a:r>
            <a:r>
              <a:rPr lang="en-US" sz="3200" dirty="0" smtClean="0"/>
              <a:t> </a:t>
            </a:r>
            <a:r>
              <a:rPr lang="en-US" sz="3200" dirty="0" err="1" smtClean="0"/>
              <a:t>qorunması</a:t>
            </a:r>
            <a:r>
              <a:rPr lang="en-US" sz="3200" dirty="0" smtClean="0"/>
              <a:t> </a:t>
            </a:r>
            <a:r>
              <a:rPr lang="en-US" sz="3200" dirty="0" err="1" smtClean="0"/>
              <a:t>anlayışının</a:t>
            </a:r>
            <a:r>
              <a:rPr lang="en-US" sz="3200" dirty="0" smtClean="0"/>
              <a:t> </a:t>
            </a:r>
            <a:r>
              <a:rPr lang="en-US" sz="3200" dirty="0" err="1" smtClean="0"/>
              <a:t>sinonimi</a:t>
            </a:r>
            <a:r>
              <a:rPr lang="en-US" sz="3200" dirty="0" smtClean="0"/>
              <a:t> </a:t>
            </a:r>
            <a:r>
              <a:rPr lang="en-US" sz="3200" dirty="0" err="1" smtClean="0"/>
              <a:t>kimi</a:t>
            </a:r>
            <a:r>
              <a:rPr lang="en-US" sz="3200" dirty="0" smtClean="0"/>
              <a:t> </a:t>
            </a:r>
            <a:r>
              <a:rPr lang="en-US" sz="3200" dirty="0" err="1" smtClean="0"/>
              <a:t>başa</a:t>
            </a:r>
            <a:r>
              <a:rPr lang="en-US" sz="3200" dirty="0" smtClean="0"/>
              <a:t> </a:t>
            </a:r>
            <a:r>
              <a:rPr lang="en-US" sz="3200" dirty="0" err="1" smtClean="0"/>
              <a:t>düşülür</a:t>
            </a:r>
            <a:r>
              <a:rPr lang="en-US" sz="3200" dirty="0" smtClean="0"/>
              <a:t>. </a:t>
            </a:r>
            <a:r>
              <a:rPr lang="en-US" sz="3200" dirty="0" err="1" smtClean="0"/>
              <a:t>Məhkəmənin</a:t>
            </a:r>
            <a:r>
              <a:rPr lang="en-US" sz="3200" dirty="0" smtClean="0"/>
              <a:t> </a:t>
            </a:r>
            <a:r>
              <a:rPr lang="en-US" sz="3200" dirty="0" err="1" smtClean="0"/>
              <a:t>presedent</a:t>
            </a:r>
            <a:r>
              <a:rPr lang="en-US" sz="3200" dirty="0" smtClean="0"/>
              <a:t> </a:t>
            </a:r>
            <a:r>
              <a:rPr lang="en-US" sz="3200" dirty="0" err="1" smtClean="0"/>
              <a:t>hüququndan</a:t>
            </a:r>
            <a:r>
              <a:rPr lang="en-US" sz="3200" dirty="0" smtClean="0"/>
              <a:t> </a:t>
            </a:r>
            <a:r>
              <a:rPr lang="en-US" sz="3200" dirty="0" err="1" smtClean="0"/>
              <a:t>aydın</a:t>
            </a:r>
            <a:r>
              <a:rPr lang="en-US" sz="3200" dirty="0" smtClean="0"/>
              <a:t> </a:t>
            </a:r>
            <a:r>
              <a:rPr lang="en-US" sz="3200" dirty="0" err="1" smtClean="0"/>
              <a:t>olur</a:t>
            </a:r>
            <a:r>
              <a:rPr lang="en-US" sz="3200" dirty="0" smtClean="0"/>
              <a:t> </a:t>
            </a:r>
            <a:r>
              <a:rPr lang="en-US" sz="3200" dirty="0" err="1" smtClean="0"/>
              <a:t>ki</a:t>
            </a:r>
            <a:r>
              <a:rPr lang="en-US" sz="3200" dirty="0" smtClean="0"/>
              <a:t>, </a:t>
            </a:r>
            <a:r>
              <a:rPr lang="en-US" sz="3200" dirty="0" err="1" smtClean="0"/>
              <a:t>mənəviyyat</a:t>
            </a:r>
            <a:r>
              <a:rPr lang="en-US" sz="3200" dirty="0" smtClean="0"/>
              <a:t> </a:t>
            </a:r>
            <a:r>
              <a:rPr lang="en-US" sz="3200" dirty="0" err="1" smtClean="0"/>
              <a:t>anlayışı</a:t>
            </a:r>
            <a:r>
              <a:rPr lang="en-US" sz="3200" dirty="0" smtClean="0"/>
              <a:t> </a:t>
            </a:r>
            <a:r>
              <a:rPr lang="en-US" sz="3200" dirty="0" err="1" smtClean="0"/>
              <a:t>həm</a:t>
            </a:r>
            <a:r>
              <a:rPr lang="en-US" sz="3200" dirty="0" smtClean="0"/>
              <a:t> </a:t>
            </a:r>
            <a:r>
              <a:rPr lang="en-US" sz="3200" dirty="0" err="1" smtClean="0"/>
              <a:t>bütövlükdə</a:t>
            </a:r>
            <a:r>
              <a:rPr lang="en-US" sz="3200" dirty="0" smtClean="0"/>
              <a:t> </a:t>
            </a:r>
            <a:r>
              <a:rPr lang="en-US" sz="3200" dirty="0" err="1" smtClean="0"/>
              <a:t>cəmiyyətdəki</a:t>
            </a:r>
            <a:r>
              <a:rPr lang="en-US" sz="3200" dirty="0" smtClean="0"/>
              <a:t> </a:t>
            </a:r>
            <a:r>
              <a:rPr lang="en-US" sz="3200" dirty="0" err="1" smtClean="0"/>
              <a:t>etik</a:t>
            </a:r>
            <a:r>
              <a:rPr lang="en-US" sz="3200" dirty="0" smtClean="0"/>
              <a:t> </a:t>
            </a:r>
            <a:r>
              <a:rPr lang="en-US" sz="3200" dirty="0" err="1" smtClean="0"/>
              <a:t>normaları</a:t>
            </a:r>
            <a:r>
              <a:rPr lang="en-US" sz="3200" dirty="0" smtClean="0"/>
              <a:t>, </a:t>
            </a:r>
            <a:r>
              <a:rPr lang="en-US" sz="3200" dirty="0" err="1" smtClean="0"/>
              <a:t>həm</a:t>
            </a:r>
            <a:r>
              <a:rPr lang="en-US" sz="3200" dirty="0" smtClean="0"/>
              <a:t> </a:t>
            </a:r>
            <a:r>
              <a:rPr lang="en-US" sz="3200" dirty="0" err="1" smtClean="0"/>
              <a:t>də</a:t>
            </a:r>
            <a:r>
              <a:rPr lang="en-US" sz="3200" dirty="0" smtClean="0"/>
              <a:t> </a:t>
            </a:r>
            <a:r>
              <a:rPr lang="en-US" sz="3200" dirty="0" err="1" smtClean="0"/>
              <a:t>müəyyən</a:t>
            </a:r>
            <a:r>
              <a:rPr lang="en-US" sz="3200" dirty="0" smtClean="0"/>
              <a:t> </a:t>
            </a:r>
            <a:r>
              <a:rPr lang="en-US" sz="3200" dirty="0" err="1" smtClean="0"/>
              <a:t>sosial</a:t>
            </a:r>
            <a:r>
              <a:rPr lang="en-US" sz="3200" dirty="0" smtClean="0"/>
              <a:t> </a:t>
            </a:r>
            <a:r>
              <a:rPr lang="en-US" sz="3200" dirty="0" err="1" smtClean="0"/>
              <a:t>kateqoriyalara</a:t>
            </a:r>
            <a:r>
              <a:rPr lang="en-US" sz="3200" dirty="0" smtClean="0"/>
              <a:t> aid </a:t>
            </a:r>
            <a:r>
              <a:rPr lang="en-US" sz="3200" dirty="0" err="1" smtClean="0"/>
              <a:t>şəxslərlə</a:t>
            </a:r>
            <a:r>
              <a:rPr lang="en-US" sz="3200" dirty="0" smtClean="0"/>
              <a:t>, </a:t>
            </a:r>
            <a:r>
              <a:rPr lang="en-US" sz="3200" dirty="0" err="1" smtClean="0"/>
              <a:t>məsələn</a:t>
            </a:r>
            <a:r>
              <a:rPr lang="en-US" sz="3200" dirty="0" smtClean="0"/>
              <a:t>, </a:t>
            </a:r>
            <a:r>
              <a:rPr lang="en-US" sz="3200" dirty="0" err="1" smtClean="0"/>
              <a:t>məktəblilərlə</a:t>
            </a:r>
            <a:r>
              <a:rPr lang="en-US" sz="3200" dirty="0" smtClean="0"/>
              <a:t> </a:t>
            </a:r>
            <a:r>
              <a:rPr lang="en-US" sz="3200" dirty="0" err="1" smtClean="0"/>
              <a:t>əlaqədar</a:t>
            </a:r>
            <a:r>
              <a:rPr lang="en-US" sz="3200" dirty="0" smtClean="0"/>
              <a:t> </a:t>
            </a:r>
            <a:r>
              <a:rPr lang="en-US" sz="3200" dirty="0" err="1" smtClean="0"/>
              <a:t>həssas</a:t>
            </a:r>
            <a:r>
              <a:rPr lang="en-US" sz="3200" dirty="0" smtClean="0"/>
              <a:t> </a:t>
            </a:r>
            <a:r>
              <a:rPr lang="en-US" sz="3200" dirty="0" err="1" smtClean="0"/>
              <a:t>məsələləri</a:t>
            </a:r>
            <a:r>
              <a:rPr lang="en-US" sz="3200" dirty="0" smtClean="0"/>
              <a:t> </a:t>
            </a:r>
            <a:r>
              <a:rPr lang="en-US" sz="3200" dirty="0" err="1" smtClean="0"/>
              <a:t>ifadə</a:t>
            </a:r>
            <a:r>
              <a:rPr lang="en-US" sz="3200" dirty="0" smtClean="0"/>
              <a:t> </a:t>
            </a:r>
            <a:r>
              <a:rPr lang="en-US" sz="3200" dirty="0" err="1" smtClean="0"/>
              <a:t>edə</a:t>
            </a:r>
            <a:r>
              <a:rPr lang="en-US" sz="3200" dirty="0" smtClean="0"/>
              <a:t> </a:t>
            </a:r>
            <a:r>
              <a:rPr lang="en-US" sz="3200" dirty="0" err="1" smtClean="0"/>
              <a:t>bilər</a:t>
            </a:r>
            <a:r>
              <a:rPr lang="en-US" sz="3200" dirty="0" smtClean="0"/>
              <a:t>. </a:t>
            </a:r>
            <a:r>
              <a:rPr lang="en-US" sz="3200" dirty="0" smtClean="0">
                <a:solidFill>
                  <a:srgbClr val="FF0000"/>
                </a:solidFill>
              </a:rPr>
              <a:t>ADT </a:t>
            </a:r>
            <a:r>
              <a:rPr lang="en-US" sz="3200" dirty="0" err="1" smtClean="0">
                <a:solidFill>
                  <a:srgbClr val="FF0000"/>
                </a:solidFill>
              </a:rPr>
              <a:t>Birləşmiş</a:t>
            </a:r>
            <a:r>
              <a:rPr lang="en-US" sz="3200" dirty="0" smtClean="0">
                <a:solidFill>
                  <a:srgbClr val="FF0000"/>
                </a:solidFill>
              </a:rPr>
              <a:t> </a:t>
            </a:r>
            <a:r>
              <a:rPr lang="en-US" sz="3200" dirty="0" err="1" smtClean="0">
                <a:solidFill>
                  <a:srgbClr val="FF0000"/>
                </a:solidFill>
              </a:rPr>
              <a:t>Krallığa</a:t>
            </a:r>
            <a:r>
              <a:rPr lang="en-US" sz="3200" dirty="0" smtClean="0">
                <a:solidFill>
                  <a:srgbClr val="FF0000"/>
                </a:solidFill>
              </a:rPr>
              <a:t> </a:t>
            </a:r>
            <a:r>
              <a:rPr lang="en-US" sz="3200" dirty="0" err="1" smtClean="0">
                <a:solidFill>
                  <a:srgbClr val="FF0000"/>
                </a:solidFill>
              </a:rPr>
              <a:t>qarşı</a:t>
            </a:r>
            <a:r>
              <a:rPr lang="en-US" sz="3200" dirty="0" smtClean="0">
                <a:solidFill>
                  <a:srgbClr val="FF0000"/>
                </a:solidFill>
              </a:rPr>
              <a:t> </a:t>
            </a:r>
            <a:r>
              <a:rPr lang="en-US" sz="3200" dirty="0" err="1" smtClean="0">
                <a:solidFill>
                  <a:srgbClr val="FF0000"/>
                </a:solidFill>
              </a:rPr>
              <a:t>iş</a:t>
            </a:r>
            <a:endParaRPr lang="ru-RU" sz="3200" dirty="0">
              <a:solidFill>
                <a:srgbClr val="FF0000"/>
              </a:solidFill>
            </a:endParaRPr>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017FEB1-CA62-42DC-841E-A979DEFBD1C3}" type="slidenum">
              <a:rPr lang="ru-RU" smtClean="0"/>
              <a:pPr/>
              <a:t>15</a:t>
            </a:fld>
            <a:endParaRPr lang="ru-RU"/>
          </a:p>
        </p:txBody>
      </p:sp>
      <p:sp>
        <p:nvSpPr>
          <p:cNvPr id="3" name="Rectangle 2"/>
          <p:cNvSpPr/>
          <p:nvPr/>
        </p:nvSpPr>
        <p:spPr>
          <a:xfrm>
            <a:off x="0" y="428604"/>
            <a:ext cx="9144000" cy="6001643"/>
          </a:xfrm>
          <a:prstGeom prst="rect">
            <a:avLst/>
          </a:prstGeom>
        </p:spPr>
        <p:txBody>
          <a:bodyPr wrap="square">
            <a:spAutoFit/>
          </a:bodyPr>
          <a:lstStyle/>
          <a:p>
            <a:r>
              <a:rPr lang="en-US" sz="3200" b="1" dirty="0" err="1" smtClean="0"/>
              <a:t>Digər</a:t>
            </a:r>
            <a:r>
              <a:rPr lang="en-US" sz="3200" b="1" dirty="0" smtClean="0"/>
              <a:t> </a:t>
            </a:r>
            <a:r>
              <a:rPr lang="en-US" sz="3200" b="1" dirty="0" err="1" smtClean="0"/>
              <a:t>şəxslərin</a:t>
            </a:r>
            <a:r>
              <a:rPr lang="en-US" sz="3200" b="1" dirty="0" smtClean="0"/>
              <a:t> </a:t>
            </a:r>
            <a:r>
              <a:rPr lang="en-US" sz="3200" b="1" dirty="0" err="1" smtClean="0"/>
              <a:t>hüquq</a:t>
            </a:r>
            <a:r>
              <a:rPr lang="en-US" sz="3200" b="1" dirty="0" smtClean="0"/>
              <a:t> </a:t>
            </a:r>
            <a:r>
              <a:rPr lang="en-US" sz="3200" b="1" dirty="0" err="1" smtClean="0"/>
              <a:t>və</a:t>
            </a:r>
            <a:r>
              <a:rPr lang="en-US" sz="3200" b="1" dirty="0" smtClean="0"/>
              <a:t> </a:t>
            </a:r>
            <a:r>
              <a:rPr lang="en-US" sz="3200" b="1" dirty="0" err="1" smtClean="0"/>
              <a:t>azadlıqlarının</a:t>
            </a:r>
            <a:r>
              <a:rPr lang="en-US" sz="3200" b="1" dirty="0" smtClean="0"/>
              <a:t> </a:t>
            </a:r>
            <a:r>
              <a:rPr lang="en-US" sz="3200" b="1" dirty="0" err="1" smtClean="0"/>
              <a:t>müdafiəsi</a:t>
            </a:r>
            <a:r>
              <a:rPr lang="en-US" sz="3200" b="1" dirty="0" smtClean="0"/>
              <a:t> </a:t>
            </a:r>
          </a:p>
          <a:p>
            <a:r>
              <a:rPr lang="en-US" sz="3200" dirty="0" smtClean="0"/>
              <a:t>Bu </a:t>
            </a:r>
            <a:r>
              <a:rPr lang="en-US" sz="3200" dirty="0" err="1" smtClean="0"/>
              <a:t>qanuni</a:t>
            </a:r>
            <a:r>
              <a:rPr lang="en-US" sz="3200" dirty="0" smtClean="0"/>
              <a:t> </a:t>
            </a:r>
            <a:r>
              <a:rPr lang="en-US" sz="3200" dirty="0" err="1" smtClean="0"/>
              <a:t>məqsəd</a:t>
            </a:r>
            <a:r>
              <a:rPr lang="en-US" sz="3200" dirty="0" smtClean="0"/>
              <a:t> </a:t>
            </a:r>
            <a:r>
              <a:rPr lang="en-US" sz="3200" dirty="0" err="1" smtClean="0"/>
              <a:t>kifayət</a:t>
            </a:r>
            <a:r>
              <a:rPr lang="en-US" sz="3200" dirty="0" smtClean="0"/>
              <a:t> </a:t>
            </a:r>
            <a:r>
              <a:rPr lang="en-US" sz="3200" dirty="0" err="1" smtClean="0"/>
              <a:t>qədər</a:t>
            </a:r>
            <a:r>
              <a:rPr lang="en-US" sz="3200" dirty="0" smtClean="0"/>
              <a:t> </a:t>
            </a:r>
            <a:r>
              <a:rPr lang="en-US" sz="3200" dirty="0" err="1" smtClean="0"/>
              <a:t>geniş</a:t>
            </a:r>
            <a:r>
              <a:rPr lang="en-US" sz="3200" dirty="0" smtClean="0"/>
              <a:t> </a:t>
            </a:r>
            <a:r>
              <a:rPr lang="en-US" sz="3200" dirty="0" err="1" smtClean="0"/>
              <a:t>əhatə</a:t>
            </a:r>
            <a:r>
              <a:rPr lang="en-US" sz="3200" dirty="0" smtClean="0"/>
              <a:t> </a:t>
            </a:r>
            <a:r>
              <a:rPr lang="en-US" sz="3200" dirty="0" err="1" smtClean="0"/>
              <a:t>dairəsinə</a:t>
            </a:r>
            <a:r>
              <a:rPr lang="en-US" sz="3200" dirty="0" smtClean="0"/>
              <a:t> </a:t>
            </a:r>
            <a:r>
              <a:rPr lang="en-US" sz="3200" dirty="0" err="1" smtClean="0"/>
              <a:t>malikdir</a:t>
            </a:r>
            <a:r>
              <a:rPr lang="en-US" sz="3200" dirty="0" smtClean="0"/>
              <a:t> </a:t>
            </a:r>
            <a:r>
              <a:rPr lang="en-US" sz="3200" dirty="0" err="1" smtClean="0"/>
              <a:t>və</a:t>
            </a:r>
            <a:r>
              <a:rPr lang="en-US" sz="3200" dirty="0" smtClean="0"/>
              <a:t> </a:t>
            </a:r>
            <a:r>
              <a:rPr lang="en-US" sz="3200" dirty="0" err="1" smtClean="0"/>
              <a:t>bir</a:t>
            </a:r>
            <a:r>
              <a:rPr lang="en-US" sz="3200" dirty="0" smtClean="0"/>
              <a:t> </a:t>
            </a:r>
            <a:r>
              <a:rPr lang="en-US" sz="3200" dirty="0" err="1" smtClean="0"/>
              <a:t>sıra</a:t>
            </a:r>
            <a:r>
              <a:rPr lang="en-US" sz="3200" dirty="0" smtClean="0"/>
              <a:t> </a:t>
            </a:r>
            <a:r>
              <a:rPr lang="en-US" sz="3200" dirty="0" err="1" smtClean="0"/>
              <a:t>müxtəlif</a:t>
            </a:r>
            <a:r>
              <a:rPr lang="en-US" sz="3200" dirty="0" smtClean="0"/>
              <a:t> </a:t>
            </a:r>
            <a:r>
              <a:rPr lang="en-US" sz="3200" dirty="0" err="1" smtClean="0"/>
              <a:t>situasiyaları</a:t>
            </a:r>
            <a:r>
              <a:rPr lang="en-US" sz="3200" dirty="0" smtClean="0"/>
              <a:t> </a:t>
            </a:r>
            <a:r>
              <a:rPr lang="en-US" sz="3200" dirty="0" err="1" smtClean="0"/>
              <a:t>əhatə</a:t>
            </a:r>
            <a:r>
              <a:rPr lang="en-US" sz="3200" dirty="0" smtClean="0"/>
              <a:t> </a:t>
            </a:r>
            <a:r>
              <a:rPr lang="en-US" sz="3200" dirty="0" err="1" smtClean="0"/>
              <a:t>edir</a:t>
            </a:r>
            <a:r>
              <a:rPr lang="en-US" sz="3200" dirty="0" smtClean="0"/>
              <a:t>. </a:t>
            </a:r>
            <a:r>
              <a:rPr lang="en-US" sz="3200" dirty="0" err="1" smtClean="0"/>
              <a:t>Bir</a:t>
            </a:r>
            <a:r>
              <a:rPr lang="en-US" sz="3200" dirty="0" smtClean="0"/>
              <a:t> </a:t>
            </a:r>
            <a:r>
              <a:rPr lang="en-US" sz="3200" dirty="0" err="1" smtClean="0"/>
              <a:t>çox</a:t>
            </a:r>
            <a:r>
              <a:rPr lang="en-US" sz="3200" dirty="0" smtClean="0"/>
              <a:t> </a:t>
            </a:r>
            <a:r>
              <a:rPr lang="en-US" sz="3200" dirty="0" err="1" smtClean="0"/>
              <a:t>hallarda</a:t>
            </a:r>
            <a:r>
              <a:rPr lang="en-US" sz="3200" dirty="0" smtClean="0"/>
              <a:t> </a:t>
            </a:r>
            <a:r>
              <a:rPr lang="en-US" sz="3200" dirty="0" err="1" smtClean="0"/>
              <a:t>bu</a:t>
            </a:r>
            <a:r>
              <a:rPr lang="en-US" sz="3200" dirty="0" smtClean="0"/>
              <a:t> </a:t>
            </a:r>
            <a:r>
              <a:rPr lang="en-US" sz="3200" dirty="0" err="1" smtClean="0"/>
              <a:t>qanuni</a:t>
            </a:r>
            <a:r>
              <a:rPr lang="en-US" sz="3200" dirty="0" smtClean="0"/>
              <a:t> </a:t>
            </a:r>
            <a:r>
              <a:rPr lang="en-US" sz="3200" dirty="0" err="1" smtClean="0"/>
              <a:t>məqsədin</a:t>
            </a:r>
            <a:r>
              <a:rPr lang="en-US" sz="3200" dirty="0" smtClean="0"/>
              <a:t> </a:t>
            </a:r>
            <a:r>
              <a:rPr lang="en-US" sz="3200" dirty="0" err="1" smtClean="0"/>
              <a:t>əhatə</a:t>
            </a:r>
            <a:r>
              <a:rPr lang="en-US" sz="3200" dirty="0" smtClean="0"/>
              <a:t> </a:t>
            </a:r>
            <a:r>
              <a:rPr lang="en-US" sz="3200" dirty="0" err="1" smtClean="0"/>
              <a:t>dairəsinin</a:t>
            </a:r>
            <a:r>
              <a:rPr lang="en-US" sz="3200" dirty="0" smtClean="0"/>
              <a:t> </a:t>
            </a:r>
            <a:r>
              <a:rPr lang="en-US" sz="3200" dirty="0" err="1" smtClean="0"/>
              <a:t>genişliyi</a:t>
            </a:r>
            <a:r>
              <a:rPr lang="en-US" sz="3200" dirty="0" smtClean="0"/>
              <a:t> </a:t>
            </a:r>
            <a:r>
              <a:rPr lang="en-US" sz="3200" dirty="0" err="1" smtClean="0"/>
              <a:t>sayəsində</a:t>
            </a:r>
            <a:r>
              <a:rPr lang="en-US" sz="3200" dirty="0" smtClean="0"/>
              <a:t> </a:t>
            </a:r>
            <a:r>
              <a:rPr lang="en-US" sz="3200" dirty="0" err="1" smtClean="0"/>
              <a:t>dövlət</a:t>
            </a:r>
            <a:r>
              <a:rPr lang="en-US" sz="3200" dirty="0" smtClean="0"/>
              <a:t> </a:t>
            </a:r>
            <a:r>
              <a:rPr lang="en-US" sz="3200" dirty="0" err="1" smtClean="0"/>
              <a:t>müxtəlif</a:t>
            </a:r>
            <a:r>
              <a:rPr lang="en-US" sz="3200" dirty="0" smtClean="0"/>
              <a:t> (</a:t>
            </a:r>
            <a:r>
              <a:rPr lang="en-US" sz="3200" dirty="0" err="1" smtClean="0"/>
              <a:t>hələ</a:t>
            </a:r>
            <a:r>
              <a:rPr lang="en-US" sz="3200" dirty="0" smtClean="0"/>
              <a:t> tam </a:t>
            </a:r>
            <a:r>
              <a:rPr lang="en-US" sz="3200" dirty="0" err="1" smtClean="0"/>
              <a:t>dəqiqliklə</a:t>
            </a:r>
            <a:r>
              <a:rPr lang="en-US" sz="3200" dirty="0" smtClean="0"/>
              <a:t> </a:t>
            </a:r>
            <a:r>
              <a:rPr lang="en-US" sz="3200" dirty="0" err="1" smtClean="0"/>
              <a:t>müəyyənləşdirilməyən</a:t>
            </a:r>
            <a:r>
              <a:rPr lang="en-US" sz="3200" dirty="0" smtClean="0"/>
              <a:t>) </a:t>
            </a:r>
            <a:r>
              <a:rPr lang="en-US" sz="3200" dirty="0" err="1" smtClean="0"/>
              <a:t>hüquqi</a:t>
            </a:r>
            <a:r>
              <a:rPr lang="en-US" sz="3200" dirty="0" smtClean="0"/>
              <a:t> </a:t>
            </a:r>
            <a:r>
              <a:rPr lang="en-US" sz="3200" dirty="0" err="1" smtClean="0"/>
              <a:t>münasibətlərə</a:t>
            </a:r>
            <a:r>
              <a:rPr lang="en-US" sz="3200" dirty="0" smtClean="0"/>
              <a:t> </a:t>
            </a:r>
            <a:r>
              <a:rPr lang="en-US" sz="3200" dirty="0" err="1" smtClean="0"/>
              <a:t>tətbiq</a:t>
            </a:r>
            <a:r>
              <a:rPr lang="en-US" sz="3200" dirty="0" smtClean="0"/>
              <a:t> </a:t>
            </a:r>
            <a:r>
              <a:rPr lang="en-US" sz="3200" dirty="0" err="1" smtClean="0"/>
              <a:t>edilən</a:t>
            </a:r>
            <a:r>
              <a:rPr lang="en-US" sz="3200" dirty="0" smtClean="0"/>
              <a:t> </a:t>
            </a:r>
            <a:r>
              <a:rPr lang="en-US" sz="3200" dirty="0" err="1" smtClean="0"/>
              <a:t>məhdudiyyətlərə</a:t>
            </a:r>
            <a:r>
              <a:rPr lang="en-US" sz="3200" dirty="0" smtClean="0"/>
              <a:t> </a:t>
            </a:r>
            <a:r>
              <a:rPr lang="en-US" sz="3200" dirty="0" err="1" smtClean="0"/>
              <a:t>haqq</a:t>
            </a:r>
            <a:r>
              <a:rPr lang="en-US" sz="3200" dirty="0" smtClean="0"/>
              <a:t> </a:t>
            </a:r>
            <a:r>
              <a:rPr lang="en-US" sz="3200" dirty="0" err="1" smtClean="0"/>
              <a:t>qazandırmaq</a:t>
            </a:r>
            <a:r>
              <a:rPr lang="en-US" sz="3200" dirty="0" smtClean="0"/>
              <a:t> </a:t>
            </a:r>
            <a:r>
              <a:rPr lang="en-US" sz="3200" dirty="0" err="1" smtClean="0"/>
              <a:t>üçün</a:t>
            </a:r>
            <a:r>
              <a:rPr lang="en-US" sz="3200" dirty="0" smtClean="0"/>
              <a:t> </a:t>
            </a:r>
            <a:r>
              <a:rPr lang="en-US" sz="3200" dirty="0" err="1" smtClean="0"/>
              <a:t>bu</a:t>
            </a:r>
            <a:r>
              <a:rPr lang="en-US" sz="3200" dirty="0" smtClean="0"/>
              <a:t> </a:t>
            </a:r>
            <a:r>
              <a:rPr lang="en-US" sz="3200" dirty="0" err="1" smtClean="0"/>
              <a:t>məqsədi</a:t>
            </a:r>
            <a:r>
              <a:rPr lang="en-US" sz="3200" dirty="0" smtClean="0"/>
              <a:t> </a:t>
            </a:r>
            <a:r>
              <a:rPr lang="en-US" sz="3200" dirty="0" err="1" smtClean="0"/>
              <a:t>əsas</a:t>
            </a:r>
            <a:r>
              <a:rPr lang="en-US" sz="3200" dirty="0" smtClean="0"/>
              <a:t> </a:t>
            </a:r>
            <a:r>
              <a:rPr lang="en-US" sz="3200" dirty="0" err="1" smtClean="0"/>
              <a:t>gətirir</a:t>
            </a:r>
            <a:r>
              <a:rPr lang="en-US" sz="3200" dirty="0" smtClean="0"/>
              <a:t>. </a:t>
            </a:r>
            <a:r>
              <a:rPr lang="en-US" sz="3200" i="1" dirty="0" err="1" smtClean="0">
                <a:solidFill>
                  <a:srgbClr val="FF0000"/>
                </a:solidFill>
              </a:rPr>
              <a:t>Çeppell</a:t>
            </a:r>
            <a:r>
              <a:rPr lang="az-Latn-AZ" sz="3200" i="1" dirty="0" smtClean="0">
                <a:solidFill>
                  <a:srgbClr val="FF0000"/>
                </a:solidFill>
              </a:rPr>
              <a:t>-</a:t>
            </a:r>
            <a:r>
              <a:rPr lang="en-US" sz="3200" i="1" dirty="0" smtClean="0">
                <a:solidFill>
                  <a:srgbClr val="FF0000"/>
                </a:solidFill>
              </a:rPr>
              <a:t>in </a:t>
            </a:r>
            <a:r>
              <a:rPr lang="en-US" sz="3200" i="1" dirty="0" err="1" smtClean="0">
                <a:solidFill>
                  <a:srgbClr val="FF0000"/>
                </a:solidFill>
              </a:rPr>
              <a:t>işi</a:t>
            </a:r>
            <a:r>
              <a:rPr lang="en-US" sz="3200" i="1" dirty="0" smtClean="0">
                <a:solidFill>
                  <a:srgbClr val="FF0000"/>
                </a:solidFill>
              </a:rPr>
              <a:t> </a:t>
            </a:r>
            <a:r>
              <a:rPr lang="en-US" sz="3200" i="1" dirty="0" err="1" smtClean="0">
                <a:solidFill>
                  <a:srgbClr val="FF0000"/>
                </a:solidFill>
              </a:rPr>
              <a:t>buna</a:t>
            </a:r>
            <a:r>
              <a:rPr lang="en-US" sz="3200" i="1" dirty="0" smtClean="0">
                <a:solidFill>
                  <a:srgbClr val="FF0000"/>
                </a:solidFill>
              </a:rPr>
              <a:t> </a:t>
            </a:r>
            <a:r>
              <a:rPr lang="en-US" sz="3200" i="1" dirty="0" err="1" smtClean="0">
                <a:solidFill>
                  <a:srgbClr val="FF0000"/>
                </a:solidFill>
              </a:rPr>
              <a:t>misal</a:t>
            </a:r>
            <a:r>
              <a:rPr lang="en-US" sz="3200" i="1" dirty="0" smtClean="0">
                <a:solidFill>
                  <a:srgbClr val="FF0000"/>
                </a:solidFill>
              </a:rPr>
              <a:t> </a:t>
            </a:r>
            <a:r>
              <a:rPr lang="en-US" sz="3200" i="1" dirty="0" err="1" smtClean="0">
                <a:solidFill>
                  <a:srgbClr val="FF0000"/>
                </a:solidFill>
              </a:rPr>
              <a:t>ola</a:t>
            </a:r>
            <a:r>
              <a:rPr lang="en-US" sz="3200" i="1" dirty="0" smtClean="0">
                <a:solidFill>
                  <a:srgbClr val="FF0000"/>
                </a:solidFill>
              </a:rPr>
              <a:t> </a:t>
            </a:r>
            <a:r>
              <a:rPr lang="en-US" sz="3200" i="1" dirty="0" err="1" smtClean="0">
                <a:solidFill>
                  <a:srgbClr val="FF0000"/>
                </a:solidFill>
              </a:rPr>
              <a:t>bilər</a:t>
            </a:r>
            <a:r>
              <a:rPr lang="en-US" sz="3200" i="1" dirty="0" smtClean="0">
                <a:solidFill>
                  <a:srgbClr val="FF0000"/>
                </a:solidFill>
              </a:rPr>
              <a:t>, </a:t>
            </a:r>
            <a:r>
              <a:rPr lang="en-US" sz="3200" i="1" dirty="0" err="1" smtClean="0">
                <a:solidFill>
                  <a:srgbClr val="FF0000"/>
                </a:solidFill>
              </a:rPr>
              <a:t>bu</a:t>
            </a:r>
            <a:r>
              <a:rPr lang="en-US" sz="3200" i="1" dirty="0" smtClean="0">
                <a:solidFill>
                  <a:srgbClr val="FF0000"/>
                </a:solidFill>
              </a:rPr>
              <a:t> </a:t>
            </a:r>
            <a:r>
              <a:rPr lang="en-US" sz="3200" i="1" dirty="0" err="1" smtClean="0">
                <a:solidFill>
                  <a:srgbClr val="FF0000"/>
                </a:solidFill>
              </a:rPr>
              <a:t>işdə</a:t>
            </a:r>
            <a:r>
              <a:rPr lang="en-US" sz="3200" i="1" dirty="0" smtClean="0">
                <a:solidFill>
                  <a:srgbClr val="FF0000"/>
                </a:solidFill>
              </a:rPr>
              <a:t> </a:t>
            </a:r>
            <a:r>
              <a:rPr lang="en-US" sz="3200" i="1" dirty="0" err="1" smtClean="0">
                <a:solidFill>
                  <a:srgbClr val="FF0000"/>
                </a:solidFill>
              </a:rPr>
              <a:t>Məhkəmə</a:t>
            </a:r>
            <a:r>
              <a:rPr lang="en-US" sz="3200" i="1" dirty="0" smtClean="0">
                <a:solidFill>
                  <a:srgbClr val="FF0000"/>
                </a:solidFill>
              </a:rPr>
              <a:t> </a:t>
            </a:r>
            <a:r>
              <a:rPr lang="en-US" sz="3200" i="1" dirty="0" err="1" smtClean="0">
                <a:solidFill>
                  <a:srgbClr val="FF0000"/>
                </a:solidFill>
              </a:rPr>
              <a:t>qeyd</a:t>
            </a:r>
            <a:r>
              <a:rPr lang="en-US" sz="3200" i="1" dirty="0" smtClean="0">
                <a:solidFill>
                  <a:srgbClr val="FF0000"/>
                </a:solidFill>
              </a:rPr>
              <a:t> </a:t>
            </a:r>
            <a:r>
              <a:rPr lang="en-US" sz="3200" i="1" dirty="0" err="1" smtClean="0">
                <a:solidFill>
                  <a:srgbClr val="FF0000"/>
                </a:solidFill>
              </a:rPr>
              <a:t>etdi</a:t>
            </a:r>
            <a:r>
              <a:rPr lang="en-US" sz="3200" i="1" dirty="0" smtClean="0">
                <a:solidFill>
                  <a:srgbClr val="FF0000"/>
                </a:solidFill>
              </a:rPr>
              <a:t> </a:t>
            </a:r>
            <a:r>
              <a:rPr lang="en-US" sz="3200" i="1" dirty="0" err="1" smtClean="0">
                <a:solidFill>
                  <a:srgbClr val="FF0000"/>
                </a:solidFill>
              </a:rPr>
              <a:t>ki</a:t>
            </a:r>
            <a:r>
              <a:rPr lang="en-US" sz="3200" i="1" dirty="0" smtClean="0">
                <a:solidFill>
                  <a:srgbClr val="FF0000"/>
                </a:solidFill>
              </a:rPr>
              <a:t>, 8-ci </a:t>
            </a:r>
            <a:r>
              <a:rPr lang="en-US" sz="3200" i="1" dirty="0" err="1" smtClean="0">
                <a:solidFill>
                  <a:srgbClr val="FF0000"/>
                </a:solidFill>
              </a:rPr>
              <a:t>maddənin</a:t>
            </a:r>
            <a:r>
              <a:rPr lang="en-US" sz="3200" i="1" dirty="0" smtClean="0">
                <a:solidFill>
                  <a:srgbClr val="FF0000"/>
                </a:solidFill>
              </a:rPr>
              <a:t> 2-ci </a:t>
            </a:r>
            <a:r>
              <a:rPr lang="en-US" sz="3200" i="1" dirty="0" err="1" smtClean="0">
                <a:solidFill>
                  <a:srgbClr val="FF0000"/>
                </a:solidFill>
              </a:rPr>
              <a:t>bəndində</a:t>
            </a:r>
            <a:r>
              <a:rPr lang="en-US" sz="3200" i="1" dirty="0" smtClean="0">
                <a:solidFill>
                  <a:srgbClr val="FF0000"/>
                </a:solidFill>
              </a:rPr>
              <a:t> </a:t>
            </a:r>
            <a:r>
              <a:rPr lang="en-US" sz="3200" i="1" dirty="0" err="1" smtClean="0">
                <a:solidFill>
                  <a:srgbClr val="FF0000"/>
                </a:solidFill>
              </a:rPr>
              <a:t>sadalanan</a:t>
            </a:r>
            <a:r>
              <a:rPr lang="en-US" sz="3200" i="1" dirty="0" smtClean="0">
                <a:solidFill>
                  <a:srgbClr val="FF0000"/>
                </a:solidFill>
              </a:rPr>
              <a:t> </a:t>
            </a:r>
            <a:r>
              <a:rPr lang="en-US" sz="3200" i="1" dirty="0" err="1" smtClean="0">
                <a:solidFill>
                  <a:srgbClr val="FF0000"/>
                </a:solidFill>
              </a:rPr>
              <a:t>qanuni</a:t>
            </a:r>
            <a:r>
              <a:rPr lang="en-US" sz="3200" i="1" dirty="0" smtClean="0">
                <a:solidFill>
                  <a:srgbClr val="FF0000"/>
                </a:solidFill>
              </a:rPr>
              <a:t> </a:t>
            </a:r>
            <a:r>
              <a:rPr lang="en-US" sz="3200" i="1" dirty="0" err="1" smtClean="0">
                <a:solidFill>
                  <a:srgbClr val="FF0000"/>
                </a:solidFill>
              </a:rPr>
              <a:t>məqsədlər</a:t>
            </a:r>
            <a:r>
              <a:rPr lang="en-US" sz="3200" i="1" dirty="0" smtClean="0">
                <a:solidFill>
                  <a:srgbClr val="FF0000"/>
                </a:solidFill>
              </a:rPr>
              <a:t> </a:t>
            </a:r>
            <a:r>
              <a:rPr lang="en-US" sz="3200" i="1" dirty="0" err="1" smtClean="0">
                <a:solidFill>
                  <a:srgbClr val="FF0000"/>
                </a:solidFill>
              </a:rPr>
              <a:t>sırasına</a:t>
            </a:r>
            <a:r>
              <a:rPr lang="en-US" sz="3200" i="1" dirty="0" smtClean="0">
                <a:solidFill>
                  <a:srgbClr val="FF0000"/>
                </a:solidFill>
              </a:rPr>
              <a:t> </a:t>
            </a:r>
            <a:r>
              <a:rPr lang="en-US" sz="3200" i="1" dirty="0" err="1" smtClean="0">
                <a:solidFill>
                  <a:srgbClr val="FF0000"/>
                </a:solidFill>
              </a:rPr>
              <a:t>digər</a:t>
            </a:r>
            <a:r>
              <a:rPr lang="en-US" sz="3200" i="1" dirty="0" smtClean="0">
                <a:solidFill>
                  <a:srgbClr val="FF0000"/>
                </a:solidFill>
              </a:rPr>
              <a:t> </a:t>
            </a:r>
            <a:r>
              <a:rPr lang="en-US" sz="3200" i="1" dirty="0" err="1" smtClean="0">
                <a:solidFill>
                  <a:srgbClr val="FF0000"/>
                </a:solidFill>
              </a:rPr>
              <a:t>şəxslərin</a:t>
            </a:r>
            <a:r>
              <a:rPr lang="en-US" sz="3200" i="1" dirty="0" smtClean="0">
                <a:solidFill>
                  <a:srgbClr val="FF0000"/>
                </a:solidFill>
              </a:rPr>
              <a:t> </a:t>
            </a:r>
            <a:r>
              <a:rPr lang="en-US" sz="3200" i="1" dirty="0" err="1" smtClean="0">
                <a:solidFill>
                  <a:srgbClr val="FF0000"/>
                </a:solidFill>
              </a:rPr>
              <a:t>mülkiyyət</a:t>
            </a:r>
            <a:r>
              <a:rPr lang="en-US" sz="3200" i="1" dirty="0" smtClean="0">
                <a:solidFill>
                  <a:srgbClr val="FF0000"/>
                </a:solidFill>
              </a:rPr>
              <a:t> </a:t>
            </a:r>
            <a:r>
              <a:rPr lang="en-US" sz="3200" i="1" dirty="0" err="1" smtClean="0">
                <a:solidFill>
                  <a:srgbClr val="FF0000"/>
                </a:solidFill>
              </a:rPr>
              <a:t>hüquqlarının</a:t>
            </a:r>
            <a:r>
              <a:rPr lang="en-US" sz="3200" i="1" dirty="0" smtClean="0">
                <a:solidFill>
                  <a:srgbClr val="FF0000"/>
                </a:solidFill>
              </a:rPr>
              <a:t> </a:t>
            </a:r>
            <a:r>
              <a:rPr lang="en-US" sz="3200" i="1" dirty="0" err="1" smtClean="0">
                <a:solidFill>
                  <a:srgbClr val="FF0000"/>
                </a:solidFill>
              </a:rPr>
              <a:t>müdafiəsi</a:t>
            </a:r>
            <a:r>
              <a:rPr lang="en-US" sz="3200" i="1" dirty="0" smtClean="0">
                <a:solidFill>
                  <a:srgbClr val="FF0000"/>
                </a:solidFill>
              </a:rPr>
              <a:t> </a:t>
            </a:r>
            <a:r>
              <a:rPr lang="en-US" sz="3200" i="1" dirty="0" err="1" smtClean="0">
                <a:solidFill>
                  <a:srgbClr val="FF0000"/>
                </a:solidFill>
              </a:rPr>
              <a:t>də</a:t>
            </a:r>
            <a:r>
              <a:rPr lang="en-US" sz="3200" i="1" dirty="0" smtClean="0">
                <a:solidFill>
                  <a:srgbClr val="FF0000"/>
                </a:solidFill>
              </a:rPr>
              <a:t> aid </a:t>
            </a:r>
            <a:r>
              <a:rPr lang="en-US" sz="3200" i="1" dirty="0" err="1" smtClean="0">
                <a:solidFill>
                  <a:srgbClr val="FF0000"/>
                </a:solidFill>
              </a:rPr>
              <a:t>edilə</a:t>
            </a:r>
            <a:r>
              <a:rPr lang="en-US" sz="3200" i="1" dirty="0" smtClean="0">
                <a:solidFill>
                  <a:srgbClr val="FF0000"/>
                </a:solidFill>
              </a:rPr>
              <a:t> </a:t>
            </a:r>
            <a:r>
              <a:rPr lang="en-US" sz="3200" i="1" dirty="0" err="1" smtClean="0">
                <a:solidFill>
                  <a:srgbClr val="FF0000"/>
                </a:solidFill>
              </a:rPr>
              <a:t>bilər</a:t>
            </a:r>
            <a:r>
              <a:rPr lang="en-US" sz="3200" i="1" dirty="0" smtClean="0">
                <a:solidFill>
                  <a:srgbClr val="FF0000"/>
                </a:solidFill>
              </a:rPr>
              <a:t>. </a:t>
            </a:r>
            <a:endParaRPr lang="ru-RU" sz="3200" dirty="0">
              <a:solidFill>
                <a:srgbClr val="FF0000"/>
              </a:solidFill>
            </a:endParaRPr>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017FEB1-CA62-42DC-841E-A979DEFBD1C3}" type="slidenum">
              <a:rPr lang="ru-RU" smtClean="0"/>
              <a:pPr/>
              <a:t>16</a:t>
            </a:fld>
            <a:endParaRPr lang="ru-RU"/>
          </a:p>
        </p:txBody>
      </p:sp>
      <p:sp>
        <p:nvSpPr>
          <p:cNvPr id="3" name="Rectangle 2"/>
          <p:cNvSpPr/>
          <p:nvPr/>
        </p:nvSpPr>
        <p:spPr>
          <a:xfrm>
            <a:off x="0" y="428603"/>
            <a:ext cx="9144000" cy="6494085"/>
          </a:xfrm>
          <a:prstGeom prst="rect">
            <a:avLst/>
          </a:prstGeom>
        </p:spPr>
        <p:txBody>
          <a:bodyPr wrap="square">
            <a:spAutoFit/>
          </a:bodyPr>
          <a:lstStyle/>
          <a:p>
            <a:r>
              <a:rPr lang="en-US" sz="2600" b="1" dirty="0" err="1" smtClean="0"/>
              <a:t>Zərurilik</a:t>
            </a:r>
            <a:r>
              <a:rPr lang="en-US" sz="2600" b="1" dirty="0" smtClean="0"/>
              <a:t> </a:t>
            </a:r>
            <a:r>
              <a:rPr lang="en-US" sz="2600" b="1" dirty="0" err="1" smtClean="0"/>
              <a:t>tələbi</a:t>
            </a:r>
            <a:r>
              <a:rPr lang="en-US" sz="2600" b="1" dirty="0" smtClean="0"/>
              <a:t> </a:t>
            </a:r>
          </a:p>
          <a:p>
            <a:r>
              <a:rPr lang="en-US" sz="2600" dirty="0" err="1" smtClean="0"/>
              <a:t>Müdaxilənin</a:t>
            </a:r>
            <a:r>
              <a:rPr lang="en-US" sz="2600" dirty="0" smtClean="0"/>
              <a:t> </a:t>
            </a:r>
            <a:r>
              <a:rPr lang="en-US" sz="2600" dirty="0" err="1" smtClean="0"/>
              <a:t>qanunla</a:t>
            </a:r>
            <a:r>
              <a:rPr lang="en-US" sz="2600" dirty="0" smtClean="0"/>
              <a:t> </a:t>
            </a:r>
            <a:r>
              <a:rPr lang="en-US" sz="2600" dirty="0" err="1" smtClean="0"/>
              <a:t>nəzərdə</a:t>
            </a:r>
            <a:r>
              <a:rPr lang="en-US" sz="2600" dirty="0" smtClean="0"/>
              <a:t> </a:t>
            </a:r>
            <a:r>
              <a:rPr lang="en-US" sz="2600" dirty="0" err="1" smtClean="0"/>
              <a:t>tutulması</a:t>
            </a:r>
            <a:r>
              <a:rPr lang="en-US" sz="2600" dirty="0" smtClean="0"/>
              <a:t> </a:t>
            </a:r>
            <a:r>
              <a:rPr lang="en-US" sz="2600" dirty="0" err="1" smtClean="0"/>
              <a:t>və</a:t>
            </a:r>
            <a:r>
              <a:rPr lang="en-US" sz="2600" dirty="0" smtClean="0"/>
              <a:t> </a:t>
            </a:r>
            <a:r>
              <a:rPr lang="en-US" sz="2600" dirty="0" err="1" smtClean="0"/>
              <a:t>qanuni</a:t>
            </a:r>
            <a:r>
              <a:rPr lang="en-US" sz="2600" dirty="0" smtClean="0"/>
              <a:t> </a:t>
            </a:r>
            <a:r>
              <a:rPr lang="en-US" sz="2600" dirty="0" err="1" smtClean="0"/>
              <a:t>məqsəd</a:t>
            </a:r>
            <a:r>
              <a:rPr lang="en-US" sz="2600" dirty="0" smtClean="0"/>
              <a:t> </a:t>
            </a:r>
            <a:r>
              <a:rPr lang="en-US" sz="2600" dirty="0" err="1" smtClean="0"/>
              <a:t>daşıması</a:t>
            </a:r>
            <a:r>
              <a:rPr lang="en-US" sz="2600" dirty="0" smtClean="0"/>
              <a:t> </a:t>
            </a:r>
            <a:r>
              <a:rPr lang="en-US" sz="2600" dirty="0" err="1" smtClean="0"/>
              <a:t>hələ</a:t>
            </a:r>
            <a:r>
              <a:rPr lang="en-US" sz="2600" dirty="0" smtClean="0"/>
              <a:t> o </a:t>
            </a:r>
            <a:r>
              <a:rPr lang="en-US" sz="2600" dirty="0" err="1" smtClean="0"/>
              <a:t>demək</a:t>
            </a:r>
            <a:r>
              <a:rPr lang="en-US" sz="2600" dirty="0" smtClean="0"/>
              <a:t> </a:t>
            </a:r>
            <a:r>
              <a:rPr lang="en-US" sz="2600" dirty="0" err="1" smtClean="0"/>
              <a:t>deyil</a:t>
            </a:r>
            <a:r>
              <a:rPr lang="en-US" sz="2600" dirty="0" smtClean="0"/>
              <a:t> </a:t>
            </a:r>
            <a:r>
              <a:rPr lang="en-US" sz="2600" dirty="0" err="1" smtClean="0"/>
              <a:t>ki</a:t>
            </a:r>
            <a:r>
              <a:rPr lang="en-US" sz="2600" dirty="0" smtClean="0"/>
              <a:t>, o, 8-ci </a:t>
            </a:r>
            <a:r>
              <a:rPr lang="en-US" sz="2600" dirty="0" err="1" smtClean="0"/>
              <a:t>maddənin</a:t>
            </a:r>
            <a:r>
              <a:rPr lang="en-US" sz="2600" dirty="0" smtClean="0"/>
              <a:t> </a:t>
            </a:r>
            <a:r>
              <a:rPr lang="en-US" sz="2600" dirty="0" err="1" smtClean="0"/>
              <a:t>tələblərinə</a:t>
            </a:r>
            <a:r>
              <a:rPr lang="en-US" sz="2600" dirty="0" smtClean="0"/>
              <a:t> </a:t>
            </a:r>
            <a:r>
              <a:rPr lang="en-US" sz="2600" dirty="0" err="1" smtClean="0"/>
              <a:t>uyğundur</a:t>
            </a:r>
            <a:r>
              <a:rPr lang="en-US" sz="2600" dirty="0" smtClean="0"/>
              <a:t>. </a:t>
            </a:r>
            <a:r>
              <a:rPr lang="en-US" sz="2600" dirty="0" err="1" smtClean="0"/>
              <a:t>Belə</a:t>
            </a:r>
            <a:r>
              <a:rPr lang="en-US" sz="2600" dirty="0" smtClean="0"/>
              <a:t> </a:t>
            </a:r>
            <a:r>
              <a:rPr lang="en-US" sz="2600" dirty="0" err="1" smtClean="0"/>
              <a:t>ki</a:t>
            </a:r>
            <a:r>
              <a:rPr lang="en-US" sz="2600" dirty="0" smtClean="0"/>
              <a:t>, o, </a:t>
            </a:r>
            <a:r>
              <a:rPr lang="en-US" sz="2600" dirty="0" err="1" smtClean="0"/>
              <a:t>zərurilik</a:t>
            </a:r>
            <a:r>
              <a:rPr lang="en-US" sz="2600" dirty="0" smtClean="0"/>
              <a:t> </a:t>
            </a:r>
            <a:r>
              <a:rPr lang="en-US" sz="2600" dirty="0" err="1" smtClean="0"/>
              <a:t>tələbinə</a:t>
            </a:r>
            <a:r>
              <a:rPr lang="en-US" sz="2600" dirty="0" smtClean="0"/>
              <a:t> </a:t>
            </a:r>
            <a:r>
              <a:rPr lang="en-US" sz="2600" dirty="0" err="1" smtClean="0"/>
              <a:t>də</a:t>
            </a:r>
            <a:r>
              <a:rPr lang="en-US" sz="2600" dirty="0" smtClean="0"/>
              <a:t> </a:t>
            </a:r>
            <a:r>
              <a:rPr lang="en-US" sz="2600" dirty="0" err="1" smtClean="0"/>
              <a:t>cavab</a:t>
            </a:r>
            <a:r>
              <a:rPr lang="en-US" sz="2600" dirty="0" smtClean="0"/>
              <a:t> </a:t>
            </a:r>
            <a:r>
              <a:rPr lang="en-US" sz="2600" dirty="0" err="1" smtClean="0"/>
              <a:t>verməlidir</a:t>
            </a:r>
            <a:r>
              <a:rPr lang="en-US" sz="2600" dirty="0" smtClean="0"/>
              <a:t>, </a:t>
            </a:r>
            <a:r>
              <a:rPr lang="en-US" sz="2600" dirty="0" err="1" smtClean="0"/>
              <a:t>Məhkəmə</a:t>
            </a:r>
            <a:r>
              <a:rPr lang="en-US" sz="2600" dirty="0" smtClean="0"/>
              <a:t> </a:t>
            </a:r>
            <a:r>
              <a:rPr lang="en-US" sz="2600" dirty="0" err="1" smtClean="0"/>
              <a:t>bu</a:t>
            </a:r>
            <a:r>
              <a:rPr lang="az-Latn-AZ" sz="2600" dirty="0" smtClean="0"/>
              <a:t>nu</a:t>
            </a:r>
            <a:r>
              <a:rPr lang="en-US" sz="2600" dirty="0" smtClean="0"/>
              <a:t> </a:t>
            </a:r>
            <a:r>
              <a:rPr lang="en-US" sz="2600" dirty="0" err="1" smtClean="0"/>
              <a:t>müəyyənləşdi</a:t>
            </a:r>
            <a:r>
              <a:rPr lang="az-Latn-AZ" sz="2600" dirty="0" smtClean="0"/>
              <a:t>rərkən</a:t>
            </a:r>
            <a:r>
              <a:rPr lang="en-US" sz="2600" dirty="0" smtClean="0"/>
              <a:t>. </a:t>
            </a:r>
            <a:r>
              <a:rPr lang="en-US" sz="2600" dirty="0" err="1" smtClean="0"/>
              <a:t>Konvensiyada</a:t>
            </a:r>
            <a:r>
              <a:rPr lang="en-US" sz="2600" dirty="0" smtClean="0"/>
              <a:t> </a:t>
            </a:r>
            <a:r>
              <a:rPr lang="en-US" sz="2600" dirty="0" err="1" smtClean="0"/>
              <a:t>istifadə</a:t>
            </a:r>
            <a:r>
              <a:rPr lang="en-US" sz="2600" dirty="0" smtClean="0"/>
              <a:t> </a:t>
            </a:r>
            <a:r>
              <a:rPr lang="en-US" sz="2600" dirty="0" err="1" smtClean="0"/>
              <a:t>edilmiş</a:t>
            </a:r>
            <a:r>
              <a:rPr lang="en-US" sz="2600" dirty="0" smtClean="0"/>
              <a:t> «</a:t>
            </a:r>
            <a:r>
              <a:rPr lang="en-US" sz="2600" dirty="0" err="1" smtClean="0"/>
              <a:t>zəruri</a:t>
            </a:r>
            <a:r>
              <a:rPr lang="en-US" sz="2600" dirty="0" smtClean="0"/>
              <a:t>» termini </a:t>
            </a:r>
            <a:r>
              <a:rPr lang="en-US" sz="2600" dirty="0" err="1" smtClean="0"/>
              <a:t>cəmiyyətlə</a:t>
            </a:r>
            <a:r>
              <a:rPr lang="en-US" sz="2600" dirty="0" smtClean="0"/>
              <a:t> </a:t>
            </a:r>
            <a:r>
              <a:rPr lang="en-US" sz="2600" dirty="0" err="1" smtClean="0"/>
              <a:t>fərd</a:t>
            </a:r>
            <a:r>
              <a:rPr lang="en-US" sz="2600" dirty="0" smtClean="0"/>
              <a:t> </a:t>
            </a:r>
            <a:r>
              <a:rPr lang="en-US" sz="2600" dirty="0" err="1" smtClean="0"/>
              <a:t>arasındakı</a:t>
            </a:r>
            <a:r>
              <a:rPr lang="en-US" sz="2600" dirty="0" smtClean="0"/>
              <a:t> </a:t>
            </a:r>
            <a:r>
              <a:rPr lang="en-US" sz="2600" dirty="0" err="1" smtClean="0"/>
              <a:t>ziddiyyətdən</a:t>
            </a:r>
            <a:r>
              <a:rPr lang="en-US" sz="2600" dirty="0" smtClean="0"/>
              <a:t> </a:t>
            </a:r>
            <a:r>
              <a:rPr lang="en-US" sz="2600" dirty="0" err="1" smtClean="0"/>
              <a:t>doğan</a:t>
            </a:r>
            <a:r>
              <a:rPr lang="en-US" sz="2600" dirty="0" smtClean="0"/>
              <a:t> </a:t>
            </a:r>
            <a:r>
              <a:rPr lang="en-US" sz="2600" dirty="0" err="1" smtClean="0"/>
              <a:t>gərginliyi</a:t>
            </a:r>
            <a:r>
              <a:rPr lang="en-US" sz="2600" dirty="0" smtClean="0"/>
              <a:t> </a:t>
            </a:r>
            <a:r>
              <a:rPr lang="en-US" sz="2600" dirty="0" err="1" smtClean="0"/>
              <a:t>özündə</a:t>
            </a:r>
            <a:r>
              <a:rPr lang="en-US" sz="2600" dirty="0" smtClean="0"/>
              <a:t> </a:t>
            </a:r>
            <a:r>
              <a:rPr lang="en-US" sz="2600" dirty="0" err="1" smtClean="0"/>
              <a:t>əks</a:t>
            </a:r>
            <a:r>
              <a:rPr lang="en-US" sz="2600" dirty="0" smtClean="0"/>
              <a:t> </a:t>
            </a:r>
            <a:r>
              <a:rPr lang="en-US" sz="2600" dirty="0" err="1" smtClean="0"/>
              <a:t>etdirir</a:t>
            </a:r>
            <a:r>
              <a:rPr lang="en-US" sz="2600" dirty="0" smtClean="0"/>
              <a:t>. </a:t>
            </a:r>
            <a:r>
              <a:rPr lang="en-US" sz="2600" dirty="0" err="1" smtClean="0"/>
              <a:t>Müdaxilənin</a:t>
            </a:r>
            <a:r>
              <a:rPr lang="en-US" sz="2600" dirty="0" smtClean="0"/>
              <a:t> </a:t>
            </a:r>
            <a:r>
              <a:rPr lang="en-US" sz="2600" dirty="0" err="1" smtClean="0"/>
              <a:t>zəruriliyini</a:t>
            </a:r>
            <a:r>
              <a:rPr lang="en-US" sz="2600" dirty="0" smtClean="0"/>
              <a:t> (</a:t>
            </a:r>
            <a:r>
              <a:rPr lang="en-US" sz="2600" dirty="0" err="1" smtClean="0"/>
              <a:t>müdaxilənin</a:t>
            </a:r>
            <a:r>
              <a:rPr lang="en-US" sz="2600" dirty="0" smtClean="0"/>
              <a:t> </a:t>
            </a:r>
            <a:r>
              <a:rPr lang="en-US" sz="2600" dirty="0" err="1" smtClean="0"/>
              <a:t>zəruriliyi</a:t>
            </a:r>
            <a:r>
              <a:rPr lang="en-US" sz="2600" dirty="0" smtClean="0"/>
              <a:t> </a:t>
            </a:r>
            <a:r>
              <a:rPr lang="en-US" sz="2600" dirty="0" err="1" smtClean="0"/>
              <a:t>ilə</a:t>
            </a:r>
            <a:r>
              <a:rPr lang="en-US" sz="2600" dirty="0" smtClean="0"/>
              <a:t> </a:t>
            </a:r>
            <a:r>
              <a:rPr lang="en-US" sz="2600" dirty="0" err="1" smtClean="0"/>
              <a:t>yanaşı</a:t>
            </a:r>
            <a:r>
              <a:rPr lang="en-US" sz="2600" dirty="0" smtClean="0"/>
              <a:t>, </a:t>
            </a:r>
            <a:r>
              <a:rPr lang="en-US" sz="2600" dirty="0" err="1" smtClean="0"/>
              <a:t>həm</a:t>
            </a:r>
            <a:r>
              <a:rPr lang="en-US" sz="2600" dirty="0" smtClean="0"/>
              <a:t> </a:t>
            </a:r>
            <a:r>
              <a:rPr lang="en-US" sz="2600" dirty="0" err="1" smtClean="0"/>
              <a:t>də</a:t>
            </a:r>
            <a:r>
              <a:rPr lang="en-US" sz="2600" dirty="0" smtClean="0"/>
              <a:t> </a:t>
            </a:r>
            <a:r>
              <a:rPr lang="en-US" sz="2600" dirty="0" err="1" smtClean="0"/>
              <a:t>müdaxilə</a:t>
            </a:r>
            <a:r>
              <a:rPr lang="en-US" sz="2600" dirty="0" smtClean="0"/>
              <a:t> </a:t>
            </a:r>
            <a:r>
              <a:rPr lang="en-US" sz="2600" dirty="0" err="1" smtClean="0"/>
              <a:t>tədbirinin</a:t>
            </a:r>
            <a:r>
              <a:rPr lang="en-US" sz="2600" dirty="0" smtClean="0"/>
              <a:t> </a:t>
            </a:r>
            <a:r>
              <a:rPr lang="en-US" sz="2600" dirty="0" err="1" smtClean="0"/>
              <a:t>qarşıya</a:t>
            </a:r>
            <a:r>
              <a:rPr lang="en-US" sz="2600" dirty="0" smtClean="0"/>
              <a:t> </a:t>
            </a:r>
            <a:r>
              <a:rPr lang="en-US" sz="2600" dirty="0" err="1" smtClean="0"/>
              <a:t>qoyulan</a:t>
            </a:r>
            <a:r>
              <a:rPr lang="en-US" sz="2600" dirty="0" smtClean="0"/>
              <a:t> </a:t>
            </a:r>
            <a:r>
              <a:rPr lang="en-US" sz="2600" dirty="0" err="1" smtClean="0"/>
              <a:t>qanuni</a:t>
            </a:r>
            <a:r>
              <a:rPr lang="en-US" sz="2600" dirty="0" smtClean="0"/>
              <a:t> </a:t>
            </a:r>
            <a:r>
              <a:rPr lang="en-US" sz="2600" dirty="0" err="1" smtClean="0"/>
              <a:t>məqsədə</a:t>
            </a:r>
            <a:r>
              <a:rPr lang="en-US" sz="2600" dirty="0" smtClean="0"/>
              <a:t> </a:t>
            </a:r>
            <a:r>
              <a:rPr lang="en-US" sz="2600" dirty="0" err="1" smtClean="0"/>
              <a:t>mütənasib</a:t>
            </a:r>
            <a:r>
              <a:rPr lang="en-US" sz="2600" dirty="0" smtClean="0"/>
              <a:t> </a:t>
            </a:r>
            <a:r>
              <a:rPr lang="en-US" sz="2600" dirty="0" err="1" smtClean="0"/>
              <a:t>olması</a:t>
            </a:r>
            <a:r>
              <a:rPr lang="en-US" sz="2600" dirty="0" smtClean="0"/>
              <a:t> </a:t>
            </a:r>
            <a:r>
              <a:rPr lang="en-US" sz="2600" dirty="0" err="1" smtClean="0"/>
              <a:t>tələb</a:t>
            </a:r>
            <a:r>
              <a:rPr lang="en-US" sz="2600" dirty="0" smtClean="0"/>
              <a:t> </a:t>
            </a:r>
            <a:r>
              <a:rPr lang="en-US" sz="2600" dirty="0" err="1" smtClean="0"/>
              <a:t>olunur</a:t>
            </a:r>
            <a:r>
              <a:rPr lang="en-US" sz="2600" dirty="0" smtClean="0"/>
              <a:t>) </a:t>
            </a:r>
            <a:r>
              <a:rPr lang="en-US" sz="2600" dirty="0" err="1" smtClean="0"/>
              <a:t>qiymətləndirərkən</a:t>
            </a:r>
            <a:r>
              <a:rPr lang="en-US" sz="2600" dirty="0" smtClean="0"/>
              <a:t> </a:t>
            </a:r>
            <a:r>
              <a:rPr lang="en-US" sz="2600" dirty="0" err="1" smtClean="0"/>
              <a:t>Məhkəmə</a:t>
            </a:r>
            <a:r>
              <a:rPr lang="en-US" sz="2600" dirty="0" smtClean="0"/>
              <a:t> </a:t>
            </a:r>
            <a:r>
              <a:rPr lang="en-US" sz="2600" dirty="0" err="1" smtClean="0"/>
              <a:t>onu</a:t>
            </a:r>
            <a:r>
              <a:rPr lang="en-US" sz="2600" dirty="0" smtClean="0"/>
              <a:t> </a:t>
            </a:r>
            <a:r>
              <a:rPr lang="en-US" sz="2600" dirty="0" err="1" smtClean="0"/>
              <a:t>konkret</a:t>
            </a:r>
            <a:r>
              <a:rPr lang="en-US" sz="2600" dirty="0" smtClean="0"/>
              <a:t> </a:t>
            </a:r>
            <a:r>
              <a:rPr lang="en-US" sz="2600" dirty="0" err="1" smtClean="0"/>
              <a:t>işdə</a:t>
            </a:r>
            <a:r>
              <a:rPr lang="en-US" sz="2600" dirty="0" smtClean="0"/>
              <a:t> </a:t>
            </a:r>
            <a:r>
              <a:rPr lang="en-US" sz="2600" dirty="0" err="1" smtClean="0"/>
              <a:t>araşdırılan</a:t>
            </a:r>
            <a:r>
              <a:rPr lang="en-US" sz="2600" dirty="0" smtClean="0"/>
              <a:t> </a:t>
            </a:r>
            <a:r>
              <a:rPr lang="en-US" sz="2600" dirty="0" err="1" smtClean="0"/>
              <a:t>hüquqla</a:t>
            </a:r>
            <a:r>
              <a:rPr lang="en-US" sz="2600" dirty="0" smtClean="0"/>
              <a:t> </a:t>
            </a:r>
            <a:r>
              <a:rPr lang="en-US" sz="2600" dirty="0" err="1" smtClean="0"/>
              <a:t>məhdudlaşdırmaya</a:t>
            </a:r>
            <a:r>
              <a:rPr lang="en-US" sz="2600" dirty="0" smtClean="0"/>
              <a:t> </a:t>
            </a:r>
            <a:r>
              <a:rPr lang="en-US" sz="2600" dirty="0" err="1" smtClean="0"/>
              <a:t>bilər</a:t>
            </a:r>
            <a:r>
              <a:rPr lang="en-US" sz="2600" dirty="0" smtClean="0"/>
              <a:t>, </a:t>
            </a:r>
            <a:r>
              <a:rPr lang="en-US" sz="2600" dirty="0" err="1" smtClean="0"/>
              <a:t>yəni</a:t>
            </a:r>
            <a:r>
              <a:rPr lang="en-US" sz="2600" dirty="0" smtClean="0"/>
              <a:t> </a:t>
            </a:r>
            <a:r>
              <a:rPr lang="en-US" sz="2600" dirty="0" err="1" smtClean="0"/>
              <a:t>zəruri</a:t>
            </a:r>
            <a:r>
              <a:rPr lang="en-US" sz="2600" dirty="0" smtClean="0"/>
              <a:t> </a:t>
            </a:r>
            <a:r>
              <a:rPr lang="en-US" sz="2600" dirty="0" err="1" smtClean="0"/>
              <a:t>hallarda</a:t>
            </a:r>
            <a:r>
              <a:rPr lang="en-US" sz="2600" dirty="0" smtClean="0"/>
              <a:t> </a:t>
            </a:r>
            <a:r>
              <a:rPr lang="en-US" sz="2600" dirty="0" err="1" smtClean="0"/>
              <a:t>Məhkəmə</a:t>
            </a:r>
            <a:r>
              <a:rPr lang="en-US" sz="2600" dirty="0" smtClean="0"/>
              <a:t> </a:t>
            </a:r>
            <a:r>
              <a:rPr lang="en-US" sz="2600" dirty="0" err="1" smtClean="0"/>
              <a:t>bir</a:t>
            </a:r>
            <a:r>
              <a:rPr lang="en-US" sz="2600" dirty="0" smtClean="0"/>
              <a:t> </a:t>
            </a:r>
            <a:r>
              <a:rPr lang="en-US" sz="2600" dirty="0" err="1" smtClean="0"/>
              <a:t>sıra</a:t>
            </a:r>
            <a:r>
              <a:rPr lang="en-US" sz="2600" dirty="0" smtClean="0"/>
              <a:t> </a:t>
            </a:r>
            <a:r>
              <a:rPr lang="en-US" sz="2600" dirty="0" err="1" smtClean="0"/>
              <a:t>əlamətlər</a:t>
            </a:r>
            <a:r>
              <a:rPr lang="en-US" sz="2600" dirty="0" smtClean="0"/>
              <a:t> </a:t>
            </a:r>
            <a:r>
              <a:rPr lang="en-US" sz="2600" dirty="0" err="1" smtClean="0"/>
              <a:t>baxımından</a:t>
            </a:r>
            <a:r>
              <a:rPr lang="en-US" sz="2600" dirty="0" smtClean="0"/>
              <a:t>, </a:t>
            </a:r>
            <a:r>
              <a:rPr lang="en-US" sz="2600" dirty="0" err="1" smtClean="0"/>
              <a:t>məsələn</a:t>
            </a:r>
            <a:r>
              <a:rPr lang="en-US" sz="2600" dirty="0" smtClean="0"/>
              <a:t>, </a:t>
            </a:r>
            <a:r>
              <a:rPr lang="en-US" sz="2600" dirty="0" err="1" smtClean="0"/>
              <a:t>plüralizm</a:t>
            </a:r>
            <a:r>
              <a:rPr lang="en-US" sz="2600" dirty="0" smtClean="0"/>
              <a:t>, </a:t>
            </a:r>
            <a:r>
              <a:rPr lang="en-US" sz="2600" dirty="0" err="1" smtClean="0"/>
              <a:t>tolerantlıq</a:t>
            </a:r>
            <a:r>
              <a:rPr lang="en-US" sz="2600" dirty="0" smtClean="0"/>
              <a:t>, </a:t>
            </a:r>
            <a:r>
              <a:rPr lang="en-US" sz="2600" dirty="0" err="1" smtClean="0"/>
              <a:t>ideyalara</a:t>
            </a:r>
            <a:r>
              <a:rPr lang="en-US" sz="2600" dirty="0" smtClean="0"/>
              <a:t> </a:t>
            </a:r>
            <a:r>
              <a:rPr lang="en-US" sz="2600" dirty="0" err="1" smtClean="0"/>
              <a:t>açıqlıq</a:t>
            </a:r>
            <a:r>
              <a:rPr lang="en-US" sz="2600" dirty="0" smtClean="0"/>
              <a:t>, </a:t>
            </a:r>
            <a:r>
              <a:rPr lang="en-US" sz="2600" dirty="0" err="1" smtClean="0"/>
              <a:t>bərabərlik</a:t>
            </a:r>
            <a:r>
              <a:rPr lang="en-US" sz="2600" dirty="0" smtClean="0"/>
              <a:t>, </a:t>
            </a:r>
            <a:r>
              <a:rPr lang="en-US" sz="2600" dirty="0" err="1" smtClean="0"/>
              <a:t>azadlıq</a:t>
            </a:r>
            <a:r>
              <a:rPr lang="en-US" sz="2600" dirty="0" smtClean="0"/>
              <a:t>, </a:t>
            </a:r>
            <a:r>
              <a:rPr lang="en-US" sz="2600" dirty="0" err="1" smtClean="0"/>
              <a:t>ədalətli</a:t>
            </a:r>
            <a:r>
              <a:rPr lang="en-US" sz="2600" dirty="0" smtClean="0"/>
              <a:t> </a:t>
            </a:r>
            <a:r>
              <a:rPr lang="en-US" sz="2600" dirty="0" err="1" smtClean="0"/>
              <a:t>məhkəmə</a:t>
            </a:r>
            <a:r>
              <a:rPr lang="en-US" sz="2600" dirty="0" smtClean="0"/>
              <a:t> </a:t>
            </a:r>
            <a:r>
              <a:rPr lang="en-US" sz="2600" dirty="0" err="1" smtClean="0"/>
              <a:t>araşdırması</a:t>
            </a:r>
            <a:r>
              <a:rPr lang="en-US" sz="2600" dirty="0" smtClean="0"/>
              <a:t> </a:t>
            </a:r>
            <a:r>
              <a:rPr lang="en-US" sz="2600" dirty="0" err="1" smtClean="0"/>
              <a:t>hüququ</a:t>
            </a:r>
            <a:r>
              <a:rPr lang="en-US" sz="2600" dirty="0" smtClean="0"/>
              <a:t>, </a:t>
            </a:r>
            <a:r>
              <a:rPr lang="en-US" sz="2600" dirty="0" err="1" smtClean="0"/>
              <a:t>ifadə</a:t>
            </a:r>
            <a:r>
              <a:rPr lang="en-US" sz="2600" dirty="0" smtClean="0"/>
              <a:t> </a:t>
            </a:r>
            <a:r>
              <a:rPr lang="en-US" sz="2600" dirty="0" err="1" smtClean="0"/>
              <a:t>azadlığı</a:t>
            </a:r>
            <a:r>
              <a:rPr lang="en-US" sz="2600" dirty="0" smtClean="0"/>
              <a:t>, </a:t>
            </a:r>
            <a:r>
              <a:rPr lang="en-US" sz="2600" dirty="0" err="1" smtClean="0"/>
              <a:t>habelə</a:t>
            </a:r>
            <a:r>
              <a:rPr lang="en-US" sz="2600" dirty="0" smtClean="0"/>
              <a:t> </a:t>
            </a:r>
            <a:r>
              <a:rPr lang="en-US" sz="2600" dirty="0" err="1" smtClean="0"/>
              <a:t>toplaşmaq</a:t>
            </a:r>
            <a:r>
              <a:rPr lang="en-US" sz="2600" dirty="0" smtClean="0"/>
              <a:t> </a:t>
            </a:r>
            <a:r>
              <a:rPr lang="en-US" sz="2600" dirty="0" err="1" smtClean="0"/>
              <a:t>və</a:t>
            </a:r>
            <a:r>
              <a:rPr lang="en-US" sz="2600" dirty="0" smtClean="0"/>
              <a:t> din </a:t>
            </a:r>
            <a:r>
              <a:rPr lang="en-US" sz="2600" dirty="0" err="1" smtClean="0"/>
              <a:t>azadlığı</a:t>
            </a:r>
            <a:r>
              <a:rPr lang="en-US" sz="2600" dirty="0" smtClean="0"/>
              <a:t> </a:t>
            </a:r>
            <a:r>
              <a:rPr lang="en-US" sz="2600" dirty="0" err="1" smtClean="0"/>
              <a:t>nöqteyi-nəzərindən</a:t>
            </a:r>
            <a:r>
              <a:rPr lang="en-US" sz="2600" dirty="0" smtClean="0"/>
              <a:t> </a:t>
            </a:r>
            <a:r>
              <a:rPr lang="en-US" sz="2600" dirty="0" err="1" smtClean="0"/>
              <a:t>cavabdeh</a:t>
            </a:r>
            <a:r>
              <a:rPr lang="en-US" sz="2600" dirty="0" smtClean="0"/>
              <a:t> </a:t>
            </a:r>
            <a:r>
              <a:rPr lang="en-US" sz="2600" dirty="0" err="1" smtClean="0"/>
              <a:t>dövlətin</a:t>
            </a:r>
            <a:r>
              <a:rPr lang="en-US" sz="2600" dirty="0" smtClean="0"/>
              <a:t> </a:t>
            </a:r>
            <a:r>
              <a:rPr lang="en-US" sz="2600" dirty="0" err="1" smtClean="0"/>
              <a:t>demokratik</a:t>
            </a:r>
            <a:r>
              <a:rPr lang="en-US" sz="2600" dirty="0" smtClean="0"/>
              <a:t> </a:t>
            </a:r>
            <a:r>
              <a:rPr lang="en-US" sz="2600" dirty="0" err="1" smtClean="0"/>
              <a:t>mahiyyət</a:t>
            </a:r>
            <a:r>
              <a:rPr lang="en-US" sz="2600" dirty="0" smtClean="0"/>
              <a:t> </a:t>
            </a:r>
            <a:r>
              <a:rPr lang="en-US" sz="2600" dirty="0" err="1" smtClean="0"/>
              <a:t>daşıyıb-daşımadığını</a:t>
            </a:r>
            <a:r>
              <a:rPr lang="en-US" sz="2600" dirty="0" smtClean="0"/>
              <a:t> </a:t>
            </a:r>
            <a:r>
              <a:rPr lang="en-US" sz="2600" dirty="0" err="1" smtClean="0"/>
              <a:t>araşdıra</a:t>
            </a:r>
            <a:r>
              <a:rPr lang="en-US" sz="2600" dirty="0" smtClean="0"/>
              <a:t> </a:t>
            </a:r>
            <a:r>
              <a:rPr lang="en-US" sz="2600" dirty="0" err="1" smtClean="0"/>
              <a:t>bilər</a:t>
            </a:r>
            <a:r>
              <a:rPr lang="en-US" sz="2600" dirty="0" smtClean="0"/>
              <a:t>. </a:t>
            </a:r>
            <a:r>
              <a:rPr lang="en-US" sz="2600" dirty="0" err="1" smtClean="0">
                <a:solidFill>
                  <a:srgbClr val="FF0000"/>
                </a:solidFill>
              </a:rPr>
              <a:t>Rifah</a:t>
            </a:r>
            <a:r>
              <a:rPr lang="en-US" sz="2600" dirty="0" smtClean="0">
                <a:solidFill>
                  <a:srgbClr val="FF0000"/>
                </a:solidFill>
              </a:rPr>
              <a:t> </a:t>
            </a:r>
            <a:r>
              <a:rPr lang="en-US" sz="2600" dirty="0" err="1" smtClean="0">
                <a:solidFill>
                  <a:srgbClr val="FF0000"/>
                </a:solidFill>
              </a:rPr>
              <a:t>Partiyası</a:t>
            </a:r>
            <a:r>
              <a:rPr lang="en-US" sz="2600" dirty="0" smtClean="0">
                <a:solidFill>
                  <a:srgbClr val="FF0000"/>
                </a:solidFill>
              </a:rPr>
              <a:t> </a:t>
            </a:r>
            <a:r>
              <a:rPr lang="en-US" sz="2600" dirty="0" err="1" smtClean="0">
                <a:solidFill>
                  <a:srgbClr val="FF0000"/>
                </a:solidFill>
              </a:rPr>
              <a:t>Türkiyəyə</a:t>
            </a:r>
            <a:r>
              <a:rPr lang="en-US" sz="2600" dirty="0" smtClean="0">
                <a:solidFill>
                  <a:srgbClr val="FF0000"/>
                </a:solidFill>
              </a:rPr>
              <a:t> </a:t>
            </a:r>
            <a:r>
              <a:rPr lang="en-US" sz="2600" dirty="0" err="1" smtClean="0">
                <a:solidFill>
                  <a:srgbClr val="FF0000"/>
                </a:solidFill>
              </a:rPr>
              <a:t>qarşı</a:t>
            </a:r>
            <a:r>
              <a:rPr lang="en-US" sz="2600" dirty="0" smtClean="0">
                <a:solidFill>
                  <a:srgbClr val="FF0000"/>
                </a:solidFill>
              </a:rPr>
              <a:t>  </a:t>
            </a:r>
            <a:endParaRPr lang="ru-RU" sz="2600" dirty="0">
              <a:solidFill>
                <a:srgbClr val="FF0000"/>
              </a:solidFill>
            </a:endParaRPr>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017FEB1-CA62-42DC-841E-A979DEFBD1C3}" type="slidenum">
              <a:rPr lang="ru-RU" smtClean="0"/>
              <a:pPr/>
              <a:t>17</a:t>
            </a:fld>
            <a:endParaRPr lang="ru-RU"/>
          </a:p>
        </p:txBody>
      </p:sp>
      <p:sp>
        <p:nvSpPr>
          <p:cNvPr id="3" name="Rectangle 2"/>
          <p:cNvSpPr/>
          <p:nvPr/>
        </p:nvSpPr>
        <p:spPr>
          <a:xfrm>
            <a:off x="0" y="285728"/>
            <a:ext cx="9144000" cy="6636961"/>
          </a:xfrm>
          <a:prstGeom prst="rect">
            <a:avLst/>
          </a:prstGeom>
        </p:spPr>
        <p:txBody>
          <a:bodyPr wrap="square">
            <a:spAutoFit/>
          </a:bodyPr>
          <a:lstStyle/>
          <a:p>
            <a:r>
              <a:rPr lang="en-US" sz="3200" b="1" dirty="0" err="1" smtClean="0"/>
              <a:t>Mütənasiblik</a:t>
            </a:r>
            <a:r>
              <a:rPr lang="en-US" sz="3200" b="1" dirty="0" smtClean="0"/>
              <a:t> </a:t>
            </a:r>
            <a:r>
              <a:rPr lang="en-US" sz="3200" b="1" dirty="0" err="1" smtClean="0"/>
              <a:t>tələbi</a:t>
            </a:r>
            <a:r>
              <a:rPr lang="en-US" sz="3200" b="1" dirty="0" smtClean="0"/>
              <a:t> </a:t>
            </a:r>
            <a:r>
              <a:rPr lang="en-US" sz="3200" b="1" dirty="0" err="1" smtClean="0"/>
              <a:t>və</a:t>
            </a:r>
            <a:r>
              <a:rPr lang="en-US" sz="3200" b="1" dirty="0" smtClean="0"/>
              <a:t> </a:t>
            </a:r>
            <a:r>
              <a:rPr lang="en-US" sz="3200" b="1" dirty="0" err="1" smtClean="0"/>
              <a:t>qiymətləndirmə</a:t>
            </a:r>
            <a:r>
              <a:rPr lang="en-US" sz="3200" b="1" dirty="0" smtClean="0"/>
              <a:t> </a:t>
            </a:r>
            <a:r>
              <a:rPr lang="en-US" sz="3200" b="1" dirty="0" err="1" smtClean="0"/>
              <a:t>sərbəstliyinin</a:t>
            </a:r>
            <a:r>
              <a:rPr lang="en-US" sz="3200" b="1" dirty="0" smtClean="0"/>
              <a:t> </a:t>
            </a:r>
            <a:r>
              <a:rPr lang="en-US" sz="3200" b="1" dirty="0" err="1" smtClean="0"/>
              <a:t>hüdudları</a:t>
            </a:r>
            <a:r>
              <a:rPr lang="en-US" sz="3200" b="1" dirty="0" smtClean="0"/>
              <a:t> </a:t>
            </a:r>
          </a:p>
          <a:p>
            <a:r>
              <a:rPr lang="en-US" sz="3200" dirty="0" err="1" smtClean="0"/>
              <a:t>Milli</a:t>
            </a:r>
            <a:r>
              <a:rPr lang="en-US" sz="3200" dirty="0" smtClean="0"/>
              <a:t> </a:t>
            </a:r>
            <a:r>
              <a:rPr lang="en-US" sz="3200" dirty="0" err="1" smtClean="0"/>
              <a:t>hakimiyyət</a:t>
            </a:r>
            <a:r>
              <a:rPr lang="en-US" sz="3200" dirty="0" smtClean="0"/>
              <a:t> </a:t>
            </a:r>
            <a:r>
              <a:rPr lang="en-US" sz="3200" dirty="0" err="1" smtClean="0"/>
              <a:t>orqanı</a:t>
            </a:r>
            <a:r>
              <a:rPr lang="en-US" sz="3200" dirty="0" smtClean="0"/>
              <a:t> </a:t>
            </a:r>
            <a:r>
              <a:rPr lang="en-US" sz="3200" dirty="0" err="1" smtClean="0"/>
              <a:t>tərəfindən</a:t>
            </a:r>
            <a:r>
              <a:rPr lang="en-US" sz="3200" dirty="0" smtClean="0"/>
              <a:t> </a:t>
            </a:r>
            <a:r>
              <a:rPr lang="en-US" sz="3200" dirty="0" err="1" smtClean="0"/>
              <a:t>bu</a:t>
            </a:r>
            <a:r>
              <a:rPr lang="en-US" sz="3200" dirty="0" smtClean="0"/>
              <a:t> </a:t>
            </a:r>
            <a:r>
              <a:rPr lang="en-US" sz="3200" dirty="0" err="1" smtClean="0"/>
              <a:t>və</a:t>
            </a:r>
            <a:r>
              <a:rPr lang="en-US" sz="3200" dirty="0" smtClean="0"/>
              <a:t> </a:t>
            </a:r>
            <a:r>
              <a:rPr lang="en-US" sz="3200" dirty="0" err="1" smtClean="0"/>
              <a:t>ya</a:t>
            </a:r>
            <a:r>
              <a:rPr lang="en-US" sz="3200" dirty="0" smtClean="0"/>
              <a:t> </a:t>
            </a:r>
            <a:r>
              <a:rPr lang="en-US" sz="3200" dirty="0" err="1" smtClean="0"/>
              <a:t>digər</a:t>
            </a:r>
            <a:r>
              <a:rPr lang="en-US" sz="3200" dirty="0" smtClean="0"/>
              <a:t> </a:t>
            </a:r>
            <a:r>
              <a:rPr lang="en-US" sz="3200" dirty="0" err="1" smtClean="0"/>
              <a:t>tədbirin</a:t>
            </a:r>
            <a:r>
              <a:rPr lang="en-US" sz="3200" dirty="0" smtClean="0"/>
              <a:t> </a:t>
            </a:r>
            <a:r>
              <a:rPr lang="en-US" sz="3200" dirty="0" err="1" smtClean="0"/>
              <a:t>tətbiqinin</a:t>
            </a:r>
            <a:r>
              <a:rPr lang="en-US" sz="3200" dirty="0" smtClean="0"/>
              <a:t> </a:t>
            </a:r>
            <a:r>
              <a:rPr lang="en-US" sz="3200" dirty="0" err="1" smtClean="0"/>
              <a:t>zəruriliyinin</a:t>
            </a:r>
            <a:r>
              <a:rPr lang="en-US" sz="3200" dirty="0" smtClean="0"/>
              <a:t> </a:t>
            </a:r>
            <a:r>
              <a:rPr lang="en-US" sz="3200" dirty="0" err="1" smtClean="0"/>
              <a:t>qiymətləndirilməsini</a:t>
            </a:r>
            <a:r>
              <a:rPr lang="en-US" sz="3200" dirty="0" smtClean="0"/>
              <a:t> </a:t>
            </a:r>
            <a:r>
              <a:rPr lang="en-US" sz="3200" dirty="0" err="1" smtClean="0"/>
              <a:t>nəzərdə</a:t>
            </a:r>
            <a:r>
              <a:rPr lang="en-US" sz="3200" dirty="0" smtClean="0"/>
              <a:t> </a:t>
            </a:r>
            <a:r>
              <a:rPr lang="en-US" sz="3200" dirty="0" err="1" smtClean="0"/>
              <a:t>tutan</a:t>
            </a:r>
            <a:r>
              <a:rPr lang="en-US" sz="3200" dirty="0" smtClean="0"/>
              <a:t> </a:t>
            </a:r>
            <a:r>
              <a:rPr lang="en-US" sz="3200" dirty="0" err="1" smtClean="0"/>
              <a:t>qiymətləndirmə</a:t>
            </a:r>
            <a:r>
              <a:rPr lang="en-US" sz="3200" dirty="0" smtClean="0"/>
              <a:t> </a:t>
            </a:r>
            <a:r>
              <a:rPr lang="en-US" sz="3200" dirty="0" err="1" smtClean="0"/>
              <a:t>sərbəstliyi</a:t>
            </a:r>
            <a:r>
              <a:rPr lang="en-US" sz="3200" dirty="0" smtClean="0"/>
              <a:t> </a:t>
            </a:r>
            <a:r>
              <a:rPr lang="en-US" sz="3200" dirty="0" err="1" smtClean="0"/>
              <a:t>doktrinası</a:t>
            </a:r>
            <a:r>
              <a:rPr lang="en-US" sz="3200" dirty="0" smtClean="0"/>
              <a:t> </a:t>
            </a:r>
            <a:r>
              <a:rPr lang="en-US" sz="3200" dirty="0" err="1" smtClean="0"/>
              <a:t>mütənasiblik</a:t>
            </a:r>
            <a:r>
              <a:rPr lang="en-US" sz="3200" dirty="0" smtClean="0"/>
              <a:t> </a:t>
            </a:r>
            <a:r>
              <a:rPr lang="en-US" sz="3200" dirty="0" err="1" smtClean="0"/>
              <a:t>prinsipini</a:t>
            </a:r>
            <a:r>
              <a:rPr lang="en-US" sz="3200" dirty="0" smtClean="0"/>
              <a:t> </a:t>
            </a:r>
            <a:r>
              <a:rPr lang="en-US" sz="3200" dirty="0" err="1" smtClean="0"/>
              <a:t>özündə</a:t>
            </a:r>
            <a:r>
              <a:rPr lang="en-US" sz="3200" dirty="0" smtClean="0"/>
              <a:t> </a:t>
            </a:r>
            <a:r>
              <a:rPr lang="en-US" sz="3200" dirty="0" err="1" smtClean="0"/>
              <a:t>əks</a:t>
            </a:r>
            <a:r>
              <a:rPr lang="en-US" sz="3200" dirty="0" smtClean="0"/>
              <a:t> </a:t>
            </a:r>
            <a:r>
              <a:rPr lang="en-US" sz="3200" dirty="0" err="1" smtClean="0"/>
              <a:t>etdirir</a:t>
            </a:r>
            <a:r>
              <a:rPr lang="en-US" sz="3200" dirty="0" smtClean="0"/>
              <a:t>. </a:t>
            </a:r>
            <a:r>
              <a:rPr lang="en-US" sz="3200" dirty="0" err="1" smtClean="0"/>
              <a:t>Məhkəmənin</a:t>
            </a:r>
            <a:r>
              <a:rPr lang="en-US" sz="3200" dirty="0" smtClean="0"/>
              <a:t> </a:t>
            </a:r>
            <a:r>
              <a:rPr lang="en-US" sz="3200" dirty="0" err="1" smtClean="0"/>
              <a:t>rəyinə</a:t>
            </a:r>
            <a:r>
              <a:rPr lang="en-US" sz="3200" dirty="0" smtClean="0"/>
              <a:t> </a:t>
            </a:r>
            <a:r>
              <a:rPr lang="en-US" sz="3200" dirty="0" err="1" smtClean="0"/>
              <a:t>görə</a:t>
            </a:r>
            <a:r>
              <a:rPr lang="en-US" sz="3200" dirty="0" smtClean="0"/>
              <a:t>, </a:t>
            </a:r>
            <a:r>
              <a:rPr lang="en-US" sz="3200" dirty="0" err="1" smtClean="0"/>
              <a:t>adətən</a:t>
            </a:r>
            <a:r>
              <a:rPr lang="en-US" sz="3200" dirty="0" smtClean="0"/>
              <a:t> </a:t>
            </a:r>
            <a:r>
              <a:rPr lang="en-US" sz="3200" dirty="0" err="1" smtClean="0"/>
              <a:t>iştirakçı</a:t>
            </a:r>
            <a:r>
              <a:rPr lang="en-US" sz="3200" dirty="0" smtClean="0"/>
              <a:t> </a:t>
            </a:r>
            <a:r>
              <a:rPr lang="en-US" sz="3200" dirty="0" err="1" smtClean="0"/>
              <a:t>dövlətlər</a:t>
            </a:r>
            <a:r>
              <a:rPr lang="en-US" sz="3200" dirty="0" smtClean="0"/>
              <a:t> </a:t>
            </a:r>
            <a:r>
              <a:rPr lang="en-US" sz="3200" dirty="0" err="1" smtClean="0"/>
              <a:t>müvafiq</a:t>
            </a:r>
            <a:r>
              <a:rPr lang="en-US" sz="3200" dirty="0" smtClean="0"/>
              <a:t> </a:t>
            </a:r>
            <a:r>
              <a:rPr lang="en-US" sz="3200" dirty="0" err="1" smtClean="0"/>
              <a:t>mədəni</a:t>
            </a:r>
            <a:r>
              <a:rPr lang="en-US" sz="3200" dirty="0" smtClean="0"/>
              <a:t> </a:t>
            </a:r>
            <a:r>
              <a:rPr lang="en-US" sz="3200" dirty="0" err="1" smtClean="0"/>
              <a:t>və</a:t>
            </a:r>
            <a:r>
              <a:rPr lang="en-US" sz="3200" dirty="0" smtClean="0"/>
              <a:t> </a:t>
            </a:r>
            <a:r>
              <a:rPr lang="en-US" sz="3200" dirty="0" err="1" smtClean="0"/>
              <a:t>sosial-iqtisadi</a:t>
            </a:r>
            <a:r>
              <a:rPr lang="en-US" sz="3200" dirty="0" smtClean="0"/>
              <a:t> </a:t>
            </a:r>
            <a:r>
              <a:rPr lang="en-US" sz="3200" dirty="0" err="1" smtClean="0"/>
              <a:t>kontekstdə</a:t>
            </a:r>
            <a:r>
              <a:rPr lang="en-US" sz="3200" dirty="0" smtClean="0"/>
              <a:t> </a:t>
            </a:r>
            <a:r>
              <a:rPr lang="en-US" sz="3200" dirty="0" err="1" smtClean="0"/>
              <a:t>müəyyən</a:t>
            </a:r>
            <a:r>
              <a:rPr lang="en-US" sz="3200" dirty="0" smtClean="0"/>
              <a:t> </a:t>
            </a:r>
            <a:r>
              <a:rPr lang="en-US" sz="3200" dirty="0" err="1" smtClean="0"/>
              <a:t>tədbirlərin</a:t>
            </a:r>
            <a:r>
              <a:rPr lang="en-US" sz="3200" dirty="0" smtClean="0"/>
              <a:t> </a:t>
            </a:r>
            <a:r>
              <a:rPr lang="en-US" sz="3200" dirty="0" err="1" smtClean="0"/>
              <a:t>zəruriliyini</a:t>
            </a:r>
            <a:r>
              <a:rPr lang="en-US" sz="3200" dirty="0" smtClean="0"/>
              <a:t> </a:t>
            </a:r>
            <a:r>
              <a:rPr lang="en-US" sz="3200" dirty="0" err="1" smtClean="0"/>
              <a:t>və</a:t>
            </a:r>
            <a:r>
              <a:rPr lang="en-US" sz="3200" dirty="0" smtClean="0"/>
              <a:t> </a:t>
            </a:r>
            <a:r>
              <a:rPr lang="en-US" sz="3200" dirty="0" err="1" smtClean="0"/>
              <a:t>mütənasibliyini</a:t>
            </a:r>
            <a:r>
              <a:rPr lang="en-US" sz="3200" dirty="0" smtClean="0"/>
              <a:t> </a:t>
            </a:r>
            <a:r>
              <a:rPr lang="en-US" sz="3200" dirty="0" err="1" smtClean="0"/>
              <a:t>qiymətləndirməkdə</a:t>
            </a:r>
            <a:r>
              <a:rPr lang="en-US" sz="3200" dirty="0" smtClean="0"/>
              <a:t> </a:t>
            </a:r>
            <a:r>
              <a:rPr lang="en-US" sz="3200" dirty="0" err="1" smtClean="0"/>
              <a:t>beynəlxalq</a:t>
            </a:r>
            <a:r>
              <a:rPr lang="en-US" sz="3200" dirty="0" smtClean="0"/>
              <a:t> </a:t>
            </a:r>
            <a:r>
              <a:rPr lang="en-US" sz="3200" dirty="0" err="1" smtClean="0"/>
              <a:t>məhkəmə</a:t>
            </a:r>
            <a:r>
              <a:rPr lang="en-US" sz="3200" dirty="0" smtClean="0"/>
              <a:t> </a:t>
            </a:r>
            <a:r>
              <a:rPr lang="en-US" sz="3200" dirty="0" err="1" smtClean="0"/>
              <a:t>orqanından</a:t>
            </a:r>
            <a:r>
              <a:rPr lang="en-US" sz="3200" dirty="0" smtClean="0"/>
              <a:t> </a:t>
            </a:r>
            <a:r>
              <a:rPr lang="en-US" sz="3200" dirty="0" err="1" smtClean="0"/>
              <a:t>daha</a:t>
            </a:r>
            <a:r>
              <a:rPr lang="en-US" sz="3200" dirty="0" smtClean="0"/>
              <a:t> </a:t>
            </a:r>
            <a:r>
              <a:rPr lang="en-US" sz="3200" dirty="0" err="1" smtClean="0"/>
              <a:t>əlverişli</a:t>
            </a:r>
            <a:r>
              <a:rPr lang="en-US" sz="3200" dirty="0" smtClean="0"/>
              <a:t> </a:t>
            </a:r>
            <a:r>
              <a:rPr lang="en-US" sz="3200" dirty="0" err="1" smtClean="0"/>
              <a:t>vəziyyətdədirlər</a:t>
            </a:r>
            <a:r>
              <a:rPr lang="en-US" sz="3200" dirty="0" smtClean="0"/>
              <a:t> (</a:t>
            </a:r>
            <a:r>
              <a:rPr lang="en-US" sz="3200" dirty="0" err="1" smtClean="0"/>
              <a:t>xüsusən</a:t>
            </a:r>
            <a:r>
              <a:rPr lang="en-US" sz="3200" dirty="0" smtClean="0"/>
              <a:t> </a:t>
            </a:r>
            <a:r>
              <a:rPr lang="en-US" sz="3200" dirty="0" err="1" smtClean="0"/>
              <a:t>söhbət</a:t>
            </a:r>
            <a:r>
              <a:rPr lang="en-US" sz="3200" dirty="0" smtClean="0"/>
              <a:t> </a:t>
            </a:r>
            <a:r>
              <a:rPr lang="en-US" sz="3200" dirty="0" err="1" smtClean="0"/>
              <a:t>mənəviyyat</a:t>
            </a:r>
            <a:r>
              <a:rPr lang="en-US" sz="3200" dirty="0" smtClean="0"/>
              <a:t> </a:t>
            </a:r>
            <a:r>
              <a:rPr lang="en-US" sz="3200" dirty="0" err="1" smtClean="0"/>
              <a:t>məsələlərinin</a:t>
            </a:r>
            <a:r>
              <a:rPr lang="en-US" sz="3200" dirty="0" smtClean="0"/>
              <a:t> </a:t>
            </a:r>
            <a:r>
              <a:rPr lang="en-US" sz="3200" dirty="0" err="1" smtClean="0"/>
              <a:t>müzakirəsindən</a:t>
            </a:r>
            <a:r>
              <a:rPr lang="en-US" sz="3200" dirty="0" smtClean="0"/>
              <a:t> </a:t>
            </a:r>
            <a:r>
              <a:rPr lang="en-US" sz="3200" dirty="0" err="1" smtClean="0"/>
              <a:t>və</a:t>
            </a:r>
            <a:r>
              <a:rPr lang="en-US" sz="3200" dirty="0" smtClean="0"/>
              <a:t> </a:t>
            </a:r>
            <a:r>
              <a:rPr lang="en-US" sz="3200" dirty="0" err="1" smtClean="0"/>
              <a:t>ya</a:t>
            </a:r>
            <a:r>
              <a:rPr lang="en-US" sz="3200" dirty="0" smtClean="0"/>
              <a:t> </a:t>
            </a:r>
            <a:r>
              <a:rPr lang="en-US" sz="3200" dirty="0" err="1" smtClean="0"/>
              <a:t>yerli</a:t>
            </a:r>
            <a:r>
              <a:rPr lang="en-US" sz="3200" dirty="0" smtClean="0"/>
              <a:t> </a:t>
            </a:r>
            <a:r>
              <a:rPr lang="en-US" sz="3200" dirty="0" err="1" smtClean="0"/>
              <a:t>iqtisadi</a:t>
            </a:r>
            <a:r>
              <a:rPr lang="en-US" sz="3200" dirty="0" smtClean="0"/>
              <a:t> </a:t>
            </a:r>
            <a:r>
              <a:rPr lang="en-US" sz="3200" dirty="0" err="1" smtClean="0"/>
              <a:t>inkişaf</a:t>
            </a:r>
            <a:r>
              <a:rPr lang="en-US" sz="3200" dirty="0" smtClean="0"/>
              <a:t> </a:t>
            </a:r>
            <a:r>
              <a:rPr lang="en-US" sz="3200" dirty="0" err="1" smtClean="0"/>
              <a:t>siyasətindən</a:t>
            </a:r>
            <a:r>
              <a:rPr lang="en-US" sz="3200" dirty="0" smtClean="0"/>
              <a:t> </a:t>
            </a:r>
            <a:r>
              <a:rPr lang="en-US" sz="3200" dirty="0" err="1" smtClean="0"/>
              <a:t>gedirsə</a:t>
            </a:r>
            <a:r>
              <a:rPr lang="en-US" sz="3200" dirty="0" smtClean="0"/>
              <a:t>). </a:t>
            </a:r>
            <a:r>
              <a:rPr lang="en-US" sz="3200" dirty="0" err="1" smtClean="0"/>
              <a:t>Həndisayd</a:t>
            </a:r>
            <a:r>
              <a:rPr lang="az-Latn-AZ" sz="3200" dirty="0" smtClean="0"/>
              <a:t> v.UK</a:t>
            </a:r>
            <a:endParaRPr lang="ru-RU" sz="3200" dirty="0"/>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017FEB1-CA62-42DC-841E-A979DEFBD1C3}" type="slidenum">
              <a:rPr lang="ru-RU" smtClean="0"/>
              <a:pPr/>
              <a:t>18</a:t>
            </a:fld>
            <a:endParaRPr lang="ru-RU"/>
          </a:p>
        </p:txBody>
      </p:sp>
      <p:sp>
        <p:nvSpPr>
          <p:cNvPr id="3" name="Rectangle 2"/>
          <p:cNvSpPr/>
          <p:nvPr/>
        </p:nvSpPr>
        <p:spPr>
          <a:xfrm>
            <a:off x="0" y="428605"/>
            <a:ext cx="9144000" cy="6832640"/>
          </a:xfrm>
          <a:prstGeom prst="rect">
            <a:avLst/>
          </a:prstGeom>
        </p:spPr>
        <p:txBody>
          <a:bodyPr wrap="square">
            <a:spAutoFit/>
          </a:bodyPr>
          <a:lstStyle/>
          <a:p>
            <a:r>
              <a:rPr lang="en-US" sz="2800" b="1" dirty="0" err="1" smtClean="0"/>
              <a:t>Qiymətləndirmə</a:t>
            </a:r>
            <a:r>
              <a:rPr lang="en-US" sz="2800" b="1" dirty="0" smtClean="0"/>
              <a:t> </a:t>
            </a:r>
            <a:r>
              <a:rPr lang="en-US" sz="2800" b="1" dirty="0" err="1" smtClean="0"/>
              <a:t>sərbəstliyi</a:t>
            </a:r>
            <a:r>
              <a:rPr lang="en-US" sz="2800" b="1" dirty="0" smtClean="0"/>
              <a:t> </a:t>
            </a:r>
            <a:r>
              <a:rPr lang="en-US" sz="2800" b="1" dirty="0" err="1" smtClean="0"/>
              <a:t>doktrinasının</a:t>
            </a:r>
            <a:r>
              <a:rPr lang="en-US" sz="2800" b="1" dirty="0" smtClean="0"/>
              <a:t> </a:t>
            </a:r>
            <a:r>
              <a:rPr lang="en-US" sz="2800" b="1" dirty="0" err="1" smtClean="0"/>
              <a:t>praktiki</a:t>
            </a:r>
            <a:r>
              <a:rPr lang="en-US" sz="2800" b="1" dirty="0" smtClean="0"/>
              <a:t> </a:t>
            </a:r>
            <a:r>
              <a:rPr lang="en-US" sz="2800" b="1" dirty="0" err="1" smtClean="0"/>
              <a:t>tətbiqi</a:t>
            </a:r>
            <a:r>
              <a:rPr lang="az-Latn-AZ" sz="2800" b="1" dirty="0" smtClean="0"/>
              <a:t>nə misallar:</a:t>
            </a:r>
          </a:p>
          <a:p>
            <a:r>
              <a:rPr lang="az-Latn-AZ" sz="2800" b="1" dirty="0" smtClean="0"/>
              <a:t>1.</a:t>
            </a:r>
            <a:r>
              <a:rPr lang="en-US" sz="2800" b="1" dirty="0" err="1" smtClean="0"/>
              <a:t>Məhbusun</a:t>
            </a:r>
            <a:r>
              <a:rPr lang="en-US" sz="2800" b="1" dirty="0" smtClean="0"/>
              <a:t> </a:t>
            </a:r>
            <a:r>
              <a:rPr lang="en-US" sz="2800" b="1" dirty="0" err="1" smtClean="0"/>
              <a:t>şəxsi</a:t>
            </a:r>
            <a:r>
              <a:rPr lang="en-US" sz="2800" b="1" dirty="0" smtClean="0"/>
              <a:t> </a:t>
            </a:r>
            <a:r>
              <a:rPr lang="en-US" sz="2800" b="1" dirty="0" err="1" smtClean="0"/>
              <a:t>və</a:t>
            </a:r>
            <a:r>
              <a:rPr lang="en-US" sz="2800" b="1" dirty="0" smtClean="0"/>
              <a:t> </a:t>
            </a:r>
            <a:r>
              <a:rPr lang="en-US" sz="2800" b="1" dirty="0" err="1" smtClean="0"/>
              <a:t>ailə</a:t>
            </a:r>
            <a:r>
              <a:rPr lang="en-US" sz="2800" b="1" dirty="0" smtClean="0"/>
              <a:t> </a:t>
            </a:r>
            <a:r>
              <a:rPr lang="en-US" sz="2800" b="1" dirty="0" err="1" smtClean="0"/>
              <a:t>həyatına</a:t>
            </a:r>
            <a:r>
              <a:rPr lang="en-US" sz="2800" b="1" dirty="0" smtClean="0"/>
              <a:t> </a:t>
            </a:r>
            <a:r>
              <a:rPr lang="en-US" sz="2800" b="1" dirty="0" err="1" smtClean="0"/>
              <a:t>müdaxilə</a:t>
            </a:r>
            <a:r>
              <a:rPr lang="en-US" sz="2800" b="1" dirty="0" smtClean="0"/>
              <a:t> </a:t>
            </a:r>
          </a:p>
          <a:p>
            <a:r>
              <a:rPr lang="en-US" sz="2800" dirty="0" err="1" smtClean="0"/>
              <a:t>Məhkəmə</a:t>
            </a:r>
            <a:r>
              <a:rPr lang="en-US" sz="2800" dirty="0" smtClean="0"/>
              <a:t> </a:t>
            </a:r>
            <a:r>
              <a:rPr lang="en-US" sz="2800" dirty="0" err="1" smtClean="0"/>
              <a:t>razılaşır</a:t>
            </a:r>
            <a:r>
              <a:rPr lang="en-US" sz="2800" dirty="0" smtClean="0"/>
              <a:t> </a:t>
            </a:r>
            <a:r>
              <a:rPr lang="en-US" sz="2800" dirty="0" err="1" smtClean="0"/>
              <a:t>ki</a:t>
            </a:r>
            <a:r>
              <a:rPr lang="en-US" sz="2800" dirty="0" smtClean="0"/>
              <a:t>, </a:t>
            </a:r>
            <a:r>
              <a:rPr lang="en-US" sz="2800" dirty="0" err="1" smtClean="0"/>
              <a:t>məhbusların</a:t>
            </a:r>
            <a:r>
              <a:rPr lang="en-US" sz="2800" dirty="0" smtClean="0"/>
              <a:t> </a:t>
            </a:r>
            <a:r>
              <a:rPr lang="en-US" sz="2800" dirty="0" err="1" smtClean="0"/>
              <a:t>ətraf</a:t>
            </a:r>
            <a:r>
              <a:rPr lang="en-US" sz="2800" dirty="0" smtClean="0"/>
              <a:t> </a:t>
            </a:r>
            <a:r>
              <a:rPr lang="en-US" sz="2800" dirty="0" err="1" smtClean="0"/>
              <a:t>aləmlə</a:t>
            </a:r>
            <a:r>
              <a:rPr lang="en-US" sz="2800" dirty="0" smtClean="0"/>
              <a:t> </a:t>
            </a:r>
            <a:r>
              <a:rPr lang="en-US" sz="2800" dirty="0" err="1" smtClean="0"/>
              <a:t>əlaqələri</a:t>
            </a:r>
            <a:r>
              <a:rPr lang="en-US" sz="2800" dirty="0" smtClean="0"/>
              <a:t> </a:t>
            </a:r>
            <a:r>
              <a:rPr lang="en-US" sz="2800" dirty="0" err="1" smtClean="0"/>
              <a:t>üzərində</a:t>
            </a:r>
            <a:r>
              <a:rPr lang="en-US" sz="2800" dirty="0" smtClean="0"/>
              <a:t> </a:t>
            </a:r>
            <a:r>
              <a:rPr lang="en-US" sz="2800" dirty="0" err="1" smtClean="0"/>
              <a:t>bu</a:t>
            </a:r>
            <a:r>
              <a:rPr lang="en-US" sz="2800" dirty="0" smtClean="0"/>
              <a:t> </a:t>
            </a:r>
            <a:r>
              <a:rPr lang="en-US" sz="2800" dirty="0" err="1" smtClean="0"/>
              <a:t>və</a:t>
            </a:r>
            <a:r>
              <a:rPr lang="en-US" sz="2800" dirty="0" smtClean="0"/>
              <a:t> </a:t>
            </a:r>
            <a:r>
              <a:rPr lang="en-US" sz="2800" dirty="0" err="1" smtClean="0"/>
              <a:t>ya</a:t>
            </a:r>
            <a:r>
              <a:rPr lang="en-US" sz="2800" dirty="0" smtClean="0"/>
              <a:t> </a:t>
            </a:r>
            <a:r>
              <a:rPr lang="en-US" sz="2800" dirty="0" err="1" smtClean="0"/>
              <a:t>digər</a:t>
            </a:r>
            <a:r>
              <a:rPr lang="en-US" sz="2800" dirty="0" smtClean="0"/>
              <a:t> </a:t>
            </a:r>
            <a:r>
              <a:rPr lang="en-US" sz="2800" dirty="0" err="1" smtClean="0"/>
              <a:t>formada</a:t>
            </a:r>
            <a:r>
              <a:rPr lang="en-US" sz="2800" dirty="0" smtClean="0"/>
              <a:t> </a:t>
            </a:r>
            <a:r>
              <a:rPr lang="en-US" sz="2800" dirty="0" err="1" smtClean="0"/>
              <a:t>müəyyən</a:t>
            </a:r>
            <a:r>
              <a:rPr lang="en-US" sz="2800" dirty="0" smtClean="0"/>
              <a:t> </a:t>
            </a:r>
            <a:r>
              <a:rPr lang="en-US" sz="2800" dirty="0" err="1" smtClean="0"/>
              <a:t>nəzarətin</a:t>
            </a:r>
            <a:r>
              <a:rPr lang="en-US" sz="2800" dirty="0" smtClean="0"/>
              <a:t> </a:t>
            </a:r>
            <a:r>
              <a:rPr lang="en-US" sz="2800" dirty="0" err="1" smtClean="0"/>
              <a:t>olması</a:t>
            </a:r>
            <a:r>
              <a:rPr lang="en-US" sz="2800" dirty="0" smtClean="0"/>
              <a:t> </a:t>
            </a:r>
            <a:r>
              <a:rPr lang="en-US" sz="2800" dirty="0" err="1" smtClean="0"/>
              <a:t>zəruridir</a:t>
            </a:r>
            <a:r>
              <a:rPr lang="en-US" sz="2800" dirty="0" smtClean="0"/>
              <a:t>. Buna </a:t>
            </a:r>
            <a:r>
              <a:rPr lang="en-US" sz="2800" dirty="0" err="1" smtClean="0"/>
              <a:t>görə</a:t>
            </a:r>
            <a:r>
              <a:rPr lang="en-US" sz="2800" dirty="0" smtClean="0"/>
              <a:t> </a:t>
            </a:r>
            <a:r>
              <a:rPr lang="en-US" sz="2800" dirty="0" err="1" smtClean="0"/>
              <a:t>də</a:t>
            </a:r>
            <a:r>
              <a:rPr lang="en-US" sz="2800" dirty="0" smtClean="0"/>
              <a:t>, </a:t>
            </a:r>
            <a:r>
              <a:rPr lang="en-US" sz="2800" dirty="0" err="1" smtClean="0"/>
              <a:t>bu</a:t>
            </a:r>
            <a:r>
              <a:rPr lang="en-US" sz="2800" dirty="0" smtClean="0"/>
              <a:t> </a:t>
            </a:r>
            <a:r>
              <a:rPr lang="en-US" sz="2800" dirty="0" err="1" smtClean="0"/>
              <a:t>məsələ</a:t>
            </a:r>
            <a:r>
              <a:rPr lang="en-US" sz="2800" dirty="0" smtClean="0"/>
              <a:t> </a:t>
            </a:r>
            <a:r>
              <a:rPr lang="en-US" sz="2800" dirty="0" err="1" smtClean="0"/>
              <a:t>ilə</a:t>
            </a:r>
            <a:r>
              <a:rPr lang="en-US" sz="2800" dirty="0" smtClean="0"/>
              <a:t> </a:t>
            </a:r>
            <a:r>
              <a:rPr lang="en-US" sz="2800" dirty="0" err="1" smtClean="0"/>
              <a:t>bağlı</a:t>
            </a:r>
            <a:r>
              <a:rPr lang="en-US" sz="2800" dirty="0" smtClean="0"/>
              <a:t> </a:t>
            </a:r>
            <a:r>
              <a:rPr lang="en-US" sz="2800" dirty="0" err="1" smtClean="0"/>
              <a:t>müdaxilələr</a:t>
            </a:r>
            <a:r>
              <a:rPr lang="en-US" sz="2800" dirty="0" smtClean="0"/>
              <a:t> </a:t>
            </a:r>
            <a:r>
              <a:rPr lang="en-US" sz="2800" dirty="0" err="1" smtClean="0"/>
              <a:t>avtomatik</a:t>
            </a:r>
            <a:r>
              <a:rPr lang="en-US" sz="2800" dirty="0" smtClean="0"/>
              <a:t> </a:t>
            </a:r>
            <a:r>
              <a:rPr lang="en-US" sz="2800" dirty="0" err="1" smtClean="0"/>
              <a:t>olaraq</a:t>
            </a:r>
            <a:r>
              <a:rPr lang="en-US" sz="2800" dirty="0" smtClean="0"/>
              <a:t> </a:t>
            </a:r>
            <a:r>
              <a:rPr lang="en-US" sz="2800" dirty="0" err="1" smtClean="0"/>
              <a:t>Konvensiyanın</a:t>
            </a:r>
            <a:r>
              <a:rPr lang="en-US" sz="2800" dirty="0" smtClean="0"/>
              <a:t> </a:t>
            </a:r>
            <a:r>
              <a:rPr lang="en-US" sz="2800" dirty="0" err="1" smtClean="0"/>
              <a:t>pozuntusu</a:t>
            </a:r>
            <a:r>
              <a:rPr lang="en-US" sz="2800" dirty="0" smtClean="0"/>
              <a:t> </a:t>
            </a:r>
            <a:r>
              <a:rPr lang="en-US" sz="2800" dirty="0" err="1" smtClean="0"/>
              <a:t>ilə</a:t>
            </a:r>
            <a:r>
              <a:rPr lang="en-US" sz="2800" dirty="0" smtClean="0"/>
              <a:t> </a:t>
            </a:r>
            <a:r>
              <a:rPr lang="en-US" sz="2800" dirty="0" err="1" smtClean="0"/>
              <a:t>nəticələnmir</a:t>
            </a:r>
            <a:r>
              <a:rPr lang="en-US" sz="2800" dirty="0" smtClean="0"/>
              <a:t>. </a:t>
            </a:r>
            <a:r>
              <a:rPr lang="en-US" sz="2800" dirty="0" smtClean="0">
                <a:solidFill>
                  <a:srgbClr val="FF0000"/>
                </a:solidFill>
              </a:rPr>
              <a:t>Messina (№ 2) </a:t>
            </a:r>
            <a:r>
              <a:rPr lang="en-US" sz="2800" dirty="0" err="1" smtClean="0">
                <a:solidFill>
                  <a:srgbClr val="FF0000"/>
                </a:solidFill>
              </a:rPr>
              <a:t>İtaliyaya</a:t>
            </a:r>
            <a:r>
              <a:rPr lang="en-US" sz="2800" dirty="0" smtClean="0">
                <a:solidFill>
                  <a:srgbClr val="FF0000"/>
                </a:solidFill>
              </a:rPr>
              <a:t> </a:t>
            </a:r>
            <a:r>
              <a:rPr lang="en-US" sz="2800" dirty="0" err="1" smtClean="0">
                <a:solidFill>
                  <a:srgbClr val="FF0000"/>
                </a:solidFill>
              </a:rPr>
              <a:t>qarşı</a:t>
            </a:r>
            <a:r>
              <a:rPr lang="en-US" sz="2800" dirty="0" smtClean="0">
                <a:solidFill>
                  <a:srgbClr val="FF0000"/>
                </a:solidFill>
              </a:rPr>
              <a:t>  </a:t>
            </a:r>
            <a:r>
              <a:rPr lang="az-Latn-AZ" sz="2800" dirty="0" smtClean="0">
                <a:solidFill>
                  <a:srgbClr val="FF0000"/>
                </a:solidFill>
              </a:rPr>
              <a:t>                                                                     </a:t>
            </a:r>
            <a:r>
              <a:rPr lang="az-Latn-AZ" sz="2800" b="1" dirty="0" smtClean="0"/>
              <a:t>2.</a:t>
            </a:r>
            <a:r>
              <a:rPr lang="en-US" sz="2800" b="1" dirty="0" err="1" smtClean="0"/>
              <a:t>Fərdin</a:t>
            </a:r>
            <a:r>
              <a:rPr lang="en-US" sz="2800" b="1" dirty="0" smtClean="0"/>
              <a:t> </a:t>
            </a:r>
            <a:r>
              <a:rPr lang="en-US" sz="2800" b="1" dirty="0" err="1" smtClean="0"/>
              <a:t>şəxsi</a:t>
            </a:r>
            <a:r>
              <a:rPr lang="en-US" sz="2800" b="1" dirty="0" smtClean="0"/>
              <a:t> </a:t>
            </a:r>
            <a:r>
              <a:rPr lang="en-US" sz="2800" b="1" dirty="0" err="1" smtClean="0"/>
              <a:t>həyatının</a:t>
            </a:r>
            <a:r>
              <a:rPr lang="en-US" sz="2800" b="1" dirty="0" smtClean="0"/>
              <a:t> </a:t>
            </a:r>
            <a:r>
              <a:rPr lang="en-US" sz="2800" b="1" dirty="0" err="1" smtClean="0"/>
              <a:t>və</a:t>
            </a:r>
            <a:r>
              <a:rPr lang="en-US" sz="2800" b="1" dirty="0" smtClean="0"/>
              <a:t> </a:t>
            </a:r>
            <a:r>
              <a:rPr lang="en-US" sz="2800" b="1" dirty="0" err="1" smtClean="0"/>
              <a:t>nüfuzunun</a:t>
            </a:r>
            <a:r>
              <a:rPr lang="en-US" sz="2800" b="1" dirty="0" smtClean="0"/>
              <a:t> </a:t>
            </a:r>
            <a:r>
              <a:rPr lang="en-US" sz="2800" b="1" dirty="0" err="1" smtClean="0"/>
              <a:t>toxunulmazlığı</a:t>
            </a:r>
            <a:r>
              <a:rPr lang="en-US" sz="2800" b="1" dirty="0" smtClean="0"/>
              <a:t> </a:t>
            </a:r>
            <a:r>
              <a:rPr lang="en-US" sz="2800" b="1" dirty="0" err="1" smtClean="0"/>
              <a:t>hüququ</a:t>
            </a:r>
            <a:r>
              <a:rPr lang="az-Latn-AZ" sz="2800" b="1" dirty="0" smtClean="0"/>
              <a:t>-</a:t>
            </a:r>
            <a:r>
              <a:rPr lang="en-US" sz="2800" dirty="0" err="1" smtClean="0"/>
              <a:t>Dövlət</a:t>
            </a:r>
            <a:r>
              <a:rPr lang="en-US" sz="2800" dirty="0" smtClean="0"/>
              <a:t> </a:t>
            </a:r>
            <a:r>
              <a:rPr lang="en-US" sz="2800" dirty="0" err="1" smtClean="0"/>
              <a:t>orqanları</a:t>
            </a:r>
            <a:r>
              <a:rPr lang="en-US" sz="2800" dirty="0" smtClean="0"/>
              <a:t> </a:t>
            </a:r>
            <a:r>
              <a:rPr lang="en-US" sz="2800" dirty="0" err="1" smtClean="0"/>
              <a:t>tərəfindən</a:t>
            </a:r>
            <a:r>
              <a:rPr lang="en-US" sz="2800" dirty="0" smtClean="0"/>
              <a:t> </a:t>
            </a:r>
            <a:r>
              <a:rPr lang="en-US" sz="2800" dirty="0" err="1" smtClean="0"/>
              <a:t>fərdin</a:t>
            </a:r>
            <a:r>
              <a:rPr lang="en-US" sz="2800" dirty="0" smtClean="0"/>
              <a:t> </a:t>
            </a:r>
            <a:r>
              <a:rPr lang="en-US" sz="2800" dirty="0" err="1" smtClean="0"/>
              <a:t>fotoşəkilləri</a:t>
            </a:r>
            <a:r>
              <a:rPr lang="en-US" sz="2800" dirty="0" smtClean="0"/>
              <a:t> </a:t>
            </a:r>
            <a:r>
              <a:rPr lang="en-US" sz="2800" dirty="0" err="1" smtClean="0"/>
              <a:t>çəkilərkən</a:t>
            </a:r>
            <a:r>
              <a:rPr lang="en-US" sz="2800" dirty="0" smtClean="0"/>
              <a:t> </a:t>
            </a:r>
            <a:r>
              <a:rPr lang="en-US" sz="2800" dirty="0" err="1" smtClean="0"/>
              <a:t>həmin</a:t>
            </a:r>
            <a:r>
              <a:rPr lang="en-US" sz="2800" dirty="0" smtClean="0"/>
              <a:t> </a:t>
            </a:r>
            <a:r>
              <a:rPr lang="en-US" sz="2800" dirty="0" err="1" smtClean="0"/>
              <a:t>fərdin</a:t>
            </a:r>
            <a:r>
              <a:rPr lang="en-US" sz="2800" dirty="0" smtClean="0"/>
              <a:t> </a:t>
            </a:r>
            <a:r>
              <a:rPr lang="en-US" sz="2800" dirty="0" err="1" smtClean="0"/>
              <a:t>adi</a:t>
            </a:r>
            <a:r>
              <a:rPr lang="en-US" sz="2800" dirty="0" smtClean="0"/>
              <a:t> </a:t>
            </a:r>
            <a:r>
              <a:rPr lang="en-US" sz="2800" dirty="0" err="1" smtClean="0"/>
              <a:t>şəxs</a:t>
            </a:r>
            <a:r>
              <a:rPr lang="en-US" sz="2800" dirty="0" smtClean="0"/>
              <a:t>, </a:t>
            </a:r>
            <a:r>
              <a:rPr lang="en-US" sz="2800" dirty="0" err="1" smtClean="0"/>
              <a:t>yoxsa</a:t>
            </a:r>
            <a:r>
              <a:rPr lang="en-US" sz="2800" dirty="0" smtClean="0"/>
              <a:t> </a:t>
            </a:r>
            <a:r>
              <a:rPr lang="en-US" sz="2800" dirty="0" err="1" smtClean="0"/>
              <a:t>ictimai</a:t>
            </a:r>
            <a:r>
              <a:rPr lang="en-US" sz="2800" dirty="0" smtClean="0"/>
              <a:t> </a:t>
            </a:r>
            <a:r>
              <a:rPr lang="en-US" sz="2800" dirty="0" err="1" smtClean="0"/>
              <a:t>fiqur</a:t>
            </a:r>
            <a:r>
              <a:rPr lang="en-US" sz="2800" dirty="0" smtClean="0"/>
              <a:t> </a:t>
            </a:r>
            <a:r>
              <a:rPr lang="en-US" sz="2800" dirty="0" err="1" smtClean="0"/>
              <a:t>olması</a:t>
            </a:r>
            <a:r>
              <a:rPr lang="en-US" sz="2800" dirty="0" smtClean="0"/>
              <a:t> </a:t>
            </a:r>
            <a:r>
              <a:rPr lang="en-US" sz="2800" dirty="0" err="1" smtClean="0"/>
              <a:t>və</a:t>
            </a:r>
            <a:r>
              <a:rPr lang="en-US" sz="2800" dirty="0" smtClean="0"/>
              <a:t> </a:t>
            </a:r>
            <a:r>
              <a:rPr lang="en-US" sz="2800" dirty="0" err="1" smtClean="0"/>
              <a:t>fotoşəkillərin</a:t>
            </a:r>
            <a:r>
              <a:rPr lang="en-US" sz="2800" dirty="0" smtClean="0"/>
              <a:t> </a:t>
            </a:r>
            <a:r>
              <a:rPr lang="en-US" sz="2800" dirty="0" err="1" smtClean="0"/>
              <a:t>hansı</a:t>
            </a:r>
            <a:r>
              <a:rPr lang="en-US" sz="2800" dirty="0" smtClean="0"/>
              <a:t> </a:t>
            </a:r>
            <a:r>
              <a:rPr lang="en-US" sz="2800" dirty="0" err="1" smtClean="0"/>
              <a:t>şəraitdə</a:t>
            </a:r>
            <a:r>
              <a:rPr lang="en-US" sz="2800" dirty="0" smtClean="0"/>
              <a:t> </a:t>
            </a:r>
            <a:r>
              <a:rPr lang="en-US" sz="2800" dirty="0" err="1" smtClean="0"/>
              <a:t>və</a:t>
            </a:r>
            <a:r>
              <a:rPr lang="en-US" sz="2800" dirty="0" smtClean="0"/>
              <a:t> </a:t>
            </a:r>
            <a:r>
              <a:rPr lang="en-US" sz="2800" dirty="0" err="1" smtClean="0"/>
              <a:t>hansı</a:t>
            </a:r>
            <a:r>
              <a:rPr lang="en-US" sz="2800" dirty="0" smtClean="0"/>
              <a:t> </a:t>
            </a:r>
            <a:r>
              <a:rPr lang="en-US" sz="2800" dirty="0" err="1" smtClean="0"/>
              <a:t>məqsədlərlə</a:t>
            </a:r>
            <a:r>
              <a:rPr lang="en-US" sz="2800" dirty="0" smtClean="0"/>
              <a:t> </a:t>
            </a:r>
            <a:r>
              <a:rPr lang="en-US" sz="2800" dirty="0" err="1" smtClean="0"/>
              <a:t>istifadə</a:t>
            </a:r>
            <a:r>
              <a:rPr lang="en-US" sz="2800" dirty="0" smtClean="0"/>
              <a:t> </a:t>
            </a:r>
            <a:r>
              <a:rPr lang="en-US" sz="2800" dirty="0" err="1" smtClean="0"/>
              <a:t>edilməsi</a:t>
            </a:r>
            <a:r>
              <a:rPr lang="en-US" sz="2800" dirty="0" smtClean="0"/>
              <a:t> </a:t>
            </a:r>
            <a:r>
              <a:rPr lang="en-US" sz="2800" dirty="0" err="1" smtClean="0"/>
              <a:t>nəzərə</a:t>
            </a:r>
            <a:r>
              <a:rPr lang="en-US" sz="2800" dirty="0" smtClean="0"/>
              <a:t> </a:t>
            </a:r>
            <a:r>
              <a:rPr lang="en-US" sz="2800" dirty="0" err="1" smtClean="0"/>
              <a:t>alınır</a:t>
            </a:r>
            <a:r>
              <a:rPr lang="en-US" sz="2800" dirty="0" smtClean="0"/>
              <a:t>. </a:t>
            </a:r>
            <a:r>
              <a:rPr lang="en-US" sz="2800" i="1" dirty="0" err="1" smtClean="0"/>
              <a:t>Dövlət</a:t>
            </a:r>
            <a:r>
              <a:rPr lang="en-US" sz="2800" i="1" dirty="0" smtClean="0"/>
              <a:t> </a:t>
            </a:r>
            <a:r>
              <a:rPr lang="en-US" sz="2800" i="1" dirty="0" err="1" smtClean="0"/>
              <a:t>orqanlarının</a:t>
            </a:r>
            <a:r>
              <a:rPr lang="en-US" sz="2800" i="1" dirty="0" smtClean="0"/>
              <a:t> </a:t>
            </a:r>
            <a:r>
              <a:rPr lang="en-US" sz="2800" i="1" dirty="0" err="1" smtClean="0"/>
              <a:t>sərəncamında</a:t>
            </a:r>
            <a:r>
              <a:rPr lang="en-US" sz="2800" i="1" dirty="0" smtClean="0"/>
              <a:t> </a:t>
            </a:r>
            <a:r>
              <a:rPr lang="en-US" sz="2800" i="1" dirty="0" err="1" smtClean="0"/>
              <a:t>olan</a:t>
            </a:r>
            <a:r>
              <a:rPr lang="en-US" sz="2800" i="1" dirty="0" smtClean="0"/>
              <a:t> </a:t>
            </a:r>
            <a:r>
              <a:rPr lang="en-US" sz="2800" i="1" dirty="0" err="1" smtClean="0"/>
              <a:t>fotoşəkillər</a:t>
            </a:r>
            <a:r>
              <a:rPr lang="en-US" sz="2800" i="1" dirty="0" smtClean="0"/>
              <a:t> </a:t>
            </a:r>
            <a:r>
              <a:rPr lang="en-US" sz="2800" i="1" dirty="0" err="1" smtClean="0"/>
              <a:t>üçüncü</a:t>
            </a:r>
            <a:r>
              <a:rPr lang="en-US" sz="2800" i="1" dirty="0" smtClean="0"/>
              <a:t> </a:t>
            </a:r>
            <a:r>
              <a:rPr lang="en-US" sz="2800" i="1" dirty="0" err="1" smtClean="0"/>
              <a:t>şəxslərə</a:t>
            </a:r>
            <a:r>
              <a:rPr lang="en-US" sz="2800" i="1" dirty="0" smtClean="0"/>
              <a:t> </a:t>
            </a:r>
            <a:r>
              <a:rPr lang="en-US" sz="2800" i="1" dirty="0" err="1" smtClean="0"/>
              <a:t>yalnız</a:t>
            </a:r>
            <a:r>
              <a:rPr lang="en-US" sz="2800" i="1" dirty="0" smtClean="0"/>
              <a:t> </a:t>
            </a:r>
            <a:r>
              <a:rPr lang="en-US" sz="2800" i="1" dirty="0" err="1" smtClean="0"/>
              <a:t>istintaq</a:t>
            </a:r>
            <a:r>
              <a:rPr lang="en-US" sz="2800" i="1" dirty="0" smtClean="0"/>
              <a:t> </a:t>
            </a:r>
            <a:r>
              <a:rPr lang="en-US" sz="2800" i="1" dirty="0" err="1" smtClean="0"/>
              <a:t>məqsədləri</a:t>
            </a:r>
            <a:r>
              <a:rPr lang="en-US" sz="2800" i="1" dirty="0" smtClean="0"/>
              <a:t> </a:t>
            </a:r>
            <a:r>
              <a:rPr lang="en-US" sz="2800" i="1" dirty="0" err="1" smtClean="0"/>
              <a:t>üçün</a:t>
            </a:r>
            <a:r>
              <a:rPr lang="en-US" sz="2800" i="1" dirty="0" smtClean="0"/>
              <a:t> </a:t>
            </a:r>
            <a:r>
              <a:rPr lang="en-US" sz="2800" i="1" dirty="0" err="1" smtClean="0"/>
              <a:t>göstərilə</a:t>
            </a:r>
            <a:r>
              <a:rPr lang="en-US" sz="2800" i="1" dirty="0" smtClean="0"/>
              <a:t> </a:t>
            </a:r>
            <a:r>
              <a:rPr lang="en-US" sz="2800" i="1" dirty="0" err="1" smtClean="0"/>
              <a:t>bilər</a:t>
            </a:r>
            <a:r>
              <a:rPr lang="en-US" sz="2800" i="1" dirty="0" smtClean="0"/>
              <a:t>.</a:t>
            </a:r>
            <a:r>
              <a:rPr lang="en-US" sz="2800" dirty="0" smtClean="0"/>
              <a:t> </a:t>
            </a:r>
            <a:r>
              <a:rPr lang="en-US" sz="2800" dirty="0" err="1" smtClean="0">
                <a:solidFill>
                  <a:srgbClr val="FF0000"/>
                </a:solidFill>
              </a:rPr>
              <a:t>Doorson</a:t>
            </a:r>
            <a:r>
              <a:rPr lang="en-US" sz="2800" dirty="0" smtClean="0">
                <a:solidFill>
                  <a:srgbClr val="FF0000"/>
                </a:solidFill>
              </a:rPr>
              <a:t> </a:t>
            </a:r>
            <a:r>
              <a:rPr lang="en-US" sz="2800" dirty="0" err="1" smtClean="0">
                <a:solidFill>
                  <a:srgbClr val="FF0000"/>
                </a:solidFill>
              </a:rPr>
              <a:t>Niderlanda</a:t>
            </a:r>
            <a:r>
              <a:rPr lang="en-US" sz="2800" dirty="0" smtClean="0">
                <a:solidFill>
                  <a:srgbClr val="FF0000"/>
                </a:solidFill>
              </a:rPr>
              <a:t> </a:t>
            </a:r>
            <a:r>
              <a:rPr lang="en-US" sz="2800" dirty="0" err="1" smtClean="0">
                <a:solidFill>
                  <a:srgbClr val="FF0000"/>
                </a:solidFill>
              </a:rPr>
              <a:t>qarşı</a:t>
            </a:r>
            <a:r>
              <a:rPr lang="en-US" sz="2800" dirty="0" smtClean="0">
                <a:solidFill>
                  <a:srgbClr val="FF0000"/>
                </a:solidFill>
              </a:rPr>
              <a:t> </a:t>
            </a:r>
            <a:endParaRPr lang="ru-RU" sz="2800" dirty="0" smtClean="0">
              <a:solidFill>
                <a:srgbClr val="FF0000"/>
              </a:solidFill>
            </a:endParaRPr>
          </a:p>
          <a:p>
            <a:r>
              <a:rPr lang="en-US" b="1" dirty="0" smtClean="0"/>
              <a:t> </a:t>
            </a:r>
            <a:endParaRPr lang="ru-RU" dirty="0"/>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017FEB1-CA62-42DC-841E-A979DEFBD1C3}" type="slidenum">
              <a:rPr lang="ru-RU" smtClean="0"/>
              <a:pPr/>
              <a:t>19</a:t>
            </a:fld>
            <a:endParaRPr lang="ru-RU"/>
          </a:p>
        </p:txBody>
      </p:sp>
      <p:sp>
        <p:nvSpPr>
          <p:cNvPr id="3" name="Rectangle 2"/>
          <p:cNvSpPr/>
          <p:nvPr/>
        </p:nvSpPr>
        <p:spPr>
          <a:xfrm>
            <a:off x="0" y="357166"/>
            <a:ext cx="9144000" cy="6636961"/>
          </a:xfrm>
          <a:prstGeom prst="rect">
            <a:avLst/>
          </a:prstGeom>
        </p:spPr>
        <p:txBody>
          <a:bodyPr wrap="square">
            <a:spAutoFit/>
          </a:bodyPr>
          <a:lstStyle/>
          <a:p>
            <a:r>
              <a:rPr lang="az-Latn-AZ" sz="3200" b="1" dirty="0" smtClean="0"/>
              <a:t>3.</a:t>
            </a:r>
            <a:r>
              <a:rPr lang="en-US" sz="3200" b="1" dirty="0" err="1" smtClean="0"/>
              <a:t>Şəxsiyyət</a:t>
            </a:r>
            <a:r>
              <a:rPr lang="en-US" sz="3200" b="1" dirty="0" smtClean="0"/>
              <a:t> </a:t>
            </a:r>
            <a:r>
              <a:rPr lang="en-US" sz="3200" b="1" dirty="0" err="1" smtClean="0"/>
              <a:t>sənədlərini</a:t>
            </a:r>
            <a:r>
              <a:rPr lang="en-US" sz="3200" b="1" dirty="0" smtClean="0"/>
              <a:t> </a:t>
            </a:r>
            <a:r>
              <a:rPr lang="en-US" sz="3200" b="1" dirty="0" err="1" smtClean="0"/>
              <a:t>verməkdən</a:t>
            </a:r>
            <a:r>
              <a:rPr lang="en-US" sz="3200" b="1" dirty="0" smtClean="0"/>
              <a:t> </a:t>
            </a:r>
            <a:r>
              <a:rPr lang="en-US" sz="3200" b="1" dirty="0" err="1" smtClean="0"/>
              <a:t>imtina</a:t>
            </a:r>
            <a:r>
              <a:rPr lang="en-US" sz="3200" b="1" dirty="0" smtClean="0"/>
              <a:t> </a:t>
            </a:r>
            <a:r>
              <a:rPr lang="en-US" sz="3200" b="1" dirty="0" err="1" smtClean="0"/>
              <a:t>edilməsi</a:t>
            </a:r>
            <a:r>
              <a:rPr lang="en-US" sz="3200" b="1" dirty="0" smtClean="0"/>
              <a:t> </a:t>
            </a:r>
          </a:p>
          <a:p>
            <a:r>
              <a:rPr lang="en-US" sz="3200" i="1" dirty="0" smtClean="0"/>
              <a:t>M. </a:t>
            </a:r>
            <a:r>
              <a:rPr lang="en-US" sz="3200" i="1" dirty="0" err="1" smtClean="0"/>
              <a:t>İsveçrəyə</a:t>
            </a:r>
            <a:r>
              <a:rPr lang="en-US" sz="3200" i="1" dirty="0" smtClean="0"/>
              <a:t> </a:t>
            </a:r>
            <a:r>
              <a:rPr lang="en-US" sz="3200" i="1" dirty="0" err="1" smtClean="0"/>
              <a:t>qarşı</a:t>
            </a:r>
            <a:r>
              <a:rPr lang="en-US" sz="3200" i="1" dirty="0" smtClean="0"/>
              <a:t> </a:t>
            </a:r>
            <a:r>
              <a:rPr lang="en-US" sz="3200" i="1" dirty="0" err="1" smtClean="0"/>
              <a:t>işdə</a:t>
            </a:r>
            <a:r>
              <a:rPr lang="en-US" sz="3200" i="1" dirty="0" smtClean="0"/>
              <a:t> </a:t>
            </a:r>
            <a:r>
              <a:rPr lang="en-US" sz="3200" i="1" dirty="0" err="1" smtClean="0"/>
              <a:t>Palata</a:t>
            </a:r>
            <a:r>
              <a:rPr lang="en-US" sz="3200" i="1" dirty="0" smtClean="0"/>
              <a:t> </a:t>
            </a:r>
            <a:r>
              <a:rPr lang="en-US" sz="3200" i="1" dirty="0" err="1" smtClean="0"/>
              <a:t>yekdilliklə</a:t>
            </a:r>
            <a:r>
              <a:rPr lang="en-US" sz="3200" i="1" dirty="0" smtClean="0"/>
              <a:t> </a:t>
            </a:r>
            <a:r>
              <a:rPr lang="en-US" sz="3200" i="1" dirty="0" err="1" smtClean="0"/>
              <a:t>hesab</a:t>
            </a:r>
            <a:r>
              <a:rPr lang="en-US" sz="3200" i="1" dirty="0" smtClean="0"/>
              <a:t> </a:t>
            </a:r>
            <a:r>
              <a:rPr lang="en-US" sz="3200" i="1" dirty="0" err="1" smtClean="0"/>
              <a:t>etdi</a:t>
            </a:r>
            <a:r>
              <a:rPr lang="en-US" sz="3200" i="1" dirty="0" smtClean="0"/>
              <a:t> </a:t>
            </a:r>
            <a:r>
              <a:rPr lang="en-US" sz="3200" i="1" dirty="0" err="1" smtClean="0"/>
              <a:t>ki</a:t>
            </a:r>
            <a:r>
              <a:rPr lang="en-US" sz="3200" i="1" dirty="0" smtClean="0"/>
              <a:t>, </a:t>
            </a:r>
            <a:r>
              <a:rPr lang="en-US" sz="3200" i="1" dirty="0" err="1" smtClean="0"/>
              <a:t>İsveçrənin</a:t>
            </a:r>
            <a:r>
              <a:rPr lang="en-US" sz="3200" i="1" dirty="0" smtClean="0"/>
              <a:t> </a:t>
            </a:r>
            <a:r>
              <a:rPr lang="en-US" sz="3200" i="1" dirty="0" err="1" smtClean="0"/>
              <a:t>dövlət</a:t>
            </a:r>
            <a:r>
              <a:rPr lang="en-US" sz="3200" i="1" dirty="0" smtClean="0"/>
              <a:t> </a:t>
            </a:r>
            <a:r>
              <a:rPr lang="en-US" sz="3200" i="1" dirty="0" err="1" smtClean="0"/>
              <a:t>orqanlarının</a:t>
            </a:r>
            <a:r>
              <a:rPr lang="en-US" sz="3200" i="1" dirty="0" smtClean="0"/>
              <a:t> </a:t>
            </a:r>
            <a:r>
              <a:rPr lang="en-US" sz="3200" i="1" dirty="0" err="1" smtClean="0"/>
              <a:t>Tailandda</a:t>
            </a:r>
            <a:r>
              <a:rPr lang="en-US" sz="3200" i="1" dirty="0" smtClean="0"/>
              <a:t> </a:t>
            </a:r>
            <a:r>
              <a:rPr lang="en-US" sz="3200" i="1" dirty="0" err="1" smtClean="0"/>
              <a:t>yaşayan</a:t>
            </a:r>
            <a:r>
              <a:rPr lang="en-US" sz="3200" i="1" dirty="0" smtClean="0"/>
              <a:t> </a:t>
            </a:r>
            <a:r>
              <a:rPr lang="en-US" sz="3200" i="1" dirty="0" err="1" smtClean="0"/>
              <a:t>İsveçrə</a:t>
            </a:r>
            <a:r>
              <a:rPr lang="en-US" sz="3200" i="1" dirty="0" smtClean="0"/>
              <a:t> </a:t>
            </a:r>
            <a:r>
              <a:rPr lang="en-US" sz="3200" i="1" dirty="0" err="1" smtClean="0"/>
              <a:t>vətəndaşını</a:t>
            </a:r>
            <a:r>
              <a:rPr lang="en-US" sz="3200" i="1" dirty="0" smtClean="0"/>
              <a:t> </a:t>
            </a:r>
            <a:r>
              <a:rPr lang="en-US" sz="3200" i="1" dirty="0" err="1" smtClean="0"/>
              <a:t>cinayət</a:t>
            </a:r>
            <a:r>
              <a:rPr lang="en-US" sz="3200" i="1" dirty="0" smtClean="0"/>
              <a:t> </a:t>
            </a:r>
            <a:r>
              <a:rPr lang="en-US" sz="3200" i="1" dirty="0" err="1" smtClean="0"/>
              <a:t>təqibi</a:t>
            </a:r>
            <a:r>
              <a:rPr lang="en-US" sz="3200" i="1" dirty="0" smtClean="0"/>
              <a:t> </a:t>
            </a:r>
            <a:r>
              <a:rPr lang="en-US" sz="3200" i="1" dirty="0" err="1" smtClean="0"/>
              <a:t>ilə</a:t>
            </a:r>
            <a:r>
              <a:rPr lang="en-US" sz="3200" i="1" dirty="0" smtClean="0"/>
              <a:t> </a:t>
            </a:r>
            <a:r>
              <a:rPr lang="en-US" sz="3200" i="1" dirty="0" err="1" smtClean="0"/>
              <a:t>əlaqədar</a:t>
            </a:r>
            <a:r>
              <a:rPr lang="en-US" sz="3200" i="1" dirty="0" smtClean="0"/>
              <a:t> </a:t>
            </a:r>
            <a:r>
              <a:rPr lang="en-US" sz="3200" i="1" dirty="0" err="1" smtClean="0"/>
              <a:t>olaraq</a:t>
            </a:r>
            <a:r>
              <a:rPr lang="en-US" sz="3200" i="1" dirty="0" smtClean="0"/>
              <a:t> </a:t>
            </a:r>
            <a:r>
              <a:rPr lang="en-US" sz="3200" i="1" dirty="0" err="1" smtClean="0"/>
              <a:t>İsveçrəyə</a:t>
            </a:r>
            <a:r>
              <a:rPr lang="en-US" sz="3200" i="1" dirty="0" smtClean="0"/>
              <a:t> </a:t>
            </a:r>
            <a:r>
              <a:rPr lang="en-US" sz="3200" i="1" dirty="0" err="1" smtClean="0"/>
              <a:t>gəlməyə</a:t>
            </a:r>
            <a:r>
              <a:rPr lang="en-US" sz="3200" i="1" dirty="0" smtClean="0"/>
              <a:t> </a:t>
            </a:r>
            <a:r>
              <a:rPr lang="en-US" sz="3200" i="1" dirty="0" err="1" smtClean="0"/>
              <a:t>məcbur</a:t>
            </a:r>
            <a:r>
              <a:rPr lang="en-US" sz="3200" i="1" dirty="0" smtClean="0"/>
              <a:t> </a:t>
            </a:r>
            <a:r>
              <a:rPr lang="en-US" sz="3200" i="1" dirty="0" err="1" smtClean="0"/>
              <a:t>etmək</a:t>
            </a:r>
            <a:r>
              <a:rPr lang="en-US" sz="3200" i="1" dirty="0" smtClean="0"/>
              <a:t> </a:t>
            </a:r>
            <a:r>
              <a:rPr lang="en-US" sz="3200" i="1" dirty="0" err="1" smtClean="0"/>
              <a:t>üçün</a:t>
            </a:r>
            <a:r>
              <a:rPr lang="en-US" sz="3200" i="1" dirty="0" smtClean="0"/>
              <a:t> </a:t>
            </a:r>
            <a:r>
              <a:rPr lang="en-US" sz="3200" i="1" dirty="0" err="1" smtClean="0"/>
              <a:t>ona</a:t>
            </a:r>
            <a:r>
              <a:rPr lang="en-US" sz="3200" i="1" dirty="0" smtClean="0"/>
              <a:t> </a:t>
            </a:r>
            <a:r>
              <a:rPr lang="en-US" sz="3200" i="1" dirty="0" err="1" smtClean="0"/>
              <a:t>yeni</a:t>
            </a:r>
            <a:r>
              <a:rPr lang="en-US" sz="3200" i="1" dirty="0" smtClean="0"/>
              <a:t> </a:t>
            </a:r>
            <a:r>
              <a:rPr lang="en-US" sz="3200" i="1" dirty="0" err="1" smtClean="0"/>
              <a:t>pasport</a:t>
            </a:r>
            <a:r>
              <a:rPr lang="en-US" sz="3200" i="1" dirty="0" smtClean="0"/>
              <a:t> </a:t>
            </a:r>
            <a:r>
              <a:rPr lang="en-US" sz="3200" i="1" dirty="0" err="1" smtClean="0"/>
              <a:t>verməkdən</a:t>
            </a:r>
            <a:r>
              <a:rPr lang="en-US" sz="3200" i="1" dirty="0" smtClean="0"/>
              <a:t> </a:t>
            </a:r>
            <a:r>
              <a:rPr lang="en-US" sz="3200" i="1" dirty="0" err="1" smtClean="0"/>
              <a:t>imtina</a:t>
            </a:r>
            <a:r>
              <a:rPr lang="en-US" sz="3200" i="1" dirty="0" smtClean="0"/>
              <a:t> </a:t>
            </a:r>
            <a:r>
              <a:rPr lang="en-US" sz="3200" i="1" dirty="0" err="1" smtClean="0"/>
              <a:t>etmələri</a:t>
            </a:r>
            <a:r>
              <a:rPr lang="en-US" sz="3200" i="1" dirty="0" smtClean="0"/>
              <a:t> </a:t>
            </a:r>
            <a:r>
              <a:rPr lang="en-US" sz="3200" i="1" dirty="0" err="1" smtClean="0"/>
              <a:t>ərizəçinin</a:t>
            </a:r>
            <a:r>
              <a:rPr lang="en-US" sz="3200" i="1" dirty="0" smtClean="0"/>
              <a:t> 8-ci </a:t>
            </a:r>
            <a:r>
              <a:rPr lang="en-US" sz="3200" i="1" dirty="0" err="1" smtClean="0"/>
              <a:t>maddədə</a:t>
            </a:r>
            <a:r>
              <a:rPr lang="en-US" sz="3200" i="1" dirty="0" smtClean="0"/>
              <a:t> </a:t>
            </a:r>
            <a:r>
              <a:rPr lang="en-US" sz="3200" i="1" dirty="0" err="1" smtClean="0"/>
              <a:t>nəzərdə</a:t>
            </a:r>
            <a:r>
              <a:rPr lang="en-US" sz="3200" i="1" dirty="0" smtClean="0"/>
              <a:t> </a:t>
            </a:r>
            <a:r>
              <a:rPr lang="en-US" sz="3200" i="1" dirty="0" err="1" smtClean="0"/>
              <a:t>tutulmuş</a:t>
            </a:r>
            <a:r>
              <a:rPr lang="en-US" sz="3200" i="1" dirty="0" smtClean="0"/>
              <a:t> </a:t>
            </a:r>
            <a:r>
              <a:rPr lang="en-US" sz="3200" i="1" dirty="0" err="1" smtClean="0"/>
              <a:t>hüquqlarını</a:t>
            </a:r>
            <a:r>
              <a:rPr lang="en-US" sz="3200" i="1" dirty="0" smtClean="0"/>
              <a:t> </a:t>
            </a:r>
            <a:r>
              <a:rPr lang="en-US" sz="3200" i="1" dirty="0" err="1" smtClean="0"/>
              <a:t>pozmayıb</a:t>
            </a:r>
            <a:r>
              <a:rPr lang="en-US" sz="3200" i="1" dirty="0" smtClean="0"/>
              <a:t>. </a:t>
            </a:r>
            <a:r>
              <a:rPr lang="az-Latn-AZ" sz="3200" b="1" i="1" dirty="0" smtClean="0"/>
              <a:t>4</a:t>
            </a:r>
            <a:r>
              <a:rPr lang="az-Latn-AZ" sz="3200" i="1" dirty="0" smtClean="0"/>
              <a:t>.</a:t>
            </a:r>
            <a:r>
              <a:rPr lang="en-US" sz="3200" b="1" dirty="0" err="1" smtClean="0"/>
              <a:t>Uşaqların</a:t>
            </a:r>
            <a:r>
              <a:rPr lang="en-US" sz="3200" b="1" dirty="0" smtClean="0"/>
              <a:t> </a:t>
            </a:r>
            <a:r>
              <a:rPr lang="en-US" sz="3200" b="1" dirty="0" err="1" smtClean="0"/>
              <a:t>dövlət</a:t>
            </a:r>
            <a:r>
              <a:rPr lang="en-US" sz="3200" b="1" dirty="0" smtClean="0"/>
              <a:t> </a:t>
            </a:r>
            <a:r>
              <a:rPr lang="en-US" sz="3200" b="1" dirty="0" err="1" smtClean="0"/>
              <a:t>himayəsinə</a:t>
            </a:r>
            <a:r>
              <a:rPr lang="en-US" sz="3200" b="1" dirty="0" smtClean="0"/>
              <a:t> </a:t>
            </a:r>
            <a:r>
              <a:rPr lang="en-US" sz="3200" b="1" dirty="0" err="1" smtClean="0"/>
              <a:t>verilməsi</a:t>
            </a:r>
            <a:r>
              <a:rPr lang="en-US" sz="3200" b="1" dirty="0" smtClean="0"/>
              <a:t> </a:t>
            </a:r>
          </a:p>
          <a:p>
            <a:r>
              <a:rPr lang="en-US" sz="3200" dirty="0" err="1" smtClean="0"/>
              <a:t>Uşaqların</a:t>
            </a:r>
            <a:r>
              <a:rPr lang="en-US" sz="3200" dirty="0" smtClean="0"/>
              <a:t> </a:t>
            </a:r>
            <a:r>
              <a:rPr lang="en-US" sz="3200" dirty="0" err="1" smtClean="0"/>
              <a:t>müdafiəsi</a:t>
            </a:r>
            <a:r>
              <a:rPr lang="en-US" sz="3200" dirty="0" smtClean="0"/>
              <a:t> </a:t>
            </a:r>
            <a:r>
              <a:rPr lang="en-US" sz="3200" dirty="0" err="1" smtClean="0"/>
              <a:t>sahəsində</a:t>
            </a:r>
            <a:r>
              <a:rPr lang="en-US" sz="3200" dirty="0" smtClean="0"/>
              <a:t> </a:t>
            </a:r>
            <a:r>
              <a:rPr lang="en-US" sz="3200" dirty="0" err="1" smtClean="0"/>
              <a:t>dövlətlər</a:t>
            </a:r>
            <a:r>
              <a:rPr lang="en-US" sz="3200" dirty="0" smtClean="0"/>
              <a:t> </a:t>
            </a:r>
            <a:r>
              <a:rPr lang="en-US" sz="3200" dirty="0" err="1" smtClean="0"/>
              <a:t>geniş</a:t>
            </a:r>
            <a:r>
              <a:rPr lang="en-US" sz="3200" dirty="0" smtClean="0"/>
              <a:t> </a:t>
            </a:r>
            <a:r>
              <a:rPr lang="en-US" sz="3200" dirty="0" err="1" smtClean="0"/>
              <a:t>qiymətləndirmə</a:t>
            </a:r>
            <a:r>
              <a:rPr lang="en-US" sz="3200" dirty="0" smtClean="0"/>
              <a:t> </a:t>
            </a:r>
            <a:r>
              <a:rPr lang="en-US" sz="3200" dirty="0" err="1" smtClean="0"/>
              <a:t>sərbəstliyinə</a:t>
            </a:r>
            <a:r>
              <a:rPr lang="en-US" sz="3200" dirty="0" smtClean="0"/>
              <a:t> </a:t>
            </a:r>
            <a:r>
              <a:rPr lang="en-US" sz="3200" dirty="0" err="1" smtClean="0"/>
              <a:t>malik</a:t>
            </a:r>
            <a:r>
              <a:rPr lang="en-US" sz="3200" dirty="0" smtClean="0"/>
              <a:t> </a:t>
            </a:r>
            <a:r>
              <a:rPr lang="en-US" sz="3200" dirty="0" err="1" smtClean="0"/>
              <a:t>olublar</a:t>
            </a:r>
            <a:r>
              <a:rPr lang="en-US" sz="3200" dirty="0" smtClean="0"/>
              <a:t>.</a:t>
            </a:r>
            <a:r>
              <a:rPr lang="az-Latn-AZ" sz="3200" dirty="0" smtClean="0"/>
              <a:t>Ç</a:t>
            </a:r>
            <a:r>
              <a:rPr lang="en-US" sz="3200" dirty="0" smtClean="0"/>
              <a:t>ox </a:t>
            </a:r>
            <a:r>
              <a:rPr lang="en-US" sz="3200" dirty="0" err="1" smtClean="0"/>
              <a:t>zaman</a:t>
            </a:r>
            <a:r>
              <a:rPr lang="en-US" sz="3200" dirty="0" smtClean="0"/>
              <a:t> </a:t>
            </a:r>
            <a:r>
              <a:rPr lang="en-US" sz="3200" dirty="0" err="1" smtClean="0"/>
              <a:t>milli</a:t>
            </a:r>
            <a:r>
              <a:rPr lang="en-US" sz="3200" dirty="0" smtClean="0"/>
              <a:t> </a:t>
            </a:r>
            <a:r>
              <a:rPr lang="en-US" sz="3200" dirty="0" err="1" smtClean="0"/>
              <a:t>hakimiyyət</a:t>
            </a:r>
            <a:r>
              <a:rPr lang="en-US" sz="3200" dirty="0" smtClean="0"/>
              <a:t> </a:t>
            </a:r>
            <a:r>
              <a:rPr lang="en-US" sz="3200" dirty="0" err="1" smtClean="0"/>
              <a:t>orqanları</a:t>
            </a:r>
            <a:r>
              <a:rPr lang="en-US" sz="3200" dirty="0" smtClean="0"/>
              <a:t> </a:t>
            </a:r>
            <a:r>
              <a:rPr lang="en-US" sz="3200" dirty="0" err="1" smtClean="0"/>
              <a:t>bu</a:t>
            </a:r>
            <a:r>
              <a:rPr lang="en-US" sz="3200" dirty="0" smtClean="0"/>
              <a:t> </a:t>
            </a:r>
            <a:r>
              <a:rPr lang="en-US" sz="3200" dirty="0" err="1" smtClean="0"/>
              <a:t>məsələnin</a:t>
            </a:r>
            <a:r>
              <a:rPr lang="en-US" sz="3200" dirty="0" smtClean="0"/>
              <a:t> </a:t>
            </a:r>
            <a:r>
              <a:rPr lang="en-US" sz="3200" dirty="0" err="1" smtClean="0"/>
              <a:t>həllində</a:t>
            </a:r>
            <a:r>
              <a:rPr lang="en-US" sz="3200" dirty="0" smtClean="0"/>
              <a:t> </a:t>
            </a:r>
            <a:r>
              <a:rPr lang="en-US" sz="3200" dirty="0" err="1" smtClean="0"/>
              <a:t>beynəlxalq</a:t>
            </a:r>
            <a:r>
              <a:rPr lang="en-US" sz="3200" dirty="0" smtClean="0"/>
              <a:t> </a:t>
            </a:r>
            <a:r>
              <a:rPr lang="en-US" sz="3200" dirty="0" err="1" smtClean="0"/>
              <a:t>məhkəməyə</a:t>
            </a:r>
            <a:r>
              <a:rPr lang="en-US" sz="3200" dirty="0" smtClean="0"/>
              <a:t> </a:t>
            </a:r>
            <a:r>
              <a:rPr lang="en-US" sz="3200" dirty="0" err="1" smtClean="0"/>
              <a:t>nisbətən</a:t>
            </a:r>
            <a:r>
              <a:rPr lang="en-US" sz="3200" dirty="0" smtClean="0"/>
              <a:t> </a:t>
            </a:r>
            <a:r>
              <a:rPr lang="en-US" sz="3200" dirty="0" err="1" smtClean="0"/>
              <a:t>daha</a:t>
            </a:r>
            <a:r>
              <a:rPr lang="en-US" sz="3200" dirty="0" smtClean="0"/>
              <a:t> </a:t>
            </a:r>
            <a:r>
              <a:rPr lang="en-US" sz="3200" dirty="0" err="1" smtClean="0"/>
              <a:t>əlverişli</a:t>
            </a:r>
            <a:r>
              <a:rPr lang="en-US" sz="3200" dirty="0" smtClean="0"/>
              <a:t> </a:t>
            </a:r>
            <a:r>
              <a:rPr lang="en-US" sz="3200" dirty="0" err="1" smtClean="0"/>
              <a:t>vəziyyətdə</a:t>
            </a:r>
            <a:r>
              <a:rPr lang="en-US" sz="3200" dirty="0" smtClean="0"/>
              <a:t> </a:t>
            </a:r>
            <a:r>
              <a:rPr lang="en-US" sz="3200" dirty="0" err="1" smtClean="0"/>
              <a:t>olurlar</a:t>
            </a:r>
            <a:r>
              <a:rPr lang="en-US" sz="3200" dirty="0" smtClean="0"/>
              <a:t>. </a:t>
            </a:r>
            <a:r>
              <a:rPr lang="en-US" sz="3200" dirty="0" err="1" smtClean="0">
                <a:solidFill>
                  <a:srgbClr val="FF0000"/>
                </a:solidFill>
              </a:rPr>
              <a:t>Skotsari</a:t>
            </a:r>
            <a:r>
              <a:rPr lang="en-US" sz="3200" dirty="0" smtClean="0">
                <a:solidFill>
                  <a:srgbClr val="FF0000"/>
                </a:solidFill>
              </a:rPr>
              <a:t> </a:t>
            </a:r>
            <a:r>
              <a:rPr lang="en-US" sz="3200" dirty="0" err="1" smtClean="0">
                <a:solidFill>
                  <a:srgbClr val="FF0000"/>
                </a:solidFill>
              </a:rPr>
              <a:t>və</a:t>
            </a:r>
            <a:r>
              <a:rPr lang="en-US" sz="3200" dirty="0" smtClean="0">
                <a:solidFill>
                  <a:srgbClr val="FF0000"/>
                </a:solidFill>
              </a:rPr>
              <a:t> </a:t>
            </a:r>
            <a:r>
              <a:rPr lang="en-US" sz="3200" dirty="0" err="1" smtClean="0">
                <a:solidFill>
                  <a:srgbClr val="FF0000"/>
                </a:solidFill>
              </a:rPr>
              <a:t>Ciunta</a:t>
            </a:r>
            <a:r>
              <a:rPr lang="en-US" sz="3200" dirty="0" smtClean="0">
                <a:solidFill>
                  <a:srgbClr val="FF0000"/>
                </a:solidFill>
              </a:rPr>
              <a:t> </a:t>
            </a:r>
            <a:r>
              <a:rPr lang="en-US" sz="3200" dirty="0" err="1" smtClean="0">
                <a:solidFill>
                  <a:srgbClr val="FF0000"/>
                </a:solidFill>
              </a:rPr>
              <a:t>İtaliyaya</a:t>
            </a:r>
            <a:r>
              <a:rPr lang="en-US" sz="3200" dirty="0" smtClean="0">
                <a:solidFill>
                  <a:srgbClr val="FF0000"/>
                </a:solidFill>
              </a:rPr>
              <a:t> </a:t>
            </a:r>
            <a:r>
              <a:rPr lang="en-US" sz="3200" dirty="0" err="1" smtClean="0">
                <a:solidFill>
                  <a:srgbClr val="FF0000"/>
                </a:solidFill>
              </a:rPr>
              <a:t>qarşı</a:t>
            </a:r>
            <a:r>
              <a:rPr lang="en-US" sz="3200" dirty="0" smtClean="0">
                <a:solidFill>
                  <a:srgbClr val="FF0000"/>
                </a:solidFill>
              </a:rPr>
              <a:t>  </a:t>
            </a:r>
            <a:endParaRPr lang="ru-RU" sz="3200" dirty="0">
              <a:solidFill>
                <a:srgbClr val="FF0000"/>
              </a:solidFill>
            </a:endParaRPr>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r>
              <a:rPr lang="en-US" dirty="0" smtClean="0"/>
              <a:t/>
            </a:r>
            <a:br>
              <a:rPr lang="en-US" dirty="0" smtClean="0"/>
            </a:br>
            <a:r>
              <a:rPr lang="en-US" sz="4200" b="1" dirty="0" smtClean="0"/>
              <a:t>8-ci </a:t>
            </a:r>
            <a:r>
              <a:rPr lang="en-US" sz="4200" b="1" dirty="0" err="1" smtClean="0"/>
              <a:t>maddənin</a:t>
            </a:r>
            <a:r>
              <a:rPr lang="en-US" sz="4200" b="1" dirty="0" smtClean="0"/>
              <a:t> 2-ci </a:t>
            </a:r>
            <a:r>
              <a:rPr lang="en-US" sz="4200" b="1" dirty="0" err="1" smtClean="0"/>
              <a:t>bəndi</a:t>
            </a:r>
            <a:r>
              <a:rPr lang="en-US" sz="4200" b="1" dirty="0" smtClean="0"/>
              <a:t> </a:t>
            </a:r>
            <a:r>
              <a:rPr lang="en-US" sz="4200" b="1" dirty="0" err="1" smtClean="0"/>
              <a:t>şikayətin</a:t>
            </a:r>
            <a:r>
              <a:rPr lang="en-US" sz="4200" b="1" dirty="0" smtClean="0"/>
              <a:t> </a:t>
            </a:r>
            <a:r>
              <a:rPr lang="en-US" sz="4200" b="1" dirty="0" err="1" smtClean="0"/>
              <a:t>mərhələli</a:t>
            </a:r>
            <a:r>
              <a:rPr lang="en-US" sz="4200" b="1" dirty="0" smtClean="0"/>
              <a:t> </a:t>
            </a:r>
            <a:r>
              <a:rPr lang="en-US" sz="4200" b="1" dirty="0" err="1" smtClean="0"/>
              <a:t>şəkildə</a:t>
            </a:r>
            <a:r>
              <a:rPr lang="en-US" sz="4200" b="1" dirty="0" smtClean="0"/>
              <a:t> </a:t>
            </a:r>
            <a:r>
              <a:rPr lang="en-US" sz="4200" b="1" dirty="0" err="1" smtClean="0"/>
              <a:t>təhlil</a:t>
            </a:r>
            <a:r>
              <a:rPr lang="en-US" sz="4200" b="1" dirty="0" smtClean="0"/>
              <a:t> </a:t>
            </a:r>
            <a:r>
              <a:rPr lang="en-US" sz="4200" b="1" dirty="0" err="1" smtClean="0"/>
              <a:t>edilməsinə</a:t>
            </a:r>
            <a:r>
              <a:rPr lang="en-US" sz="4200" b="1" dirty="0" smtClean="0"/>
              <a:t> </a:t>
            </a:r>
            <a:r>
              <a:rPr lang="en-US" sz="4200" b="1" dirty="0" err="1" smtClean="0"/>
              <a:t>imkan</a:t>
            </a:r>
            <a:r>
              <a:rPr lang="en-US" sz="4200" b="1" dirty="0" smtClean="0"/>
              <a:t> </a:t>
            </a:r>
            <a:r>
              <a:rPr lang="en-US" sz="4200" b="1" dirty="0" err="1" smtClean="0"/>
              <a:t>verir</a:t>
            </a:r>
            <a:r>
              <a:rPr lang="en-US" sz="4200" b="1" dirty="0" smtClean="0"/>
              <a:t>. </a:t>
            </a:r>
            <a:r>
              <a:rPr lang="en-US" sz="4200" b="1" dirty="0" err="1" smtClean="0"/>
              <a:t>Belə</a:t>
            </a:r>
            <a:r>
              <a:rPr lang="en-US" sz="4200" b="1" dirty="0" smtClean="0"/>
              <a:t> </a:t>
            </a:r>
            <a:r>
              <a:rPr lang="en-US" sz="4200" b="1" dirty="0" err="1" smtClean="0"/>
              <a:t>ki</a:t>
            </a:r>
            <a:r>
              <a:rPr lang="en-US" sz="4200" b="1" dirty="0" smtClean="0"/>
              <a:t>: </a:t>
            </a:r>
            <a:r>
              <a:rPr lang="en-US" sz="4200" dirty="0" smtClean="0"/>
              <a:t/>
            </a:r>
            <a:br>
              <a:rPr lang="en-US" sz="4200" dirty="0" smtClean="0"/>
            </a:br>
            <a:r>
              <a:rPr lang="en-US" sz="4200" dirty="0" smtClean="0"/>
              <a:t>◊ 8-ci </a:t>
            </a:r>
            <a:r>
              <a:rPr lang="en-US" sz="4200" dirty="0" err="1" smtClean="0"/>
              <a:t>maddədə</a:t>
            </a:r>
            <a:r>
              <a:rPr lang="en-US" sz="4200" dirty="0" smtClean="0"/>
              <a:t> </a:t>
            </a:r>
            <a:r>
              <a:rPr lang="en-US" sz="4200" dirty="0" err="1" smtClean="0"/>
              <a:t>nəzərdə</a:t>
            </a:r>
            <a:r>
              <a:rPr lang="en-US" sz="4200" dirty="0" smtClean="0"/>
              <a:t> </a:t>
            </a:r>
            <a:r>
              <a:rPr lang="en-US" sz="4200" dirty="0" err="1" smtClean="0"/>
              <a:t>tutulmuş</a:t>
            </a:r>
            <a:r>
              <a:rPr lang="en-US" sz="4200" dirty="0" smtClean="0"/>
              <a:t> </a:t>
            </a:r>
            <a:r>
              <a:rPr lang="en-US" sz="4200" dirty="0" err="1" smtClean="0"/>
              <a:t>hüquqa</a:t>
            </a:r>
            <a:r>
              <a:rPr lang="en-US" sz="4200" dirty="0" smtClean="0"/>
              <a:t> </a:t>
            </a:r>
            <a:r>
              <a:rPr lang="en-US" sz="4200" dirty="0" err="1" smtClean="0"/>
              <a:t>müdaxilə</a:t>
            </a:r>
            <a:r>
              <a:rPr lang="en-US" sz="4200" dirty="0" smtClean="0"/>
              <a:t> </a:t>
            </a:r>
            <a:r>
              <a:rPr lang="en-US" sz="4200" dirty="0" err="1" smtClean="0"/>
              <a:t>baş</a:t>
            </a:r>
            <a:r>
              <a:rPr lang="en-US" sz="4200" dirty="0" smtClean="0"/>
              <a:t> </a:t>
            </a:r>
            <a:r>
              <a:rPr lang="en-US" sz="4200" dirty="0" err="1" smtClean="0"/>
              <a:t>veribmi</a:t>
            </a:r>
            <a:r>
              <a:rPr lang="en-US" sz="4200" dirty="0" smtClean="0"/>
              <a:t>? -</a:t>
            </a:r>
            <a:r>
              <a:rPr lang="en-US" sz="4200" dirty="0" err="1" smtClean="0"/>
              <a:t>sualının</a:t>
            </a:r>
            <a:r>
              <a:rPr lang="en-US" sz="4200" dirty="0" smtClean="0"/>
              <a:t> </a:t>
            </a:r>
            <a:r>
              <a:rPr lang="en-US" sz="4200" dirty="0" err="1" smtClean="0"/>
              <a:t>cavabı</a:t>
            </a:r>
            <a:r>
              <a:rPr lang="en-US" sz="4200" dirty="0" smtClean="0"/>
              <a:t> </a:t>
            </a:r>
            <a:r>
              <a:rPr lang="en-US" sz="4200" dirty="0" err="1" smtClean="0"/>
              <a:t>müsbətdirsə,bu</a:t>
            </a:r>
            <a:r>
              <a:rPr lang="en-US" sz="4200" dirty="0" smtClean="0"/>
              <a:t> </a:t>
            </a:r>
            <a:r>
              <a:rPr lang="en-US" sz="4200" dirty="0" err="1" smtClean="0"/>
              <a:t>suallar</a:t>
            </a:r>
            <a:r>
              <a:rPr lang="en-US" sz="4200" dirty="0" smtClean="0"/>
              <a:t> </a:t>
            </a:r>
            <a:r>
              <a:rPr lang="en-US" sz="4200" dirty="0" err="1" smtClean="0"/>
              <a:t>cavablandırılmalıdır</a:t>
            </a:r>
            <a:r>
              <a:rPr lang="en-US" sz="4200" dirty="0" smtClean="0"/>
              <a:t>: </a:t>
            </a:r>
            <a:br>
              <a:rPr lang="en-US" sz="4200" dirty="0" smtClean="0"/>
            </a:br>
            <a:r>
              <a:rPr lang="en-US" sz="4200" dirty="0" smtClean="0"/>
              <a:t>◊ </a:t>
            </a:r>
            <a:r>
              <a:rPr lang="en-US" sz="4200" dirty="0" err="1" smtClean="0"/>
              <a:t>Müdaxilə</a:t>
            </a:r>
            <a:r>
              <a:rPr lang="en-US" sz="4200" dirty="0" smtClean="0"/>
              <a:t> </a:t>
            </a:r>
            <a:r>
              <a:rPr lang="en-US" sz="4200" dirty="0" err="1" smtClean="0"/>
              <a:t>qanunla</a:t>
            </a:r>
            <a:r>
              <a:rPr lang="en-US" sz="4200" dirty="0" smtClean="0"/>
              <a:t> </a:t>
            </a:r>
            <a:r>
              <a:rPr lang="en-US" sz="4200" dirty="0" err="1" smtClean="0"/>
              <a:t>nəzərdə</a:t>
            </a:r>
            <a:r>
              <a:rPr lang="en-US" sz="4200" dirty="0" smtClean="0"/>
              <a:t> </a:t>
            </a:r>
            <a:r>
              <a:rPr lang="en-US" sz="4200" dirty="0" err="1" smtClean="0"/>
              <a:t>tutulubmu</a:t>
            </a:r>
            <a:r>
              <a:rPr lang="en-US" sz="4200" dirty="0" smtClean="0"/>
              <a:t>? </a:t>
            </a:r>
            <a:br>
              <a:rPr lang="en-US" sz="4200" dirty="0" smtClean="0"/>
            </a:br>
            <a:r>
              <a:rPr lang="en-US" sz="4200" dirty="0" smtClean="0"/>
              <a:t>◊ </a:t>
            </a:r>
            <a:r>
              <a:rPr lang="en-US" sz="4200" dirty="0" err="1" smtClean="0"/>
              <a:t>Müdaxilə</a:t>
            </a:r>
            <a:r>
              <a:rPr lang="en-US" sz="4200" dirty="0" smtClean="0"/>
              <a:t> </a:t>
            </a:r>
            <a:r>
              <a:rPr lang="en-US" sz="4200" dirty="0" err="1" smtClean="0"/>
              <a:t>qanuni</a:t>
            </a:r>
            <a:r>
              <a:rPr lang="en-US" sz="4200" dirty="0" smtClean="0"/>
              <a:t> </a:t>
            </a:r>
            <a:r>
              <a:rPr lang="en-US" sz="4200" dirty="0" err="1" smtClean="0"/>
              <a:t>məqsəd</a:t>
            </a:r>
            <a:r>
              <a:rPr lang="en-US" sz="4200" dirty="0" smtClean="0"/>
              <a:t> </a:t>
            </a:r>
            <a:r>
              <a:rPr lang="en-US" sz="4200" dirty="0" err="1" smtClean="0"/>
              <a:t>daşıyırdımı</a:t>
            </a:r>
            <a:r>
              <a:rPr lang="en-US" sz="4200" dirty="0" smtClean="0"/>
              <a:t>? </a:t>
            </a:r>
            <a:br>
              <a:rPr lang="en-US" sz="4200" dirty="0" smtClean="0"/>
            </a:br>
            <a:r>
              <a:rPr lang="en-US" sz="4200" dirty="0" smtClean="0"/>
              <a:t>◊ </a:t>
            </a:r>
            <a:r>
              <a:rPr lang="en-US" sz="4200" dirty="0" err="1" smtClean="0"/>
              <a:t>Müdaxilə</a:t>
            </a:r>
            <a:r>
              <a:rPr lang="en-US" sz="4200" dirty="0" smtClean="0"/>
              <a:t> </a:t>
            </a:r>
            <a:r>
              <a:rPr lang="en-US" sz="4200" dirty="0" err="1" smtClean="0"/>
              <a:t>demokratik</a:t>
            </a:r>
            <a:r>
              <a:rPr lang="en-US" sz="4200" dirty="0" smtClean="0"/>
              <a:t> </a:t>
            </a:r>
            <a:r>
              <a:rPr lang="en-US" sz="4200" dirty="0" err="1" smtClean="0"/>
              <a:t>cəmiyyətdə</a:t>
            </a:r>
            <a:r>
              <a:rPr lang="en-US" sz="4200" dirty="0" smtClean="0"/>
              <a:t> </a:t>
            </a:r>
            <a:r>
              <a:rPr lang="en-US" sz="4200" dirty="0" err="1" smtClean="0"/>
              <a:t>zəruri</a:t>
            </a:r>
            <a:r>
              <a:rPr lang="en-US" sz="4200" dirty="0" smtClean="0"/>
              <a:t> </a:t>
            </a:r>
            <a:r>
              <a:rPr lang="en-US" sz="4200" dirty="0" err="1" smtClean="0"/>
              <a:t>idimi</a:t>
            </a:r>
            <a:r>
              <a:rPr lang="en-US" sz="4200" dirty="0" smtClean="0"/>
              <a:t>? </a:t>
            </a:r>
            <a:r>
              <a:rPr lang="az-Latn-AZ" sz="3100" dirty="0" smtClean="0">
                <a:solidFill>
                  <a:schemeClr val="tx1"/>
                </a:solidFill>
              </a:rPr>
              <a:t/>
            </a:r>
            <a:br>
              <a:rPr lang="az-Latn-AZ" sz="3100" dirty="0" smtClean="0">
                <a:solidFill>
                  <a:schemeClr val="tx1"/>
                </a:solidFill>
              </a:rPr>
            </a:br>
            <a:endParaRPr lang="en-US" sz="3100" dirty="0">
              <a:solidFill>
                <a:schemeClr val="tx1"/>
              </a:solidFill>
            </a:endParaRPr>
          </a:p>
        </p:txBody>
      </p:sp>
      <p:sp>
        <p:nvSpPr>
          <p:cNvPr id="4" name="Slide Number Placeholder 3"/>
          <p:cNvSpPr>
            <a:spLocks noGrp="1"/>
          </p:cNvSpPr>
          <p:nvPr>
            <p:ph type="sldNum" sz="quarter" idx="12"/>
          </p:nvPr>
        </p:nvSpPr>
        <p:spPr/>
        <p:txBody>
          <a:bodyPr/>
          <a:lstStyle/>
          <a:p>
            <a:fld id="{6017FEB1-CA62-42DC-841E-A979DEFBD1C3}" type="slidenum">
              <a:rPr lang="ru-RU" smtClean="0"/>
              <a:pPr/>
              <a:t>2</a:t>
            </a:fld>
            <a:endParaRPr lang="ru-RU"/>
          </a:p>
        </p:txBody>
      </p:sp>
    </p:spTree>
    <p:extLst>
      <p:ext uri="{BB962C8B-B14F-4D97-AF65-F5344CB8AC3E}">
        <p14:creationId xmlns:p14="http://schemas.microsoft.com/office/powerpoint/2010/main" xmlns="" val="43067273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017FEB1-CA62-42DC-841E-A979DEFBD1C3}" type="slidenum">
              <a:rPr lang="ru-RU" smtClean="0"/>
              <a:pPr/>
              <a:t>20</a:t>
            </a:fld>
            <a:endParaRPr lang="ru-RU"/>
          </a:p>
        </p:txBody>
      </p:sp>
      <p:sp>
        <p:nvSpPr>
          <p:cNvPr id="3" name="Rectangle 2"/>
          <p:cNvSpPr/>
          <p:nvPr/>
        </p:nvSpPr>
        <p:spPr>
          <a:xfrm>
            <a:off x="0" y="428604"/>
            <a:ext cx="9144000" cy="5509200"/>
          </a:xfrm>
          <a:prstGeom prst="rect">
            <a:avLst/>
          </a:prstGeom>
        </p:spPr>
        <p:txBody>
          <a:bodyPr wrap="square">
            <a:spAutoFit/>
          </a:bodyPr>
          <a:lstStyle/>
          <a:p>
            <a:r>
              <a:rPr lang="az-Latn-AZ" sz="3200" b="1" dirty="0" smtClean="0"/>
              <a:t>5.</a:t>
            </a:r>
            <a:r>
              <a:rPr lang="en-US" sz="3200" b="1" dirty="0" err="1" smtClean="0"/>
              <a:t>Abortla</a:t>
            </a:r>
            <a:r>
              <a:rPr lang="en-US" sz="3200" b="1" dirty="0" smtClean="0"/>
              <a:t> </a:t>
            </a:r>
            <a:r>
              <a:rPr lang="en-US" sz="3200" b="1" dirty="0" err="1" smtClean="0"/>
              <a:t>əlaqədar</a:t>
            </a:r>
            <a:r>
              <a:rPr lang="en-US" sz="3200" b="1" dirty="0" smtClean="0"/>
              <a:t> </a:t>
            </a:r>
            <a:r>
              <a:rPr lang="en-US" sz="3200" b="1" dirty="0" err="1" smtClean="0"/>
              <a:t>tətbiq</a:t>
            </a:r>
            <a:r>
              <a:rPr lang="en-US" sz="3200" b="1" dirty="0" smtClean="0"/>
              <a:t> </a:t>
            </a:r>
            <a:r>
              <a:rPr lang="en-US" sz="3200" b="1" dirty="0" err="1" smtClean="0"/>
              <a:t>edilən</a:t>
            </a:r>
            <a:r>
              <a:rPr lang="en-US" sz="3200" b="1" dirty="0" smtClean="0"/>
              <a:t> </a:t>
            </a:r>
            <a:r>
              <a:rPr lang="en-US" sz="3200" b="1" dirty="0" err="1" smtClean="0"/>
              <a:t>məhdudiyyətlərin</a:t>
            </a:r>
            <a:r>
              <a:rPr lang="en-US" sz="3200" b="1" dirty="0" smtClean="0"/>
              <a:t> </a:t>
            </a:r>
            <a:r>
              <a:rPr lang="en-US" sz="3200" b="1" dirty="0" err="1" smtClean="0"/>
              <a:t>mütənasibliyinin</a:t>
            </a:r>
            <a:r>
              <a:rPr lang="en-US" sz="3200" b="1" dirty="0" smtClean="0"/>
              <a:t> </a:t>
            </a:r>
            <a:r>
              <a:rPr lang="en-US" sz="3200" b="1" dirty="0" err="1" smtClean="0"/>
              <a:t>müəyyən</a:t>
            </a:r>
            <a:r>
              <a:rPr lang="en-US" sz="3200" b="1" dirty="0" smtClean="0"/>
              <a:t> </a:t>
            </a:r>
            <a:r>
              <a:rPr lang="en-US" sz="3200" b="1" dirty="0" err="1" smtClean="0"/>
              <a:t>edilməsi</a:t>
            </a:r>
            <a:r>
              <a:rPr lang="en-US" sz="3200" b="1" dirty="0" smtClean="0"/>
              <a:t> </a:t>
            </a:r>
          </a:p>
          <a:p>
            <a:r>
              <a:rPr lang="en-US" sz="3200" i="1" dirty="0" smtClean="0"/>
              <a:t>abort </a:t>
            </a:r>
            <a:r>
              <a:rPr lang="en-US" sz="3200" i="1" dirty="0" err="1" smtClean="0"/>
              <a:t>məsələsinə</a:t>
            </a:r>
            <a:r>
              <a:rPr lang="en-US" sz="3200" i="1" dirty="0" smtClean="0"/>
              <a:t> </a:t>
            </a:r>
            <a:r>
              <a:rPr lang="en-US" sz="3200" i="1" dirty="0" err="1" smtClean="0"/>
              <a:t>mütənasiblik</a:t>
            </a:r>
            <a:r>
              <a:rPr lang="en-US" sz="3200" i="1" dirty="0" smtClean="0"/>
              <a:t> </a:t>
            </a:r>
            <a:r>
              <a:rPr lang="en-US" sz="3200" i="1" dirty="0" err="1" smtClean="0"/>
              <a:t>meyarının</a:t>
            </a:r>
            <a:r>
              <a:rPr lang="en-US" sz="3200" i="1" dirty="0" smtClean="0"/>
              <a:t> </a:t>
            </a:r>
            <a:r>
              <a:rPr lang="en-US" sz="3200" i="1" dirty="0" err="1" smtClean="0"/>
              <a:t>və</a:t>
            </a:r>
            <a:r>
              <a:rPr lang="en-US" sz="3200" i="1" dirty="0" smtClean="0"/>
              <a:t> </a:t>
            </a:r>
            <a:r>
              <a:rPr lang="en-US" sz="3200" i="1" dirty="0" err="1" smtClean="0"/>
              <a:t>qiymətləndirmə</a:t>
            </a:r>
            <a:r>
              <a:rPr lang="en-US" sz="3200" i="1" dirty="0" smtClean="0"/>
              <a:t> </a:t>
            </a:r>
            <a:r>
              <a:rPr lang="en-US" sz="3200" i="1" dirty="0" err="1" smtClean="0"/>
              <a:t>sərbəstliyi</a:t>
            </a:r>
            <a:r>
              <a:rPr lang="en-US" sz="3200" i="1" dirty="0" smtClean="0"/>
              <a:t> </a:t>
            </a:r>
            <a:r>
              <a:rPr lang="en-US" sz="3200" i="1" dirty="0" err="1" smtClean="0"/>
              <a:t>doktrinasının</a:t>
            </a:r>
            <a:r>
              <a:rPr lang="en-US" sz="3200" i="1" dirty="0" smtClean="0"/>
              <a:t> </a:t>
            </a:r>
            <a:r>
              <a:rPr lang="en-US" sz="3200" i="1" dirty="0" err="1" smtClean="0"/>
              <a:t>tətbiqinə</a:t>
            </a:r>
            <a:r>
              <a:rPr lang="en-US" sz="3200" i="1" dirty="0" smtClean="0"/>
              <a:t> aid</a:t>
            </a:r>
            <a:r>
              <a:rPr lang="az-Latn-AZ" sz="3200" i="1" dirty="0" smtClean="0"/>
              <a:t>dir</a:t>
            </a:r>
            <a:r>
              <a:rPr lang="en-US" sz="3200" i="1" dirty="0" smtClean="0"/>
              <a:t>. </a:t>
            </a:r>
            <a:r>
              <a:rPr lang="en-US" sz="3200" i="1" dirty="0" smtClean="0">
                <a:solidFill>
                  <a:srgbClr val="FF0000"/>
                </a:solidFill>
              </a:rPr>
              <a:t>A., B. </a:t>
            </a:r>
            <a:r>
              <a:rPr lang="en-US" sz="3200" i="1" dirty="0" err="1" smtClean="0">
                <a:solidFill>
                  <a:srgbClr val="FF0000"/>
                </a:solidFill>
              </a:rPr>
              <a:t>və</a:t>
            </a:r>
            <a:r>
              <a:rPr lang="en-US" sz="3200" i="1" dirty="0" smtClean="0">
                <a:solidFill>
                  <a:srgbClr val="FF0000"/>
                </a:solidFill>
              </a:rPr>
              <a:t> C. </a:t>
            </a:r>
            <a:r>
              <a:rPr lang="en-US" sz="3200" i="1" dirty="0" err="1" smtClean="0">
                <a:solidFill>
                  <a:srgbClr val="FF0000"/>
                </a:solidFill>
              </a:rPr>
              <a:t>İrlandiyaya</a:t>
            </a:r>
            <a:r>
              <a:rPr lang="en-US" sz="3200" i="1" dirty="0" smtClean="0">
                <a:solidFill>
                  <a:srgbClr val="FF0000"/>
                </a:solidFill>
              </a:rPr>
              <a:t> </a:t>
            </a:r>
            <a:r>
              <a:rPr lang="en-US" sz="3200" i="1" dirty="0" err="1" smtClean="0">
                <a:solidFill>
                  <a:srgbClr val="FF0000"/>
                </a:solidFill>
              </a:rPr>
              <a:t>qarşı</a:t>
            </a:r>
            <a:r>
              <a:rPr lang="en-US" sz="3200" i="1" dirty="0" smtClean="0">
                <a:solidFill>
                  <a:srgbClr val="FF0000"/>
                </a:solidFill>
              </a:rPr>
              <a:t> </a:t>
            </a:r>
            <a:r>
              <a:rPr lang="en-US" sz="3200" i="1" dirty="0" err="1" smtClean="0">
                <a:solidFill>
                  <a:srgbClr val="FF0000"/>
                </a:solidFill>
              </a:rPr>
              <a:t>iş</a:t>
            </a:r>
            <a:r>
              <a:rPr lang="en-US" sz="3200" i="1" dirty="0" smtClean="0">
                <a:solidFill>
                  <a:srgbClr val="FF0000"/>
                </a:solidFill>
              </a:rPr>
              <a:t> </a:t>
            </a:r>
            <a:endParaRPr lang="az-Latn-AZ" sz="3200" i="1" dirty="0" smtClean="0">
              <a:solidFill>
                <a:srgbClr val="FF0000"/>
              </a:solidFill>
            </a:endParaRPr>
          </a:p>
          <a:p>
            <a:r>
              <a:rPr lang="az-Latn-AZ" sz="3200" b="1" dirty="0" smtClean="0"/>
              <a:t>6.</a:t>
            </a:r>
            <a:r>
              <a:rPr lang="en-US" sz="3200" b="1" dirty="0" err="1" smtClean="0"/>
              <a:t>Süni</a:t>
            </a:r>
            <a:r>
              <a:rPr lang="en-US" sz="3200" b="1" dirty="0" smtClean="0"/>
              <a:t> </a:t>
            </a:r>
            <a:r>
              <a:rPr lang="en-US" sz="3200" b="1" dirty="0" err="1" smtClean="0"/>
              <a:t>yolla</a:t>
            </a:r>
            <a:r>
              <a:rPr lang="en-US" sz="3200" b="1" dirty="0" smtClean="0"/>
              <a:t> </a:t>
            </a:r>
            <a:r>
              <a:rPr lang="en-US" sz="3200" b="1" dirty="0" err="1" smtClean="0"/>
              <a:t>doğuş</a:t>
            </a:r>
            <a:r>
              <a:rPr lang="en-US" sz="3200" b="1" dirty="0" smtClean="0"/>
              <a:t> </a:t>
            </a:r>
          </a:p>
          <a:p>
            <a:r>
              <a:rPr lang="az-Latn-AZ" sz="3200" i="1" dirty="0" smtClean="0"/>
              <a:t>AİHM-də </a:t>
            </a:r>
            <a:r>
              <a:rPr lang="en-US" sz="3200" i="1" dirty="0" err="1" smtClean="0"/>
              <a:t>Palata</a:t>
            </a:r>
            <a:r>
              <a:rPr lang="en-US" sz="3200" i="1" dirty="0" smtClean="0"/>
              <a:t>, </a:t>
            </a:r>
            <a:r>
              <a:rPr lang="en-US" sz="3200" i="1" dirty="0" err="1" smtClean="0"/>
              <a:t>sonra</a:t>
            </a:r>
            <a:r>
              <a:rPr lang="en-US" sz="3200" i="1" dirty="0" smtClean="0"/>
              <a:t> </a:t>
            </a:r>
            <a:r>
              <a:rPr lang="en-US" sz="3200" i="1" dirty="0" err="1" smtClean="0"/>
              <a:t>isə</a:t>
            </a:r>
            <a:r>
              <a:rPr lang="en-US" sz="3200" i="1" dirty="0" smtClean="0"/>
              <a:t> </a:t>
            </a:r>
            <a:r>
              <a:rPr lang="en-US" sz="3200" i="1" dirty="0" err="1" smtClean="0"/>
              <a:t>Böyük</a:t>
            </a:r>
            <a:r>
              <a:rPr lang="en-US" sz="3200" i="1" dirty="0" smtClean="0"/>
              <a:t> </a:t>
            </a:r>
            <a:r>
              <a:rPr lang="en-US" sz="3200" i="1" dirty="0" err="1" smtClean="0"/>
              <a:t>Palata</a:t>
            </a:r>
            <a:r>
              <a:rPr lang="en-US" sz="3200" i="1" dirty="0" smtClean="0"/>
              <a:t> </a:t>
            </a:r>
            <a:r>
              <a:rPr lang="en-US" sz="3200" i="1" dirty="0" err="1" smtClean="0"/>
              <a:t>valideyn</a:t>
            </a:r>
            <a:r>
              <a:rPr lang="en-US" sz="3200" i="1" dirty="0" smtClean="0"/>
              <a:t> </a:t>
            </a:r>
            <a:r>
              <a:rPr lang="en-US" sz="3200" i="1" dirty="0" err="1" smtClean="0"/>
              <a:t>olmaq</a:t>
            </a:r>
            <a:r>
              <a:rPr lang="en-US" sz="3200" i="1" dirty="0" smtClean="0"/>
              <a:t> </a:t>
            </a:r>
            <a:r>
              <a:rPr lang="en-US" sz="3200" i="1" dirty="0" err="1" smtClean="0"/>
              <a:t>istəyən</a:t>
            </a:r>
            <a:r>
              <a:rPr lang="en-US" sz="3200" i="1" dirty="0" smtClean="0"/>
              <a:t> </a:t>
            </a:r>
            <a:r>
              <a:rPr lang="en-US" sz="3200" i="1" dirty="0" err="1" smtClean="0"/>
              <a:t>şəxslərin</a:t>
            </a:r>
            <a:r>
              <a:rPr lang="en-US" sz="3200" i="1" dirty="0" smtClean="0"/>
              <a:t> </a:t>
            </a:r>
            <a:r>
              <a:rPr lang="en-US" sz="3200" i="1" dirty="0" err="1" smtClean="0"/>
              <a:t>süni</a:t>
            </a:r>
            <a:r>
              <a:rPr lang="en-US" sz="3200" i="1" dirty="0" smtClean="0"/>
              <a:t> </a:t>
            </a:r>
            <a:r>
              <a:rPr lang="en-US" sz="3200" i="1" dirty="0" err="1" smtClean="0"/>
              <a:t>doğuş</a:t>
            </a:r>
            <a:r>
              <a:rPr lang="en-US" sz="3200" i="1" dirty="0" smtClean="0"/>
              <a:t> </a:t>
            </a:r>
            <a:r>
              <a:rPr lang="en-US" sz="3200" i="1" dirty="0" err="1" smtClean="0"/>
              <a:t>metodlarından</a:t>
            </a:r>
            <a:r>
              <a:rPr lang="en-US" sz="3200" i="1" dirty="0" smtClean="0"/>
              <a:t> </a:t>
            </a:r>
            <a:r>
              <a:rPr lang="en-US" sz="3200" i="1" dirty="0" err="1" smtClean="0"/>
              <a:t>istifadə</a:t>
            </a:r>
            <a:r>
              <a:rPr lang="en-US" sz="3200" i="1" dirty="0" smtClean="0"/>
              <a:t> </a:t>
            </a:r>
            <a:r>
              <a:rPr lang="en-US" sz="3200" i="1" dirty="0" err="1" smtClean="0"/>
              <a:t>etməyə</a:t>
            </a:r>
            <a:r>
              <a:rPr lang="en-US" sz="3200" i="1" dirty="0" smtClean="0"/>
              <a:t> </a:t>
            </a:r>
            <a:r>
              <a:rPr lang="en-US" sz="3200" i="1" dirty="0" err="1" smtClean="0"/>
              <a:t>cəhd</a:t>
            </a:r>
            <a:r>
              <a:rPr lang="en-US" sz="3200" i="1" dirty="0" smtClean="0"/>
              <a:t> </a:t>
            </a:r>
            <a:r>
              <a:rPr lang="en-US" sz="3200" i="1" dirty="0" err="1" smtClean="0"/>
              <a:t>göstərərkən</a:t>
            </a:r>
            <a:r>
              <a:rPr lang="en-US" sz="3200" i="1" dirty="0" smtClean="0"/>
              <a:t> </a:t>
            </a:r>
            <a:r>
              <a:rPr lang="en-US" sz="3200" i="1" dirty="0" err="1" smtClean="0"/>
              <a:t>üzləşdiyi</a:t>
            </a:r>
            <a:r>
              <a:rPr lang="en-US" sz="3200" i="1" dirty="0" smtClean="0"/>
              <a:t> </a:t>
            </a:r>
            <a:r>
              <a:rPr lang="en-US" sz="3200" i="1" dirty="0" err="1" smtClean="0"/>
              <a:t>məhdudiyyətləri</a:t>
            </a:r>
            <a:r>
              <a:rPr lang="en-US" sz="3200" i="1" dirty="0" smtClean="0"/>
              <a:t> </a:t>
            </a:r>
            <a:r>
              <a:rPr lang="en-US" sz="3200" i="1" dirty="0" err="1" smtClean="0"/>
              <a:t>araşdırdı</a:t>
            </a:r>
            <a:r>
              <a:rPr lang="en-US" sz="3200" i="1" dirty="0" smtClean="0"/>
              <a:t>. </a:t>
            </a:r>
            <a:r>
              <a:rPr lang="en-US" sz="3200" i="1" dirty="0" smtClean="0">
                <a:solidFill>
                  <a:srgbClr val="FF0000"/>
                </a:solidFill>
              </a:rPr>
              <a:t>S.H. </a:t>
            </a:r>
            <a:r>
              <a:rPr lang="en-US" sz="3200" i="1" dirty="0" err="1" smtClean="0">
                <a:solidFill>
                  <a:srgbClr val="FF0000"/>
                </a:solidFill>
              </a:rPr>
              <a:t>və</a:t>
            </a:r>
            <a:r>
              <a:rPr lang="en-US" sz="3200" i="1" dirty="0" smtClean="0">
                <a:solidFill>
                  <a:srgbClr val="FF0000"/>
                </a:solidFill>
              </a:rPr>
              <a:t> </a:t>
            </a:r>
            <a:r>
              <a:rPr lang="en-US" sz="3200" i="1" dirty="0" err="1" smtClean="0">
                <a:solidFill>
                  <a:srgbClr val="FF0000"/>
                </a:solidFill>
              </a:rPr>
              <a:t>başqalarının</a:t>
            </a:r>
            <a:r>
              <a:rPr lang="en-US" sz="3200" i="1" dirty="0" smtClean="0">
                <a:solidFill>
                  <a:srgbClr val="FF0000"/>
                </a:solidFill>
              </a:rPr>
              <a:t> A</a:t>
            </a:r>
            <a:r>
              <a:rPr lang="az-Latn-AZ" sz="3200" i="1" dirty="0" smtClean="0">
                <a:solidFill>
                  <a:srgbClr val="FF0000"/>
                </a:solidFill>
              </a:rPr>
              <a:t>v</a:t>
            </a:r>
            <a:r>
              <a:rPr lang="en-US" sz="3200" i="1" dirty="0" err="1" smtClean="0">
                <a:solidFill>
                  <a:srgbClr val="FF0000"/>
                </a:solidFill>
              </a:rPr>
              <a:t>stria</a:t>
            </a:r>
            <a:r>
              <a:rPr lang="az-Latn-AZ" sz="3200" i="1" dirty="0" smtClean="0">
                <a:solidFill>
                  <a:srgbClr val="FF0000"/>
                </a:solidFill>
              </a:rPr>
              <a:t> qarşı iş</a:t>
            </a:r>
            <a:r>
              <a:rPr lang="en-US" sz="3200" i="1" dirty="0" smtClean="0">
                <a:solidFill>
                  <a:srgbClr val="FF0000"/>
                </a:solidFill>
              </a:rPr>
              <a:t> </a:t>
            </a:r>
            <a:endParaRPr lang="ru-RU" sz="3200" dirty="0">
              <a:solidFill>
                <a:srgbClr val="FF0000"/>
              </a:solidFill>
            </a:endParaRPr>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017FEB1-CA62-42DC-841E-A979DEFBD1C3}" type="slidenum">
              <a:rPr lang="ru-RU" smtClean="0"/>
              <a:pPr/>
              <a:t>21</a:t>
            </a:fld>
            <a:endParaRPr lang="ru-RU"/>
          </a:p>
        </p:txBody>
      </p:sp>
      <p:sp>
        <p:nvSpPr>
          <p:cNvPr id="3" name="Rectangle 2"/>
          <p:cNvSpPr/>
          <p:nvPr/>
        </p:nvSpPr>
        <p:spPr>
          <a:xfrm>
            <a:off x="0" y="428604"/>
            <a:ext cx="9144000" cy="5693866"/>
          </a:xfrm>
          <a:prstGeom prst="rect">
            <a:avLst/>
          </a:prstGeom>
        </p:spPr>
        <p:txBody>
          <a:bodyPr wrap="square">
            <a:spAutoFit/>
          </a:bodyPr>
          <a:lstStyle/>
          <a:p>
            <a:r>
              <a:rPr lang="az-Latn-AZ" sz="2800" b="1" dirty="0" smtClean="0"/>
              <a:t>7.</a:t>
            </a:r>
            <a:r>
              <a:rPr lang="en-US" sz="2800" b="1" dirty="0" err="1" smtClean="0"/>
              <a:t>Məxfi</a:t>
            </a:r>
            <a:r>
              <a:rPr lang="en-US" sz="2800" b="1" dirty="0" smtClean="0"/>
              <a:t> </a:t>
            </a:r>
            <a:r>
              <a:rPr lang="en-US" sz="2800" b="1" dirty="0" err="1" smtClean="0"/>
              <a:t>müşahidə</a:t>
            </a:r>
            <a:r>
              <a:rPr lang="en-US" sz="2800" b="1" dirty="0" smtClean="0"/>
              <a:t> </a:t>
            </a:r>
            <a:r>
              <a:rPr lang="en-US" sz="2800" b="1" dirty="0" err="1" smtClean="0"/>
              <a:t>tədbirləri</a:t>
            </a:r>
            <a:r>
              <a:rPr lang="en-US" sz="2800" b="1" dirty="0" smtClean="0"/>
              <a:t> </a:t>
            </a:r>
          </a:p>
          <a:p>
            <a:r>
              <a:rPr lang="en-US" sz="2800" dirty="0" err="1" smtClean="0"/>
              <a:t>Vətəndaşların</a:t>
            </a:r>
            <a:r>
              <a:rPr lang="en-US" sz="2800" dirty="0" smtClean="0"/>
              <a:t> </a:t>
            </a:r>
            <a:r>
              <a:rPr lang="en-US" sz="2800" dirty="0" err="1" smtClean="0"/>
              <a:t>məxfi</a:t>
            </a:r>
            <a:r>
              <a:rPr lang="en-US" sz="2800" dirty="0" smtClean="0"/>
              <a:t> </a:t>
            </a:r>
            <a:r>
              <a:rPr lang="en-US" sz="2800" dirty="0" err="1" smtClean="0"/>
              <a:t>müşahidəsinə</a:t>
            </a:r>
            <a:r>
              <a:rPr lang="en-US" sz="2800" dirty="0" smtClean="0"/>
              <a:t> </a:t>
            </a:r>
            <a:r>
              <a:rPr lang="en-US" sz="2800" dirty="0" err="1" smtClean="0"/>
              <a:t>Konvensiyaya</a:t>
            </a:r>
            <a:r>
              <a:rPr lang="en-US" sz="2800" dirty="0" smtClean="0"/>
              <a:t> </a:t>
            </a:r>
            <a:r>
              <a:rPr lang="en-US" sz="2800" dirty="0" err="1" smtClean="0"/>
              <a:t>əsasən</a:t>
            </a:r>
            <a:r>
              <a:rPr lang="en-US" sz="2800" dirty="0" smtClean="0"/>
              <a:t> </a:t>
            </a:r>
            <a:r>
              <a:rPr lang="en-US" sz="2800" dirty="0" err="1" smtClean="0"/>
              <a:t>yalnız</a:t>
            </a:r>
            <a:r>
              <a:rPr lang="en-US" sz="2800" dirty="0" smtClean="0"/>
              <a:t> o </a:t>
            </a:r>
            <a:r>
              <a:rPr lang="en-US" sz="2800" dirty="0" err="1" smtClean="0"/>
              <a:t>hallarda</a:t>
            </a:r>
            <a:r>
              <a:rPr lang="en-US" sz="2800" dirty="0" smtClean="0"/>
              <a:t> </a:t>
            </a:r>
            <a:r>
              <a:rPr lang="en-US" sz="2800" dirty="0" err="1" smtClean="0"/>
              <a:t>yol</a:t>
            </a:r>
            <a:r>
              <a:rPr lang="en-US" sz="2800" dirty="0" smtClean="0"/>
              <a:t> </a:t>
            </a:r>
            <a:r>
              <a:rPr lang="en-US" sz="2800" dirty="0" err="1" smtClean="0"/>
              <a:t>verilə</a:t>
            </a:r>
            <a:r>
              <a:rPr lang="en-US" sz="2800" dirty="0" smtClean="0"/>
              <a:t> </a:t>
            </a:r>
            <a:r>
              <a:rPr lang="en-US" sz="2800" dirty="0" err="1" smtClean="0"/>
              <a:t>bilər</a:t>
            </a:r>
            <a:r>
              <a:rPr lang="en-US" sz="2800" dirty="0" smtClean="0"/>
              <a:t> </a:t>
            </a:r>
            <a:r>
              <a:rPr lang="en-US" sz="2800" dirty="0" err="1" smtClean="0"/>
              <a:t>ki</a:t>
            </a:r>
            <a:r>
              <a:rPr lang="en-US" sz="2800" dirty="0" smtClean="0"/>
              <a:t>, </a:t>
            </a:r>
            <a:r>
              <a:rPr lang="en-US" sz="2800" dirty="0" err="1" smtClean="0"/>
              <a:t>bu</a:t>
            </a:r>
            <a:r>
              <a:rPr lang="en-US" sz="2800" dirty="0" smtClean="0"/>
              <a:t> </a:t>
            </a:r>
            <a:r>
              <a:rPr lang="en-US" sz="2800" dirty="0" err="1" smtClean="0"/>
              <a:t>tədbir</a:t>
            </a:r>
            <a:r>
              <a:rPr lang="en-US" sz="2800" dirty="0" smtClean="0"/>
              <a:t> </a:t>
            </a:r>
            <a:r>
              <a:rPr lang="en-US" sz="2800" dirty="0" err="1" smtClean="0"/>
              <a:t>ciddi</a:t>
            </a:r>
            <a:r>
              <a:rPr lang="en-US" sz="2800" dirty="0" smtClean="0"/>
              <a:t> </a:t>
            </a:r>
            <a:r>
              <a:rPr lang="en-US" sz="2800" dirty="0" err="1" smtClean="0"/>
              <a:t>surətdə</a:t>
            </a:r>
            <a:r>
              <a:rPr lang="en-US" sz="2800" dirty="0" smtClean="0"/>
              <a:t> </a:t>
            </a:r>
            <a:r>
              <a:rPr lang="en-US" sz="2800" dirty="0" err="1" smtClean="0"/>
              <a:t>demokratik</a:t>
            </a:r>
            <a:r>
              <a:rPr lang="en-US" sz="2800" dirty="0" smtClean="0"/>
              <a:t> </a:t>
            </a:r>
            <a:r>
              <a:rPr lang="en-US" sz="2800" dirty="0" err="1" smtClean="0"/>
              <a:t>təsisatların</a:t>
            </a:r>
            <a:r>
              <a:rPr lang="en-US" sz="2800" dirty="0" smtClean="0"/>
              <a:t> </a:t>
            </a:r>
            <a:r>
              <a:rPr lang="en-US" sz="2800" dirty="0" err="1" smtClean="0"/>
              <a:t>müdafiəsinə</a:t>
            </a:r>
            <a:r>
              <a:rPr lang="en-US" sz="2800" dirty="0" smtClean="0"/>
              <a:t> </a:t>
            </a:r>
            <a:r>
              <a:rPr lang="en-US" sz="2800" dirty="0" err="1" smtClean="0"/>
              <a:t>yönəlsin</a:t>
            </a:r>
            <a:r>
              <a:rPr lang="en-US" sz="2800" dirty="0" smtClean="0"/>
              <a:t>. </a:t>
            </a:r>
            <a:r>
              <a:rPr lang="en-US" sz="2800" dirty="0" err="1" smtClean="0"/>
              <a:t>Məhkəmə</a:t>
            </a:r>
            <a:r>
              <a:rPr lang="en-US" sz="2800" dirty="0" smtClean="0"/>
              <a:t> </a:t>
            </a:r>
            <a:r>
              <a:rPr lang="en-US" sz="2800" dirty="0" err="1" smtClean="0"/>
              <a:t>qəbul</a:t>
            </a:r>
            <a:r>
              <a:rPr lang="en-US" sz="2800" dirty="0" smtClean="0"/>
              <a:t> </a:t>
            </a:r>
            <a:r>
              <a:rPr lang="en-US" sz="2800" dirty="0" err="1" smtClean="0"/>
              <a:t>edir</a:t>
            </a:r>
            <a:r>
              <a:rPr lang="en-US" sz="2800" dirty="0" smtClean="0"/>
              <a:t> </a:t>
            </a:r>
            <a:r>
              <a:rPr lang="en-US" sz="2800" dirty="0" err="1" smtClean="0"/>
              <a:t>ki</a:t>
            </a:r>
            <a:r>
              <a:rPr lang="en-US" sz="2800" dirty="0" smtClean="0"/>
              <a:t>, </a:t>
            </a:r>
            <a:r>
              <a:rPr lang="en-US" sz="2800" dirty="0" err="1" smtClean="0"/>
              <a:t>müstəsna</a:t>
            </a:r>
            <a:r>
              <a:rPr lang="en-US" sz="2800" dirty="0" smtClean="0"/>
              <a:t> </a:t>
            </a:r>
            <a:r>
              <a:rPr lang="en-US" sz="2800" dirty="0" err="1" smtClean="0"/>
              <a:t>hallarda</a:t>
            </a:r>
            <a:r>
              <a:rPr lang="en-US" sz="2800" dirty="0" smtClean="0"/>
              <a:t> </a:t>
            </a:r>
            <a:r>
              <a:rPr lang="en-US" sz="2800" dirty="0" err="1" smtClean="0"/>
              <a:t>məktublar</a:t>
            </a:r>
            <a:r>
              <a:rPr lang="en-US" sz="2800" dirty="0" smtClean="0"/>
              <a:t>, </a:t>
            </a:r>
            <a:r>
              <a:rPr lang="en-US" sz="2800" dirty="0" err="1" smtClean="0"/>
              <a:t>poçt</a:t>
            </a:r>
            <a:r>
              <a:rPr lang="en-US" sz="2800" dirty="0" smtClean="0"/>
              <a:t> </a:t>
            </a:r>
            <a:r>
              <a:rPr lang="en-US" sz="2800" dirty="0" err="1" smtClean="0"/>
              <a:t>göndərişləri</a:t>
            </a:r>
            <a:r>
              <a:rPr lang="en-US" sz="2800" dirty="0" smtClean="0"/>
              <a:t> </a:t>
            </a:r>
            <a:r>
              <a:rPr lang="en-US" sz="2800" dirty="0" err="1" smtClean="0"/>
              <a:t>və</a:t>
            </a:r>
            <a:r>
              <a:rPr lang="en-US" sz="2800" dirty="0" smtClean="0"/>
              <a:t> </a:t>
            </a:r>
            <a:r>
              <a:rPr lang="en-US" sz="2800" dirty="0" err="1" smtClean="0"/>
              <a:t>telekommunikasiyalar</a:t>
            </a:r>
            <a:r>
              <a:rPr lang="en-US" sz="2800" dirty="0" smtClean="0"/>
              <a:t> </a:t>
            </a:r>
            <a:r>
              <a:rPr lang="en-US" sz="2800" dirty="0" err="1" smtClean="0"/>
              <a:t>üzərində</a:t>
            </a:r>
            <a:r>
              <a:rPr lang="en-US" sz="2800" dirty="0" smtClean="0"/>
              <a:t> </a:t>
            </a:r>
            <a:r>
              <a:rPr lang="en-US" sz="2800" dirty="0" err="1" smtClean="0"/>
              <a:t>nəzarət</a:t>
            </a:r>
            <a:r>
              <a:rPr lang="en-US" sz="2800" dirty="0" smtClean="0"/>
              <a:t> </a:t>
            </a:r>
            <a:r>
              <a:rPr lang="en-US" sz="2800" dirty="0" err="1" smtClean="0"/>
              <a:t>demokratik</a:t>
            </a:r>
            <a:r>
              <a:rPr lang="en-US" sz="2800" dirty="0" smtClean="0"/>
              <a:t> </a:t>
            </a:r>
            <a:r>
              <a:rPr lang="en-US" sz="2800" dirty="0" err="1" smtClean="0"/>
              <a:t>cəmiyyətdə</a:t>
            </a:r>
            <a:r>
              <a:rPr lang="en-US" sz="2800" dirty="0" smtClean="0"/>
              <a:t> </a:t>
            </a:r>
            <a:r>
              <a:rPr lang="en-US" sz="2800" dirty="0" err="1" smtClean="0"/>
              <a:t>milli</a:t>
            </a:r>
            <a:r>
              <a:rPr lang="en-US" sz="2800" dirty="0" smtClean="0"/>
              <a:t> </a:t>
            </a:r>
            <a:r>
              <a:rPr lang="en-US" sz="2800" dirty="0" err="1" smtClean="0"/>
              <a:t>təhlükəsizlik</a:t>
            </a:r>
            <a:r>
              <a:rPr lang="en-US" sz="2800" dirty="0" smtClean="0"/>
              <a:t> </a:t>
            </a:r>
            <a:r>
              <a:rPr lang="en-US" sz="2800" dirty="0" err="1" smtClean="0"/>
              <a:t>maraqları</a:t>
            </a:r>
            <a:r>
              <a:rPr lang="en-US" sz="2800" dirty="0" smtClean="0"/>
              <a:t> </a:t>
            </a:r>
            <a:r>
              <a:rPr lang="en-US" sz="2800" dirty="0" err="1" smtClean="0"/>
              <a:t>naminə</a:t>
            </a:r>
            <a:r>
              <a:rPr lang="en-US" sz="2800" dirty="0" smtClean="0"/>
              <a:t> </a:t>
            </a:r>
            <a:r>
              <a:rPr lang="en-US" sz="2800" dirty="0" err="1" smtClean="0"/>
              <a:t>və</a:t>
            </a:r>
            <a:r>
              <a:rPr lang="en-US" sz="2800" dirty="0" smtClean="0"/>
              <a:t> </a:t>
            </a:r>
            <a:r>
              <a:rPr lang="en-US" sz="2800" dirty="0" err="1" smtClean="0"/>
              <a:t>iğtişaşların</a:t>
            </a:r>
            <a:r>
              <a:rPr lang="en-US" sz="2800" dirty="0" smtClean="0"/>
              <a:t>, </a:t>
            </a:r>
            <a:r>
              <a:rPr lang="en-US" sz="2800" dirty="0" err="1" smtClean="0"/>
              <a:t>yaxud</a:t>
            </a:r>
            <a:r>
              <a:rPr lang="en-US" sz="2800" dirty="0" smtClean="0"/>
              <a:t> </a:t>
            </a:r>
            <a:r>
              <a:rPr lang="en-US" sz="2800" dirty="0" err="1" smtClean="0"/>
              <a:t>cinayətlərin</a:t>
            </a:r>
            <a:r>
              <a:rPr lang="en-US" sz="2800" dirty="0" smtClean="0"/>
              <a:t> </a:t>
            </a:r>
            <a:r>
              <a:rPr lang="en-US" sz="2800" dirty="0" err="1" smtClean="0"/>
              <a:t>qarşısını</a:t>
            </a:r>
            <a:r>
              <a:rPr lang="en-US" sz="2800" dirty="0" smtClean="0"/>
              <a:t> </a:t>
            </a:r>
            <a:r>
              <a:rPr lang="en-US" sz="2800" dirty="0" err="1" smtClean="0"/>
              <a:t>almaq</a:t>
            </a:r>
            <a:r>
              <a:rPr lang="en-US" sz="2800" dirty="0" smtClean="0"/>
              <a:t> </a:t>
            </a:r>
            <a:r>
              <a:rPr lang="en-US" sz="2800" dirty="0" err="1" smtClean="0"/>
              <a:t>üçün</a:t>
            </a:r>
            <a:r>
              <a:rPr lang="en-US" sz="2800" dirty="0" smtClean="0"/>
              <a:t> </a:t>
            </a:r>
            <a:r>
              <a:rPr lang="en-US" sz="2800" dirty="0" err="1" smtClean="0"/>
              <a:t>zəruri</a:t>
            </a:r>
            <a:r>
              <a:rPr lang="en-US" sz="2800" dirty="0" smtClean="0"/>
              <a:t> </a:t>
            </a:r>
            <a:r>
              <a:rPr lang="en-US" sz="2800" dirty="0" err="1" smtClean="0"/>
              <a:t>ola</a:t>
            </a:r>
            <a:r>
              <a:rPr lang="en-US" sz="2800" dirty="0" smtClean="0"/>
              <a:t> </a:t>
            </a:r>
            <a:r>
              <a:rPr lang="en-US" sz="2800" dirty="0" err="1" smtClean="0"/>
              <a:t>bilər</a:t>
            </a:r>
            <a:r>
              <a:rPr lang="en-US" sz="2800" dirty="0" smtClean="0"/>
              <a:t>. </a:t>
            </a:r>
            <a:r>
              <a:rPr lang="az-Latn-AZ" sz="2800" dirty="0" smtClean="0"/>
              <a:t>    </a:t>
            </a:r>
            <a:r>
              <a:rPr lang="az-Latn-AZ" sz="2800" dirty="0" smtClean="0">
                <a:solidFill>
                  <a:srgbClr val="FF0000"/>
                </a:solidFill>
              </a:rPr>
              <a:t>Klass Almaniyaya qarşı iş</a:t>
            </a:r>
          </a:p>
          <a:p>
            <a:r>
              <a:rPr lang="az-Latn-AZ" sz="2800" b="1" dirty="0" smtClean="0"/>
              <a:t>8.</a:t>
            </a:r>
            <a:r>
              <a:rPr lang="en-US" sz="2800" b="1" dirty="0" err="1" smtClean="0"/>
              <a:t>Öz</a:t>
            </a:r>
            <a:r>
              <a:rPr lang="en-US" sz="2800" b="1" dirty="0" smtClean="0"/>
              <a:t> </a:t>
            </a:r>
            <a:r>
              <a:rPr lang="en-US" sz="2800" b="1" dirty="0" err="1" smtClean="0"/>
              <a:t>mənşəyindən</a:t>
            </a:r>
            <a:r>
              <a:rPr lang="en-US" sz="2800" b="1" dirty="0" smtClean="0"/>
              <a:t> </a:t>
            </a:r>
            <a:r>
              <a:rPr lang="en-US" sz="2800" b="1" dirty="0" err="1" smtClean="0"/>
              <a:t>xəbərdar</a:t>
            </a:r>
            <a:r>
              <a:rPr lang="en-US" sz="2800" b="1" dirty="0" smtClean="0"/>
              <a:t> </a:t>
            </a:r>
            <a:r>
              <a:rPr lang="en-US" sz="2800" b="1" dirty="0" err="1" smtClean="0"/>
              <a:t>olmaq</a:t>
            </a:r>
            <a:r>
              <a:rPr lang="en-US" sz="2800" b="1" dirty="0" smtClean="0"/>
              <a:t> </a:t>
            </a:r>
            <a:r>
              <a:rPr lang="en-US" sz="2800" b="1" dirty="0" err="1" smtClean="0"/>
              <a:t>hüququ</a:t>
            </a:r>
            <a:r>
              <a:rPr lang="en-US" sz="2800" b="1" dirty="0" smtClean="0"/>
              <a:t> </a:t>
            </a:r>
          </a:p>
          <a:p>
            <a:r>
              <a:rPr lang="en-US" sz="2800" dirty="0" err="1" smtClean="0"/>
              <a:t>Öz</a:t>
            </a:r>
            <a:r>
              <a:rPr lang="en-US" sz="2800" dirty="0" smtClean="0"/>
              <a:t> </a:t>
            </a:r>
            <a:r>
              <a:rPr lang="en-US" sz="2800" dirty="0" err="1" smtClean="0"/>
              <a:t>mənşəyindən</a:t>
            </a:r>
            <a:r>
              <a:rPr lang="en-US" sz="2800" dirty="0" smtClean="0"/>
              <a:t> </a:t>
            </a:r>
            <a:r>
              <a:rPr lang="en-US" sz="2800" dirty="0" err="1" smtClean="0"/>
              <a:t>xəbərdar</a:t>
            </a:r>
            <a:r>
              <a:rPr lang="en-US" sz="2800" dirty="0" smtClean="0"/>
              <a:t> </a:t>
            </a:r>
            <a:r>
              <a:rPr lang="en-US" sz="2800" dirty="0" err="1" smtClean="0"/>
              <a:t>olmaq</a:t>
            </a:r>
            <a:r>
              <a:rPr lang="en-US" sz="2800" dirty="0" smtClean="0"/>
              <a:t> </a:t>
            </a:r>
            <a:r>
              <a:rPr lang="en-US" sz="2800" dirty="0" err="1" smtClean="0"/>
              <a:t>hüququ</a:t>
            </a:r>
            <a:r>
              <a:rPr lang="en-US" sz="2800" dirty="0" smtClean="0"/>
              <a:t> </a:t>
            </a:r>
            <a:r>
              <a:rPr lang="en-US" sz="2800" dirty="0" err="1" smtClean="0"/>
              <a:t>bioloji</a:t>
            </a:r>
            <a:r>
              <a:rPr lang="en-US" sz="2800" dirty="0" smtClean="0"/>
              <a:t> </a:t>
            </a:r>
            <a:r>
              <a:rPr lang="en-US" sz="2800" dirty="0" err="1" smtClean="0"/>
              <a:t>dəlillər</a:t>
            </a:r>
            <a:r>
              <a:rPr lang="en-US" sz="2800" dirty="0" smtClean="0"/>
              <a:t> </a:t>
            </a:r>
            <a:r>
              <a:rPr lang="en-US" sz="2800" dirty="0" err="1" smtClean="0"/>
              <a:t>əsasında</a:t>
            </a:r>
            <a:r>
              <a:rPr lang="en-US" sz="2800" dirty="0" smtClean="0"/>
              <a:t> </a:t>
            </a:r>
            <a:r>
              <a:rPr lang="en-US" sz="2800" dirty="0" err="1" smtClean="0"/>
              <a:t>atalıq</a:t>
            </a:r>
            <a:r>
              <a:rPr lang="en-US" sz="2800" dirty="0" smtClean="0"/>
              <a:t> </a:t>
            </a:r>
            <a:r>
              <a:rPr lang="en-US" sz="2800" dirty="0" err="1" smtClean="0"/>
              <a:t>ehtimalına</a:t>
            </a:r>
            <a:r>
              <a:rPr lang="en-US" sz="2800" dirty="0" smtClean="0"/>
              <a:t> </a:t>
            </a:r>
            <a:r>
              <a:rPr lang="en-US" sz="2800" dirty="0" err="1" smtClean="0"/>
              <a:t>etiraz</a:t>
            </a:r>
            <a:r>
              <a:rPr lang="en-US" sz="2800" dirty="0" smtClean="0"/>
              <a:t> </a:t>
            </a:r>
            <a:r>
              <a:rPr lang="en-US" sz="2800" dirty="0" err="1" smtClean="0"/>
              <a:t>etmək</a:t>
            </a:r>
            <a:r>
              <a:rPr lang="en-US" sz="2800" dirty="0" smtClean="0"/>
              <a:t> </a:t>
            </a:r>
            <a:r>
              <a:rPr lang="en-US" sz="2800" dirty="0" err="1" smtClean="0"/>
              <a:t>hüququ</a:t>
            </a:r>
            <a:r>
              <a:rPr lang="en-US" sz="2800" dirty="0" smtClean="0"/>
              <a:t> </a:t>
            </a:r>
            <a:r>
              <a:rPr lang="en-US" sz="2800" dirty="0" err="1" smtClean="0"/>
              <a:t>ilə</a:t>
            </a:r>
            <a:r>
              <a:rPr lang="en-US" sz="2800" dirty="0" smtClean="0"/>
              <a:t> </a:t>
            </a:r>
            <a:r>
              <a:rPr lang="en-US" sz="2800" dirty="0" err="1" smtClean="0"/>
              <a:t>balanslaşdırılmalıdır</a:t>
            </a:r>
            <a:r>
              <a:rPr lang="en-US" sz="2800" dirty="0" smtClean="0"/>
              <a:t>. </a:t>
            </a:r>
            <a:r>
              <a:rPr lang="en-US" sz="2800" i="1" dirty="0" err="1" smtClean="0">
                <a:solidFill>
                  <a:srgbClr val="FF0000"/>
                </a:solidFill>
              </a:rPr>
              <a:t>Mitsi</a:t>
            </a:r>
            <a:r>
              <a:rPr lang="en-US" sz="2800" i="1" dirty="0" smtClean="0">
                <a:solidFill>
                  <a:srgbClr val="FF0000"/>
                </a:solidFill>
              </a:rPr>
              <a:t> </a:t>
            </a:r>
            <a:r>
              <a:rPr lang="en-US" sz="2800" i="1" dirty="0" err="1" smtClean="0">
                <a:solidFill>
                  <a:srgbClr val="FF0000"/>
                </a:solidFill>
              </a:rPr>
              <a:t>Maltaya</a:t>
            </a:r>
            <a:r>
              <a:rPr lang="en-US" sz="2800" i="1" dirty="0" smtClean="0">
                <a:solidFill>
                  <a:srgbClr val="FF0000"/>
                </a:solidFill>
              </a:rPr>
              <a:t> </a:t>
            </a:r>
            <a:r>
              <a:rPr lang="en-US" sz="2800" i="1" dirty="0" err="1" smtClean="0">
                <a:solidFill>
                  <a:srgbClr val="FF0000"/>
                </a:solidFill>
              </a:rPr>
              <a:t>qarşı</a:t>
            </a:r>
            <a:r>
              <a:rPr lang="en-US" sz="2800" i="1" dirty="0" smtClean="0">
                <a:solidFill>
                  <a:srgbClr val="FF0000"/>
                </a:solidFill>
              </a:rPr>
              <a:t> </a:t>
            </a:r>
            <a:r>
              <a:rPr lang="en-US" sz="2800" i="1" dirty="0" err="1" smtClean="0">
                <a:solidFill>
                  <a:srgbClr val="FF0000"/>
                </a:solidFill>
              </a:rPr>
              <a:t>işdə</a:t>
            </a:r>
            <a:r>
              <a:rPr lang="en-US" sz="2800" i="1" dirty="0" smtClean="0">
                <a:solidFill>
                  <a:srgbClr val="FF0000"/>
                </a:solidFill>
              </a:rPr>
              <a:t> </a:t>
            </a:r>
            <a:endParaRPr lang="ru-RU" sz="2800" dirty="0">
              <a:solidFill>
                <a:srgbClr val="FF0000"/>
              </a:solidFill>
            </a:endParaRPr>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017FEB1-CA62-42DC-841E-A979DEFBD1C3}" type="slidenum">
              <a:rPr lang="ru-RU" smtClean="0"/>
              <a:pPr/>
              <a:t>22</a:t>
            </a:fld>
            <a:endParaRPr lang="ru-RU"/>
          </a:p>
        </p:txBody>
      </p:sp>
      <p:sp>
        <p:nvSpPr>
          <p:cNvPr id="3" name="Rectangle 2"/>
          <p:cNvSpPr/>
          <p:nvPr/>
        </p:nvSpPr>
        <p:spPr>
          <a:xfrm>
            <a:off x="0" y="428604"/>
            <a:ext cx="9144000" cy="5693866"/>
          </a:xfrm>
          <a:prstGeom prst="rect">
            <a:avLst/>
          </a:prstGeom>
        </p:spPr>
        <p:txBody>
          <a:bodyPr wrap="square">
            <a:spAutoFit/>
          </a:bodyPr>
          <a:lstStyle/>
          <a:p>
            <a:r>
              <a:rPr lang="az-Latn-AZ" sz="2800" b="1" dirty="0" smtClean="0"/>
              <a:t>9.</a:t>
            </a:r>
            <a:r>
              <a:rPr lang="en-US" sz="2800" b="1" dirty="0" err="1" smtClean="0"/>
              <a:t>Övladlığa</a:t>
            </a:r>
            <a:r>
              <a:rPr lang="en-US" sz="2800" b="1" dirty="0" smtClean="0"/>
              <a:t> </a:t>
            </a:r>
            <a:r>
              <a:rPr lang="en-US" sz="2800" b="1" dirty="0" err="1" smtClean="0"/>
              <a:t>götürmə</a:t>
            </a:r>
            <a:r>
              <a:rPr lang="en-US" sz="2800" b="1" dirty="0" smtClean="0"/>
              <a:t> </a:t>
            </a:r>
            <a:r>
              <a:rPr lang="en-US" sz="2800" b="1" dirty="0" err="1" smtClean="0"/>
              <a:t>məsələsi</a:t>
            </a:r>
            <a:r>
              <a:rPr lang="en-US" sz="2800" b="1" dirty="0" smtClean="0"/>
              <a:t> </a:t>
            </a:r>
          </a:p>
          <a:p>
            <a:r>
              <a:rPr lang="en-US" sz="2800" i="1" dirty="0" err="1" smtClean="0"/>
              <a:t>Məhkəmə</a:t>
            </a:r>
            <a:r>
              <a:rPr lang="en-US" sz="2800" i="1" dirty="0" smtClean="0"/>
              <a:t> </a:t>
            </a:r>
            <a:r>
              <a:rPr lang="en-US" sz="2800" i="1" dirty="0" err="1" smtClean="0"/>
              <a:t>Yunanıstan</a:t>
            </a:r>
            <a:r>
              <a:rPr lang="en-US" sz="2800" i="1" dirty="0" smtClean="0"/>
              <a:t> </a:t>
            </a:r>
            <a:r>
              <a:rPr lang="en-US" sz="2800" i="1" dirty="0" err="1" smtClean="0"/>
              <a:t>dövlətinin</a:t>
            </a:r>
            <a:r>
              <a:rPr lang="en-US" sz="2800" i="1" dirty="0" smtClean="0"/>
              <a:t> </a:t>
            </a:r>
            <a:r>
              <a:rPr lang="en-US" sz="2800" i="1" dirty="0" err="1" smtClean="0"/>
              <a:t>geniş</a:t>
            </a:r>
            <a:r>
              <a:rPr lang="en-US" sz="2800" i="1" dirty="0" smtClean="0"/>
              <a:t> </a:t>
            </a:r>
            <a:r>
              <a:rPr lang="en-US" sz="2800" i="1" dirty="0" err="1" smtClean="0"/>
              <a:t>qiymətləndirmə</a:t>
            </a:r>
            <a:r>
              <a:rPr lang="en-US" sz="2800" i="1" dirty="0" smtClean="0"/>
              <a:t> </a:t>
            </a:r>
            <a:r>
              <a:rPr lang="en-US" sz="2800" i="1" dirty="0" err="1" smtClean="0"/>
              <a:t>sərbəstliyindən</a:t>
            </a:r>
            <a:r>
              <a:rPr lang="en-US" sz="2800" i="1" dirty="0" smtClean="0"/>
              <a:t> </a:t>
            </a:r>
            <a:r>
              <a:rPr lang="en-US" sz="2800" i="1" dirty="0" err="1" smtClean="0"/>
              <a:t>istifadə</a:t>
            </a:r>
            <a:r>
              <a:rPr lang="en-US" sz="2800" i="1" dirty="0" smtClean="0"/>
              <a:t> </a:t>
            </a:r>
            <a:r>
              <a:rPr lang="en-US" sz="2800" i="1" dirty="0" err="1" smtClean="0"/>
              <a:t>edərək</a:t>
            </a:r>
            <a:r>
              <a:rPr lang="en-US" sz="2800" i="1" dirty="0" smtClean="0"/>
              <a:t> </a:t>
            </a:r>
            <a:r>
              <a:rPr lang="en-US" sz="2800" i="1" dirty="0" err="1" smtClean="0"/>
              <a:t>uşağın</a:t>
            </a:r>
            <a:r>
              <a:rPr lang="en-US" sz="2800" i="1" dirty="0" smtClean="0"/>
              <a:t> </a:t>
            </a:r>
            <a:r>
              <a:rPr lang="en-US" sz="2800" i="1" dirty="0" err="1" smtClean="0"/>
              <a:t>dayısının</a:t>
            </a:r>
            <a:r>
              <a:rPr lang="en-US" sz="2800" i="1" dirty="0" smtClean="0"/>
              <a:t> </a:t>
            </a:r>
            <a:r>
              <a:rPr lang="en-US" sz="2800" i="1" dirty="0" err="1" smtClean="0"/>
              <a:t>ruhani</a:t>
            </a:r>
            <a:r>
              <a:rPr lang="en-US" sz="2800" i="1" dirty="0" smtClean="0"/>
              <a:t> </a:t>
            </a:r>
            <a:r>
              <a:rPr lang="en-US" sz="2800" i="1" dirty="0" err="1" smtClean="0"/>
              <a:t>statusunu</a:t>
            </a:r>
            <a:r>
              <a:rPr lang="en-US" sz="2800" i="1" dirty="0" smtClean="0"/>
              <a:t> </a:t>
            </a:r>
            <a:r>
              <a:rPr lang="en-US" sz="2800" i="1" dirty="0" err="1" smtClean="0"/>
              <a:t>əsas</a:t>
            </a:r>
            <a:r>
              <a:rPr lang="en-US" sz="2800" i="1" dirty="0" smtClean="0"/>
              <a:t> </a:t>
            </a:r>
            <a:r>
              <a:rPr lang="en-US" sz="2800" i="1" dirty="0" err="1" smtClean="0"/>
              <a:t>gətirməklə</a:t>
            </a:r>
            <a:r>
              <a:rPr lang="en-US" sz="2800" i="1" dirty="0" smtClean="0"/>
              <a:t>, </a:t>
            </a:r>
            <a:r>
              <a:rPr lang="en-US" sz="2800" i="1" dirty="0" err="1" smtClean="0"/>
              <a:t>sonuncunun</a:t>
            </a:r>
            <a:r>
              <a:rPr lang="en-US" sz="2800" i="1" dirty="0" smtClean="0"/>
              <a:t> </a:t>
            </a:r>
            <a:r>
              <a:rPr lang="en-US" sz="2800" i="1" dirty="0" err="1" smtClean="0"/>
              <a:t>yetkinlik</a:t>
            </a:r>
            <a:r>
              <a:rPr lang="en-US" sz="2800" i="1" dirty="0" smtClean="0"/>
              <a:t> </a:t>
            </a:r>
            <a:r>
              <a:rPr lang="en-US" sz="2800" i="1" dirty="0" err="1" smtClean="0"/>
              <a:t>yaşına</a:t>
            </a:r>
            <a:r>
              <a:rPr lang="en-US" sz="2800" i="1" dirty="0" smtClean="0"/>
              <a:t> </a:t>
            </a:r>
            <a:r>
              <a:rPr lang="en-US" sz="2800" i="1" dirty="0" err="1" smtClean="0"/>
              <a:t>çatmış</a:t>
            </a:r>
            <a:r>
              <a:rPr lang="en-US" sz="2800" i="1" dirty="0" smtClean="0"/>
              <a:t> </a:t>
            </a:r>
            <a:r>
              <a:rPr lang="en-US" sz="2800" i="1" dirty="0" err="1" smtClean="0"/>
              <a:t>uşağı</a:t>
            </a:r>
            <a:r>
              <a:rPr lang="en-US" sz="2800" i="1" dirty="0" smtClean="0"/>
              <a:t> </a:t>
            </a:r>
            <a:r>
              <a:rPr lang="en-US" sz="2800" i="1" dirty="0" err="1" smtClean="0"/>
              <a:t>övladlığa</a:t>
            </a:r>
            <a:r>
              <a:rPr lang="en-US" sz="2800" i="1" dirty="0" smtClean="0"/>
              <a:t> </a:t>
            </a:r>
            <a:r>
              <a:rPr lang="en-US" sz="2800" i="1" dirty="0" err="1" smtClean="0"/>
              <a:t>götürməsini</a:t>
            </a:r>
            <a:r>
              <a:rPr lang="en-US" sz="2800" i="1" dirty="0" smtClean="0"/>
              <a:t> </a:t>
            </a:r>
            <a:r>
              <a:rPr lang="en-US" sz="2800" i="1" dirty="0" err="1" smtClean="0"/>
              <a:t>tanımaqdan</a:t>
            </a:r>
            <a:r>
              <a:rPr lang="en-US" sz="2800" i="1" dirty="0" smtClean="0"/>
              <a:t> </a:t>
            </a:r>
            <a:r>
              <a:rPr lang="en-US" sz="2800" i="1" dirty="0" err="1" smtClean="0"/>
              <a:t>imtina</a:t>
            </a:r>
            <a:r>
              <a:rPr lang="en-US" sz="2800" i="1" dirty="0" smtClean="0"/>
              <a:t> </a:t>
            </a:r>
            <a:r>
              <a:rPr lang="en-US" sz="2800" i="1" dirty="0" err="1" smtClean="0"/>
              <a:t>etməsini</a:t>
            </a:r>
            <a:r>
              <a:rPr lang="en-US" sz="2800" i="1" dirty="0" smtClean="0"/>
              <a:t> </a:t>
            </a:r>
            <a:r>
              <a:rPr lang="en-US" sz="2800" i="1" dirty="0" err="1" smtClean="0"/>
              <a:t>tənqid</a:t>
            </a:r>
            <a:r>
              <a:rPr lang="en-US" sz="2800" i="1" dirty="0" smtClean="0"/>
              <a:t> </a:t>
            </a:r>
            <a:r>
              <a:rPr lang="en-US" sz="2800" i="1" dirty="0" err="1" smtClean="0"/>
              <a:t>etdi</a:t>
            </a:r>
            <a:r>
              <a:rPr lang="en-US" sz="2800" i="1" dirty="0" smtClean="0"/>
              <a:t>. Bu </a:t>
            </a:r>
            <a:r>
              <a:rPr lang="en-US" sz="2800" i="1" dirty="0" err="1" smtClean="0"/>
              <a:t>işdə</a:t>
            </a:r>
            <a:r>
              <a:rPr lang="en-US" sz="2800" i="1" dirty="0" smtClean="0"/>
              <a:t> 8-ci </a:t>
            </a:r>
            <a:r>
              <a:rPr lang="en-US" sz="2800" i="1" dirty="0" err="1" smtClean="0"/>
              <a:t>maddənin</a:t>
            </a:r>
            <a:r>
              <a:rPr lang="en-US" sz="2800" i="1" dirty="0" smtClean="0"/>
              <a:t> </a:t>
            </a:r>
            <a:r>
              <a:rPr lang="en-US" sz="2800" i="1" dirty="0" err="1" smtClean="0"/>
              <a:t>pozulduğu</a:t>
            </a:r>
            <a:r>
              <a:rPr lang="en-US" sz="2800" i="1" dirty="0" smtClean="0"/>
              <a:t> </a:t>
            </a:r>
            <a:r>
              <a:rPr lang="en-US" sz="2800" i="1" dirty="0" err="1" smtClean="0"/>
              <a:t>müəyyən</a:t>
            </a:r>
            <a:r>
              <a:rPr lang="en-US" sz="2800" i="1" dirty="0" smtClean="0"/>
              <a:t> e</a:t>
            </a:r>
            <a:r>
              <a:rPr lang="az-Latn-AZ" sz="2800" i="1" dirty="0" smtClean="0"/>
              <a:t>dilib.</a:t>
            </a:r>
            <a:r>
              <a:rPr lang="en-US" sz="2800" i="1" dirty="0" smtClean="0">
                <a:solidFill>
                  <a:srgbClr val="FF0000"/>
                </a:solidFill>
              </a:rPr>
              <a:t> </a:t>
            </a:r>
            <a:r>
              <a:rPr lang="en-US" sz="2800" i="1" dirty="0" err="1" smtClean="0">
                <a:solidFill>
                  <a:srgbClr val="FF0000"/>
                </a:solidFill>
              </a:rPr>
              <a:t>Neqrepontis-Qiannisis</a:t>
            </a:r>
            <a:r>
              <a:rPr lang="en-US" sz="2800" i="1" dirty="0" smtClean="0">
                <a:solidFill>
                  <a:srgbClr val="FF0000"/>
                </a:solidFill>
              </a:rPr>
              <a:t> </a:t>
            </a:r>
            <a:r>
              <a:rPr lang="en-US" sz="2800" i="1" dirty="0" err="1" smtClean="0">
                <a:solidFill>
                  <a:srgbClr val="FF0000"/>
                </a:solidFill>
              </a:rPr>
              <a:t>Yunanıstana</a:t>
            </a:r>
            <a:r>
              <a:rPr lang="en-US" sz="2800" i="1" dirty="0" smtClean="0">
                <a:solidFill>
                  <a:srgbClr val="FF0000"/>
                </a:solidFill>
              </a:rPr>
              <a:t> </a:t>
            </a:r>
            <a:r>
              <a:rPr lang="en-US" sz="2800" i="1" dirty="0" err="1" smtClean="0">
                <a:solidFill>
                  <a:srgbClr val="FF0000"/>
                </a:solidFill>
              </a:rPr>
              <a:t>qarşı</a:t>
            </a:r>
            <a:r>
              <a:rPr lang="en-US" sz="2800" i="1" dirty="0" smtClean="0">
                <a:solidFill>
                  <a:srgbClr val="FF0000"/>
                </a:solidFill>
              </a:rPr>
              <a:t> </a:t>
            </a:r>
            <a:r>
              <a:rPr lang="en-US" sz="2800" i="1" dirty="0" err="1" smtClean="0">
                <a:solidFill>
                  <a:srgbClr val="FF0000"/>
                </a:solidFill>
              </a:rPr>
              <a:t>işdə</a:t>
            </a:r>
            <a:r>
              <a:rPr lang="en-US" sz="2800" i="1" dirty="0" smtClean="0"/>
              <a:t> </a:t>
            </a:r>
            <a:r>
              <a:rPr lang="az-Latn-AZ" sz="2800" i="1" dirty="0" smtClean="0"/>
              <a:t>                                                                </a:t>
            </a:r>
            <a:r>
              <a:rPr lang="az-Latn-AZ" sz="2800" b="1" i="1" dirty="0" smtClean="0"/>
              <a:t>10.</a:t>
            </a:r>
            <a:r>
              <a:rPr lang="en-US" sz="2800" b="1" dirty="0" err="1" smtClean="0"/>
              <a:t>Fərdi</a:t>
            </a:r>
            <a:r>
              <a:rPr lang="en-US" sz="2800" b="1" dirty="0" smtClean="0"/>
              <a:t> </a:t>
            </a:r>
            <a:r>
              <a:rPr lang="en-US" sz="2800" b="1" dirty="0" err="1" smtClean="0"/>
              <a:t>məlumatların</a:t>
            </a:r>
            <a:r>
              <a:rPr lang="en-US" sz="2800" b="1" dirty="0" smtClean="0"/>
              <a:t> </a:t>
            </a:r>
            <a:r>
              <a:rPr lang="en-US" sz="2800" b="1" dirty="0" err="1" smtClean="0"/>
              <a:t>saxlanılması</a:t>
            </a:r>
            <a:r>
              <a:rPr lang="en-US" sz="2800" b="1" dirty="0" smtClean="0"/>
              <a:t> </a:t>
            </a:r>
            <a:r>
              <a:rPr lang="en-US" sz="2800" b="1" dirty="0" err="1" smtClean="0"/>
              <a:t>və</a:t>
            </a:r>
            <a:r>
              <a:rPr lang="en-US" sz="2800" b="1" dirty="0" smtClean="0"/>
              <a:t> </a:t>
            </a:r>
            <a:r>
              <a:rPr lang="en-US" sz="2800" b="1" dirty="0" err="1" smtClean="0"/>
              <a:t>istifadəsi</a:t>
            </a:r>
            <a:r>
              <a:rPr lang="en-US" sz="2800" b="1" dirty="0" smtClean="0"/>
              <a:t> </a:t>
            </a:r>
          </a:p>
          <a:p>
            <a:r>
              <a:rPr lang="en-US" sz="2800" dirty="0" err="1" smtClean="0"/>
              <a:t>Fərdi</a:t>
            </a:r>
            <a:r>
              <a:rPr lang="en-US" sz="2800" dirty="0" smtClean="0"/>
              <a:t> </a:t>
            </a:r>
            <a:r>
              <a:rPr lang="en-US" sz="2800" dirty="0" err="1" smtClean="0"/>
              <a:t>məlumatların</a:t>
            </a:r>
            <a:r>
              <a:rPr lang="en-US" sz="2800" dirty="0" smtClean="0"/>
              <a:t> </a:t>
            </a:r>
            <a:r>
              <a:rPr lang="en-US" sz="2800" dirty="0" err="1" smtClean="0"/>
              <a:t>cinayətkarlar</a:t>
            </a:r>
            <a:r>
              <a:rPr lang="en-US" sz="2800" dirty="0" smtClean="0"/>
              <a:t> </a:t>
            </a:r>
            <a:r>
              <a:rPr lang="en-US" sz="2800" dirty="0" err="1" smtClean="0"/>
              <a:t>barədə</a:t>
            </a:r>
            <a:r>
              <a:rPr lang="en-US" sz="2800" dirty="0" smtClean="0"/>
              <a:t> </a:t>
            </a:r>
            <a:r>
              <a:rPr lang="en-US" sz="2800" dirty="0" err="1" smtClean="0"/>
              <a:t>milli</a:t>
            </a:r>
            <a:r>
              <a:rPr lang="en-US" sz="2800" dirty="0" smtClean="0"/>
              <a:t> </a:t>
            </a:r>
            <a:r>
              <a:rPr lang="en-US" sz="2800" dirty="0" err="1" smtClean="0"/>
              <a:t>məlumat</a:t>
            </a:r>
            <a:r>
              <a:rPr lang="en-US" sz="2800" dirty="0" smtClean="0"/>
              <a:t> </a:t>
            </a:r>
            <a:r>
              <a:rPr lang="en-US" sz="2800" dirty="0" err="1" smtClean="0"/>
              <a:t>bazasına</a:t>
            </a:r>
            <a:r>
              <a:rPr lang="en-US" sz="2800" dirty="0" smtClean="0"/>
              <a:t> </a:t>
            </a:r>
            <a:r>
              <a:rPr lang="en-US" sz="2800" dirty="0" err="1" smtClean="0"/>
              <a:t>daxil</a:t>
            </a:r>
            <a:r>
              <a:rPr lang="en-US" sz="2800" dirty="0" smtClean="0"/>
              <a:t> </a:t>
            </a:r>
            <a:r>
              <a:rPr lang="en-US" sz="2800" dirty="0" err="1" smtClean="0"/>
              <a:t>edilməsi</a:t>
            </a:r>
            <a:r>
              <a:rPr lang="en-US" sz="2800" dirty="0" smtClean="0"/>
              <a:t> </a:t>
            </a:r>
            <a:r>
              <a:rPr lang="en-US" sz="2800" dirty="0" err="1" smtClean="0"/>
              <a:t>özlüyündə</a:t>
            </a:r>
            <a:r>
              <a:rPr lang="en-US" sz="2800" dirty="0" smtClean="0"/>
              <a:t> </a:t>
            </a:r>
            <a:r>
              <a:rPr lang="en-US" sz="2800" dirty="0" err="1" smtClean="0"/>
              <a:t>Konvensiyaya</a:t>
            </a:r>
            <a:r>
              <a:rPr lang="en-US" sz="2800" dirty="0" smtClean="0"/>
              <a:t> </a:t>
            </a:r>
            <a:r>
              <a:rPr lang="en-US" sz="2800" dirty="0" err="1" smtClean="0"/>
              <a:t>zidd</a:t>
            </a:r>
            <a:r>
              <a:rPr lang="en-US" sz="2800" dirty="0" smtClean="0"/>
              <a:t> </a:t>
            </a:r>
            <a:r>
              <a:rPr lang="en-US" sz="2800" dirty="0" err="1" smtClean="0"/>
              <a:t>deyil</a:t>
            </a:r>
            <a:r>
              <a:rPr lang="en-US" sz="2800" dirty="0" smtClean="0"/>
              <a:t>, </a:t>
            </a:r>
            <a:r>
              <a:rPr lang="en-US" sz="2800" dirty="0" err="1" smtClean="0"/>
              <a:t>hətta</a:t>
            </a:r>
            <a:r>
              <a:rPr lang="en-US" sz="2800" dirty="0" smtClean="0"/>
              <a:t> </a:t>
            </a:r>
            <a:r>
              <a:rPr lang="en-US" sz="2800" dirty="0" err="1" smtClean="0"/>
              <a:t>bu</a:t>
            </a:r>
            <a:r>
              <a:rPr lang="en-US" sz="2800" dirty="0" smtClean="0"/>
              <a:t> </a:t>
            </a:r>
            <a:r>
              <a:rPr lang="en-US" sz="2800" dirty="0" err="1" smtClean="0"/>
              <a:t>məlumatlar</a:t>
            </a:r>
            <a:r>
              <a:rPr lang="en-US" sz="2800" dirty="0" smtClean="0"/>
              <a:t> </a:t>
            </a:r>
            <a:r>
              <a:rPr lang="en-US" sz="2800" dirty="0" err="1" smtClean="0"/>
              <a:t>üzərində</a:t>
            </a:r>
            <a:r>
              <a:rPr lang="en-US" sz="2800" dirty="0" smtClean="0"/>
              <a:t> </a:t>
            </a:r>
            <a:r>
              <a:rPr lang="en-US" sz="2800" dirty="0" err="1" smtClean="0"/>
              <a:t>avtomatik</a:t>
            </a:r>
            <a:r>
              <a:rPr lang="en-US" sz="2800" dirty="0" smtClean="0"/>
              <a:t> </a:t>
            </a:r>
            <a:r>
              <a:rPr lang="en-US" sz="2800" dirty="0" err="1" smtClean="0"/>
              <a:t>əməliyyatlar</a:t>
            </a:r>
            <a:r>
              <a:rPr lang="en-US" sz="2800" dirty="0" smtClean="0"/>
              <a:t> </a:t>
            </a:r>
            <a:r>
              <a:rPr lang="en-US" sz="2800" dirty="0" err="1" smtClean="0"/>
              <a:t>aparılması</a:t>
            </a:r>
            <a:r>
              <a:rPr lang="en-US" sz="2800" dirty="0" smtClean="0"/>
              <a:t> </a:t>
            </a:r>
            <a:r>
              <a:rPr lang="en-US" sz="2800" dirty="0" err="1" smtClean="0"/>
              <a:t>və</a:t>
            </a:r>
            <a:r>
              <a:rPr lang="en-US" sz="2800" dirty="0" smtClean="0"/>
              <a:t> </a:t>
            </a:r>
            <a:r>
              <a:rPr lang="en-US" sz="2800" dirty="0" err="1" smtClean="0"/>
              <a:t>onların</a:t>
            </a:r>
            <a:r>
              <a:rPr lang="en-US" sz="2800" dirty="0" smtClean="0"/>
              <a:t> polis </a:t>
            </a:r>
            <a:r>
              <a:rPr lang="en-US" sz="2800" dirty="0" err="1" smtClean="0"/>
              <a:t>məqsədləri</a:t>
            </a:r>
            <a:r>
              <a:rPr lang="en-US" sz="2800" dirty="0" smtClean="0"/>
              <a:t> </a:t>
            </a:r>
            <a:r>
              <a:rPr lang="en-US" sz="2800" dirty="0" err="1" smtClean="0"/>
              <a:t>üçün</a:t>
            </a:r>
            <a:r>
              <a:rPr lang="en-US" sz="2800" dirty="0" smtClean="0"/>
              <a:t> </a:t>
            </a:r>
            <a:r>
              <a:rPr lang="en-US" sz="2800" dirty="0" err="1" smtClean="0"/>
              <a:t>istifadə</a:t>
            </a:r>
            <a:r>
              <a:rPr lang="en-US" sz="2800" dirty="0" smtClean="0"/>
              <a:t> </a:t>
            </a:r>
            <a:r>
              <a:rPr lang="en-US" sz="2800" dirty="0" err="1" smtClean="0"/>
              <a:t>edilməsi</a:t>
            </a:r>
            <a:r>
              <a:rPr lang="en-US" sz="2800" dirty="0" smtClean="0"/>
              <a:t> </a:t>
            </a:r>
            <a:r>
              <a:rPr lang="en-US" sz="2800" dirty="0" err="1" smtClean="0"/>
              <a:t>də</a:t>
            </a:r>
            <a:r>
              <a:rPr lang="en-US" sz="2800" dirty="0" smtClean="0"/>
              <a:t> </a:t>
            </a:r>
            <a:r>
              <a:rPr lang="en-US" sz="2800" dirty="0" err="1" smtClean="0"/>
              <a:t>pozuntu</a:t>
            </a:r>
            <a:r>
              <a:rPr lang="en-US" sz="2800" dirty="0" smtClean="0"/>
              <a:t> </a:t>
            </a:r>
            <a:r>
              <a:rPr lang="en-US" sz="2800" dirty="0" err="1" smtClean="0"/>
              <a:t>təşkil</a:t>
            </a:r>
            <a:r>
              <a:rPr lang="en-US" sz="2800" dirty="0" smtClean="0"/>
              <a:t> </a:t>
            </a:r>
            <a:r>
              <a:rPr lang="en-US" sz="2800" dirty="0" err="1" smtClean="0"/>
              <a:t>etmir</a:t>
            </a:r>
            <a:r>
              <a:rPr lang="en-US" sz="2800" dirty="0" smtClean="0"/>
              <a:t>. </a:t>
            </a:r>
            <a:r>
              <a:rPr lang="en-US" sz="2800" i="1" dirty="0" err="1" smtClean="0">
                <a:solidFill>
                  <a:srgbClr val="FF0000"/>
                </a:solidFill>
              </a:rPr>
              <a:t>Qardel</a:t>
            </a:r>
            <a:r>
              <a:rPr lang="en-US" sz="2800" i="1" dirty="0" smtClean="0">
                <a:solidFill>
                  <a:srgbClr val="FF0000"/>
                </a:solidFill>
              </a:rPr>
              <a:t> </a:t>
            </a:r>
            <a:r>
              <a:rPr lang="en-US" sz="2800" i="1" dirty="0" err="1" smtClean="0">
                <a:solidFill>
                  <a:srgbClr val="FF0000"/>
                </a:solidFill>
              </a:rPr>
              <a:t>Fransaya</a:t>
            </a:r>
            <a:r>
              <a:rPr lang="en-US" sz="2800" i="1" dirty="0" smtClean="0">
                <a:solidFill>
                  <a:srgbClr val="FF0000"/>
                </a:solidFill>
              </a:rPr>
              <a:t> </a:t>
            </a:r>
            <a:r>
              <a:rPr lang="en-US" sz="2800" i="1" dirty="0" err="1" smtClean="0">
                <a:solidFill>
                  <a:srgbClr val="FF0000"/>
                </a:solidFill>
              </a:rPr>
              <a:t>qarşı</a:t>
            </a:r>
            <a:r>
              <a:rPr lang="en-US" sz="2800" i="1" dirty="0" smtClean="0">
                <a:solidFill>
                  <a:srgbClr val="FF0000"/>
                </a:solidFill>
              </a:rPr>
              <a:t> </a:t>
            </a:r>
            <a:r>
              <a:rPr lang="en-US" sz="2800" i="1" dirty="0" err="1" smtClean="0">
                <a:solidFill>
                  <a:srgbClr val="FF0000"/>
                </a:solidFill>
              </a:rPr>
              <a:t>işdə</a:t>
            </a:r>
            <a:r>
              <a:rPr lang="en-US" sz="2800" i="1" dirty="0" smtClean="0">
                <a:solidFill>
                  <a:srgbClr val="FF0000"/>
                </a:solidFill>
              </a:rPr>
              <a:t> </a:t>
            </a:r>
            <a:endParaRPr lang="ru-RU" sz="2800" dirty="0">
              <a:solidFill>
                <a:srgbClr val="FF0000"/>
              </a:solidFill>
            </a:endParaRPr>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017FEB1-CA62-42DC-841E-A979DEFBD1C3}" type="slidenum">
              <a:rPr lang="ru-RU" smtClean="0"/>
              <a:pPr/>
              <a:t>23</a:t>
            </a:fld>
            <a:endParaRPr lang="ru-RU"/>
          </a:p>
        </p:txBody>
      </p:sp>
      <p:sp>
        <p:nvSpPr>
          <p:cNvPr id="3" name="Rectangle 2"/>
          <p:cNvSpPr/>
          <p:nvPr/>
        </p:nvSpPr>
        <p:spPr>
          <a:xfrm>
            <a:off x="0" y="428604"/>
            <a:ext cx="9144000" cy="6278642"/>
          </a:xfrm>
          <a:prstGeom prst="rect">
            <a:avLst/>
          </a:prstGeom>
        </p:spPr>
        <p:txBody>
          <a:bodyPr wrap="square">
            <a:spAutoFit/>
          </a:bodyPr>
          <a:lstStyle/>
          <a:p>
            <a:r>
              <a:rPr lang="az-Latn-AZ" sz="3200" b="1" dirty="0" smtClean="0"/>
              <a:t>11.</a:t>
            </a:r>
            <a:r>
              <a:rPr lang="en-US" sz="3200" b="1" dirty="0" err="1" smtClean="0"/>
              <a:t>Məşğulluq</a:t>
            </a:r>
            <a:r>
              <a:rPr lang="en-US" sz="3200" b="1" dirty="0" smtClean="0"/>
              <a:t> </a:t>
            </a:r>
            <a:r>
              <a:rPr lang="en-US" sz="3200" b="1" dirty="0" err="1" smtClean="0"/>
              <a:t>məsələsi</a:t>
            </a:r>
            <a:r>
              <a:rPr lang="en-US" sz="3200" b="1" dirty="0" smtClean="0"/>
              <a:t> </a:t>
            </a:r>
          </a:p>
          <a:p>
            <a:r>
              <a:rPr lang="en-US" sz="3200" dirty="0" smtClean="0"/>
              <a:t>2010-cu </a:t>
            </a:r>
            <a:r>
              <a:rPr lang="en-US" sz="3200" dirty="0" err="1" smtClean="0"/>
              <a:t>ildə</a:t>
            </a:r>
            <a:r>
              <a:rPr lang="en-US" sz="3200" dirty="0" smtClean="0"/>
              <a:t> </a:t>
            </a:r>
            <a:r>
              <a:rPr lang="en-US" sz="3200" dirty="0" err="1" smtClean="0"/>
              <a:t>Məhkəmə</a:t>
            </a:r>
            <a:r>
              <a:rPr lang="en-US" sz="3200" dirty="0" smtClean="0"/>
              <a:t> </a:t>
            </a:r>
            <a:r>
              <a:rPr lang="en-US" sz="3200" dirty="0" err="1" smtClean="0"/>
              <a:t>fərdlərin</a:t>
            </a:r>
            <a:r>
              <a:rPr lang="en-US" sz="3200" dirty="0" smtClean="0"/>
              <a:t> </a:t>
            </a:r>
            <a:r>
              <a:rPr lang="en-US" sz="3200" dirty="0" err="1" smtClean="0"/>
              <a:t>şəxsi</a:t>
            </a:r>
            <a:r>
              <a:rPr lang="en-US" sz="3200" dirty="0" smtClean="0"/>
              <a:t> </a:t>
            </a:r>
            <a:r>
              <a:rPr lang="en-US" sz="3200" dirty="0" err="1" smtClean="0"/>
              <a:t>həyatları</a:t>
            </a:r>
            <a:r>
              <a:rPr lang="en-US" sz="3200" dirty="0" smtClean="0"/>
              <a:t> </a:t>
            </a:r>
            <a:r>
              <a:rPr lang="en-US" sz="3200" dirty="0" err="1" smtClean="0"/>
              <a:t>ilə</a:t>
            </a:r>
            <a:r>
              <a:rPr lang="en-US" sz="3200" dirty="0" smtClean="0"/>
              <a:t> </a:t>
            </a:r>
            <a:r>
              <a:rPr lang="en-US" sz="3200" dirty="0" err="1" smtClean="0"/>
              <a:t>əlaqədar</a:t>
            </a:r>
            <a:r>
              <a:rPr lang="en-US" sz="3200" dirty="0" smtClean="0"/>
              <a:t> </a:t>
            </a:r>
            <a:r>
              <a:rPr lang="en-US" sz="3200" dirty="0" err="1" smtClean="0"/>
              <a:t>olaraq</a:t>
            </a:r>
            <a:r>
              <a:rPr lang="en-US" sz="3200" dirty="0" smtClean="0"/>
              <a:t> </a:t>
            </a:r>
            <a:r>
              <a:rPr lang="en-US" sz="3200" dirty="0" err="1" smtClean="0"/>
              <a:t>işdən</a:t>
            </a:r>
            <a:r>
              <a:rPr lang="en-US" sz="3200" dirty="0" smtClean="0"/>
              <a:t> </a:t>
            </a:r>
            <a:r>
              <a:rPr lang="en-US" sz="3200" dirty="0" err="1" smtClean="0"/>
              <a:t>azad</a:t>
            </a:r>
            <a:r>
              <a:rPr lang="en-US" sz="3200" dirty="0" smtClean="0"/>
              <a:t> </a:t>
            </a:r>
            <a:r>
              <a:rPr lang="en-US" sz="3200" dirty="0" err="1" smtClean="0"/>
              <a:t>edilməsi</a:t>
            </a:r>
            <a:r>
              <a:rPr lang="en-US" sz="3200" dirty="0" smtClean="0"/>
              <a:t> </a:t>
            </a:r>
            <a:r>
              <a:rPr lang="en-US" sz="3200" dirty="0" err="1" smtClean="0"/>
              <a:t>ilə</a:t>
            </a:r>
            <a:r>
              <a:rPr lang="en-US" sz="3200" dirty="0" smtClean="0"/>
              <a:t> </a:t>
            </a:r>
            <a:r>
              <a:rPr lang="en-US" sz="3200" dirty="0" err="1" smtClean="0"/>
              <a:t>bağlı</a:t>
            </a:r>
            <a:r>
              <a:rPr lang="en-US" sz="3200" dirty="0" smtClean="0"/>
              <a:t> </a:t>
            </a:r>
            <a:r>
              <a:rPr lang="en-US" sz="3200" dirty="0" err="1" smtClean="0"/>
              <a:t>çoxlu</a:t>
            </a:r>
            <a:r>
              <a:rPr lang="en-US" sz="3200" dirty="0" smtClean="0"/>
              <a:t> </a:t>
            </a:r>
            <a:r>
              <a:rPr lang="en-US" sz="3200" dirty="0" err="1" smtClean="0"/>
              <a:t>şikayətlərlə</a:t>
            </a:r>
            <a:r>
              <a:rPr lang="en-US" sz="3200" dirty="0" smtClean="0"/>
              <a:t> </a:t>
            </a:r>
            <a:r>
              <a:rPr lang="en-US" sz="3200" dirty="0" err="1" smtClean="0"/>
              <a:t>qarşılaşdı</a:t>
            </a:r>
            <a:r>
              <a:rPr lang="en-US" sz="3200" dirty="0" smtClean="0"/>
              <a:t>. </a:t>
            </a:r>
            <a:r>
              <a:rPr lang="en-US" sz="3200" i="1" dirty="0" err="1" smtClean="0">
                <a:solidFill>
                  <a:srgbClr val="FF0000"/>
                </a:solidFill>
              </a:rPr>
              <a:t>Obst</a:t>
            </a:r>
            <a:r>
              <a:rPr lang="en-US" sz="3200" i="1" dirty="0" smtClean="0">
                <a:solidFill>
                  <a:srgbClr val="FF0000"/>
                </a:solidFill>
              </a:rPr>
              <a:t> </a:t>
            </a:r>
            <a:r>
              <a:rPr lang="en-US" sz="3200" i="1" dirty="0" err="1" smtClean="0">
                <a:solidFill>
                  <a:srgbClr val="FF0000"/>
                </a:solidFill>
              </a:rPr>
              <a:t>Almaniyaya</a:t>
            </a:r>
            <a:r>
              <a:rPr lang="en-US" sz="3200" i="1" dirty="0" smtClean="0">
                <a:solidFill>
                  <a:srgbClr val="FF0000"/>
                </a:solidFill>
              </a:rPr>
              <a:t> </a:t>
            </a:r>
            <a:r>
              <a:rPr lang="en-US" sz="3200" i="1" dirty="0" err="1" smtClean="0">
                <a:solidFill>
                  <a:srgbClr val="FF0000"/>
                </a:solidFill>
              </a:rPr>
              <a:t>qarşı</a:t>
            </a:r>
            <a:r>
              <a:rPr lang="en-US" sz="3200" i="1" dirty="0" smtClean="0">
                <a:solidFill>
                  <a:srgbClr val="FF0000"/>
                </a:solidFill>
              </a:rPr>
              <a:t> </a:t>
            </a:r>
            <a:r>
              <a:rPr lang="en-US" sz="3200" i="1" dirty="0" err="1" smtClean="0">
                <a:solidFill>
                  <a:srgbClr val="FF0000"/>
                </a:solidFill>
              </a:rPr>
              <a:t>işdə</a:t>
            </a:r>
            <a:r>
              <a:rPr lang="en-US" sz="3200" i="1" dirty="0" smtClean="0">
                <a:solidFill>
                  <a:srgbClr val="FF0000"/>
                </a:solidFill>
              </a:rPr>
              <a:t> </a:t>
            </a:r>
            <a:r>
              <a:rPr lang="az-Latn-AZ" sz="3200" i="1" dirty="0" smtClean="0">
                <a:solidFill>
                  <a:srgbClr val="FF0000"/>
                </a:solidFill>
              </a:rPr>
              <a:t>  </a:t>
            </a:r>
            <a:r>
              <a:rPr lang="az-Latn-AZ" sz="3200" i="1" dirty="0" smtClean="0"/>
              <a:t>                                                                           </a:t>
            </a:r>
            <a:r>
              <a:rPr lang="az-Latn-AZ" sz="3200" b="1" i="1" dirty="0" smtClean="0"/>
              <a:t>12</a:t>
            </a:r>
            <a:r>
              <a:rPr lang="az-Latn-AZ" sz="3200" i="1" dirty="0" smtClean="0"/>
              <a:t>.</a:t>
            </a:r>
            <a:r>
              <a:rPr lang="en-US" sz="3200" b="1" dirty="0" err="1" smtClean="0"/>
              <a:t>Şəxsi</a:t>
            </a:r>
            <a:r>
              <a:rPr lang="en-US" sz="3200" b="1" dirty="0" smtClean="0"/>
              <a:t> </a:t>
            </a:r>
            <a:r>
              <a:rPr lang="en-US" sz="3200" b="1" dirty="0" err="1" smtClean="0"/>
              <a:t>həyatın</a:t>
            </a:r>
            <a:r>
              <a:rPr lang="en-US" sz="3200" b="1" dirty="0" smtClean="0"/>
              <a:t> </a:t>
            </a:r>
            <a:r>
              <a:rPr lang="en-US" sz="3200" b="1" dirty="0" err="1" smtClean="0"/>
              <a:t>toxunulmazlığı</a:t>
            </a:r>
            <a:r>
              <a:rPr lang="en-US" sz="3200" b="1" dirty="0" smtClean="0"/>
              <a:t> </a:t>
            </a:r>
            <a:r>
              <a:rPr lang="en-US" sz="3200" b="1" dirty="0" err="1" smtClean="0"/>
              <a:t>hüququnun</a:t>
            </a:r>
            <a:r>
              <a:rPr lang="en-US" sz="3200" b="1" dirty="0" smtClean="0"/>
              <a:t> </a:t>
            </a:r>
            <a:r>
              <a:rPr lang="en-US" sz="3200" b="1" dirty="0" err="1" smtClean="0"/>
              <a:t>müdafiəsi</a:t>
            </a:r>
            <a:r>
              <a:rPr lang="en-US" sz="3200" b="1" dirty="0" smtClean="0"/>
              <a:t> </a:t>
            </a:r>
          </a:p>
          <a:p>
            <a:r>
              <a:rPr lang="en-US" sz="3200" i="1" dirty="0" err="1" smtClean="0"/>
              <a:t>Məhkəmə</a:t>
            </a:r>
            <a:r>
              <a:rPr lang="en-US" sz="3200" i="1" dirty="0" smtClean="0"/>
              <a:t> </a:t>
            </a:r>
            <a:r>
              <a:rPr lang="en-US" sz="3200" i="1" dirty="0" err="1" smtClean="0"/>
              <a:t>ərizəçilərin</a:t>
            </a:r>
            <a:r>
              <a:rPr lang="en-US" sz="3200" i="1" dirty="0" smtClean="0"/>
              <a:t> </a:t>
            </a:r>
            <a:r>
              <a:rPr lang="en-US" sz="3200" i="1" dirty="0" err="1" smtClean="0"/>
              <a:t>mühüm</a:t>
            </a:r>
            <a:r>
              <a:rPr lang="en-US" sz="3200" i="1" dirty="0" smtClean="0"/>
              <a:t> </a:t>
            </a:r>
            <a:r>
              <a:rPr lang="en-US" sz="3200" i="1" dirty="0" err="1" smtClean="0"/>
              <a:t>hüquqlarından</a:t>
            </a:r>
            <a:r>
              <a:rPr lang="en-US" sz="3200" i="1" dirty="0" smtClean="0"/>
              <a:t> </a:t>
            </a:r>
            <a:r>
              <a:rPr lang="en-US" sz="3200" i="1" dirty="0" err="1" smtClean="0"/>
              <a:t>olan</a:t>
            </a:r>
            <a:r>
              <a:rPr lang="en-US" sz="3200" i="1" dirty="0" smtClean="0"/>
              <a:t> </a:t>
            </a:r>
            <a:r>
              <a:rPr lang="en-US" sz="3200" i="1" dirty="0" err="1" smtClean="0"/>
              <a:t>gecələr</a:t>
            </a:r>
            <a:r>
              <a:rPr lang="en-US" sz="3200" i="1" dirty="0" smtClean="0"/>
              <a:t> </a:t>
            </a:r>
            <a:r>
              <a:rPr lang="en-US" sz="3200" i="1" dirty="0" err="1" smtClean="0"/>
              <a:t>istirahət</a:t>
            </a:r>
            <a:r>
              <a:rPr lang="en-US" sz="3200" i="1" dirty="0" smtClean="0"/>
              <a:t> </a:t>
            </a:r>
            <a:r>
              <a:rPr lang="en-US" sz="3200" i="1" dirty="0" err="1" smtClean="0"/>
              <a:t>etmək</a:t>
            </a:r>
            <a:r>
              <a:rPr lang="en-US" sz="3200" i="1" dirty="0" smtClean="0"/>
              <a:t> </a:t>
            </a:r>
            <a:r>
              <a:rPr lang="en-US" sz="3200" i="1" dirty="0" err="1" smtClean="0"/>
              <a:t>və</a:t>
            </a:r>
            <a:r>
              <a:rPr lang="en-US" sz="3200" i="1" dirty="0" smtClean="0"/>
              <a:t> </a:t>
            </a:r>
            <a:r>
              <a:rPr lang="en-US" sz="3200" i="1" dirty="0" err="1" smtClean="0"/>
              <a:t>yatmaq</a:t>
            </a:r>
            <a:r>
              <a:rPr lang="en-US" sz="3200" i="1" dirty="0" smtClean="0"/>
              <a:t> </a:t>
            </a:r>
            <a:r>
              <a:rPr lang="en-US" sz="3200" i="1" dirty="0" err="1" smtClean="0"/>
              <a:t>hüququnun</a:t>
            </a:r>
            <a:r>
              <a:rPr lang="en-US" sz="3200" i="1" dirty="0" smtClean="0"/>
              <a:t> 8-ci </a:t>
            </a:r>
            <a:r>
              <a:rPr lang="en-US" sz="3200" i="1" dirty="0" err="1" smtClean="0"/>
              <a:t>maddədə</a:t>
            </a:r>
            <a:r>
              <a:rPr lang="en-US" sz="3200" i="1" dirty="0" smtClean="0"/>
              <a:t> </a:t>
            </a:r>
            <a:r>
              <a:rPr lang="en-US" sz="3200" i="1" dirty="0" err="1" smtClean="0"/>
              <a:t>nəzərdə</a:t>
            </a:r>
            <a:r>
              <a:rPr lang="en-US" sz="3200" i="1" dirty="0" smtClean="0"/>
              <a:t> </a:t>
            </a:r>
            <a:r>
              <a:rPr lang="en-US" sz="3200" i="1" dirty="0" err="1" smtClean="0"/>
              <a:t>tutulmuş</a:t>
            </a:r>
            <a:r>
              <a:rPr lang="en-US" sz="3200" i="1" dirty="0" smtClean="0"/>
              <a:t> </a:t>
            </a:r>
            <a:r>
              <a:rPr lang="en-US" sz="3200" i="1" dirty="0" err="1" smtClean="0"/>
              <a:t>şəxsi</a:t>
            </a:r>
            <a:r>
              <a:rPr lang="en-US" sz="3200" i="1" dirty="0" smtClean="0"/>
              <a:t> </a:t>
            </a:r>
            <a:r>
              <a:rPr lang="en-US" sz="3200" i="1" dirty="0" err="1" smtClean="0"/>
              <a:t>həyatın</a:t>
            </a:r>
            <a:r>
              <a:rPr lang="en-US" sz="3200" i="1" dirty="0" smtClean="0"/>
              <a:t> </a:t>
            </a:r>
            <a:r>
              <a:rPr lang="en-US" sz="3200" i="1" dirty="0" err="1" smtClean="0"/>
              <a:t>ayrılmaz</a:t>
            </a:r>
            <a:r>
              <a:rPr lang="en-US" sz="3200" i="1" dirty="0" smtClean="0"/>
              <a:t> </a:t>
            </a:r>
            <a:r>
              <a:rPr lang="en-US" sz="3200" i="1" dirty="0" err="1" smtClean="0"/>
              <a:t>aspektini</a:t>
            </a:r>
            <a:r>
              <a:rPr lang="en-US" sz="3200" i="1" dirty="0" smtClean="0"/>
              <a:t> </a:t>
            </a:r>
            <a:r>
              <a:rPr lang="en-US" sz="3200" i="1" dirty="0" err="1" smtClean="0"/>
              <a:t>təşkil</a:t>
            </a:r>
            <a:r>
              <a:rPr lang="en-US" sz="3200" i="1" dirty="0" smtClean="0"/>
              <a:t> </a:t>
            </a:r>
            <a:r>
              <a:rPr lang="en-US" sz="3200" i="1" dirty="0" err="1" smtClean="0"/>
              <a:t>edib-etməməsi</a:t>
            </a:r>
            <a:r>
              <a:rPr lang="en-US" sz="3200" i="1" dirty="0" smtClean="0"/>
              <a:t> </a:t>
            </a:r>
            <a:r>
              <a:rPr lang="en-US" sz="3200" i="1" dirty="0" err="1" smtClean="0"/>
              <a:t>məsələsini</a:t>
            </a:r>
            <a:r>
              <a:rPr lang="en-US" sz="3200" i="1" dirty="0" smtClean="0"/>
              <a:t> </a:t>
            </a:r>
            <a:r>
              <a:rPr lang="en-US" sz="3200" i="1" dirty="0" err="1" smtClean="0"/>
              <a:t>nəzərdən</a:t>
            </a:r>
            <a:r>
              <a:rPr lang="en-US" sz="3200" i="1" dirty="0" smtClean="0"/>
              <a:t> </a:t>
            </a:r>
            <a:r>
              <a:rPr lang="en-US" sz="3200" i="1" dirty="0" err="1" smtClean="0"/>
              <a:t>keçirdi</a:t>
            </a:r>
            <a:r>
              <a:rPr lang="en-US" sz="3200" i="1" dirty="0" smtClean="0"/>
              <a:t>. </a:t>
            </a:r>
            <a:endParaRPr lang="az-Latn-AZ" sz="3200" i="1" dirty="0" smtClean="0"/>
          </a:p>
          <a:p>
            <a:r>
              <a:rPr lang="en-US" sz="3200" i="1" dirty="0" smtClean="0">
                <a:solidFill>
                  <a:srgbClr val="FF0000"/>
                </a:solidFill>
              </a:rPr>
              <a:t>Hatton </a:t>
            </a:r>
            <a:r>
              <a:rPr lang="en-US" sz="3200" i="1" dirty="0" err="1" smtClean="0">
                <a:solidFill>
                  <a:srgbClr val="FF0000"/>
                </a:solidFill>
              </a:rPr>
              <a:t>və</a:t>
            </a:r>
            <a:r>
              <a:rPr lang="en-US" sz="3200" i="1" dirty="0" smtClean="0">
                <a:solidFill>
                  <a:srgbClr val="FF0000"/>
                </a:solidFill>
              </a:rPr>
              <a:t> </a:t>
            </a:r>
            <a:r>
              <a:rPr lang="en-US" sz="3200" i="1" dirty="0" err="1" smtClean="0">
                <a:solidFill>
                  <a:srgbClr val="FF0000"/>
                </a:solidFill>
              </a:rPr>
              <a:t>başqaları</a:t>
            </a:r>
            <a:r>
              <a:rPr lang="en-US" sz="3200" i="1" dirty="0" smtClean="0">
                <a:solidFill>
                  <a:srgbClr val="FF0000"/>
                </a:solidFill>
              </a:rPr>
              <a:t> </a:t>
            </a:r>
            <a:r>
              <a:rPr lang="en-US" sz="3200" i="1" dirty="0" err="1" smtClean="0">
                <a:solidFill>
                  <a:srgbClr val="FF0000"/>
                </a:solidFill>
              </a:rPr>
              <a:t>Birləşmiş</a:t>
            </a:r>
            <a:r>
              <a:rPr lang="en-US" sz="3200" i="1" dirty="0" smtClean="0">
                <a:solidFill>
                  <a:srgbClr val="FF0000"/>
                </a:solidFill>
              </a:rPr>
              <a:t> </a:t>
            </a:r>
            <a:r>
              <a:rPr lang="en-US" sz="3200" i="1" dirty="0" err="1" smtClean="0">
                <a:solidFill>
                  <a:srgbClr val="FF0000"/>
                </a:solidFill>
              </a:rPr>
              <a:t>Krallığa</a:t>
            </a:r>
            <a:r>
              <a:rPr lang="en-US" sz="3200" i="1" dirty="0" smtClean="0">
                <a:solidFill>
                  <a:srgbClr val="FF0000"/>
                </a:solidFill>
              </a:rPr>
              <a:t> </a:t>
            </a:r>
            <a:r>
              <a:rPr lang="en-US" sz="3200" i="1" dirty="0" err="1" smtClean="0">
                <a:solidFill>
                  <a:srgbClr val="FF0000"/>
                </a:solidFill>
              </a:rPr>
              <a:t>qarşı</a:t>
            </a:r>
            <a:r>
              <a:rPr lang="en-US" sz="3200" i="1" dirty="0" smtClean="0">
                <a:solidFill>
                  <a:srgbClr val="FF0000"/>
                </a:solidFill>
              </a:rPr>
              <a:t> </a:t>
            </a:r>
            <a:r>
              <a:rPr lang="en-US" sz="3200" i="1" dirty="0" err="1" smtClean="0">
                <a:solidFill>
                  <a:srgbClr val="FF0000"/>
                </a:solidFill>
              </a:rPr>
              <a:t>iş</a:t>
            </a:r>
            <a:endParaRPr lang="az-Latn-AZ" sz="3200" i="1" dirty="0" smtClean="0">
              <a:solidFill>
                <a:srgbClr val="FF0000"/>
              </a:solidFill>
            </a:endParaRPr>
          </a:p>
          <a:p>
            <a:endParaRPr lang="ru-RU" dirty="0"/>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017FEB1-CA62-42DC-841E-A979DEFBD1C3}" type="slidenum">
              <a:rPr lang="ru-RU" smtClean="0"/>
              <a:pPr/>
              <a:t>24</a:t>
            </a:fld>
            <a:endParaRPr lang="ru-RU"/>
          </a:p>
        </p:txBody>
      </p:sp>
      <p:sp>
        <p:nvSpPr>
          <p:cNvPr id="3" name="Rectangle 2"/>
          <p:cNvSpPr/>
          <p:nvPr/>
        </p:nvSpPr>
        <p:spPr>
          <a:xfrm>
            <a:off x="0" y="428604"/>
            <a:ext cx="9144000" cy="4524315"/>
          </a:xfrm>
          <a:prstGeom prst="rect">
            <a:avLst/>
          </a:prstGeom>
        </p:spPr>
        <p:txBody>
          <a:bodyPr wrap="square">
            <a:spAutoFit/>
          </a:bodyPr>
          <a:lstStyle/>
          <a:p>
            <a:r>
              <a:rPr lang="az-Latn-AZ" sz="3600" b="1" dirty="0" smtClean="0"/>
              <a:t>13.</a:t>
            </a:r>
            <a:r>
              <a:rPr lang="en-US" sz="3600" b="1" dirty="0" err="1" smtClean="0"/>
              <a:t>Ekoloji</a:t>
            </a:r>
            <a:r>
              <a:rPr lang="en-US" sz="3600" b="1" dirty="0" smtClean="0"/>
              <a:t> h</a:t>
            </a:r>
            <a:r>
              <a:rPr lang="az-Latn-AZ" sz="3600" b="1" dirty="0" smtClean="0"/>
              <a:t>üquq</a:t>
            </a:r>
            <a:r>
              <a:rPr lang="en-US" sz="3600" b="1" dirty="0" err="1" smtClean="0"/>
              <a:t>lar</a:t>
            </a:r>
            <a:r>
              <a:rPr lang="en-US" sz="3600" b="1" dirty="0" smtClean="0"/>
              <a:t> </a:t>
            </a:r>
          </a:p>
          <a:p>
            <a:r>
              <a:rPr lang="en-US" sz="3600" dirty="0" err="1" smtClean="0"/>
              <a:t>Bütövlükdə</a:t>
            </a:r>
            <a:r>
              <a:rPr lang="en-US" sz="3600" dirty="0" smtClean="0"/>
              <a:t> </a:t>
            </a:r>
            <a:r>
              <a:rPr lang="en-US" sz="3600" dirty="0" err="1" smtClean="0"/>
              <a:t>ekoloji</a:t>
            </a:r>
            <a:r>
              <a:rPr lang="en-US" sz="3600" dirty="0" smtClean="0"/>
              <a:t> </a:t>
            </a:r>
            <a:r>
              <a:rPr lang="en-US" sz="3600" dirty="0" err="1" smtClean="0"/>
              <a:t>hüquqlarla</a:t>
            </a:r>
            <a:r>
              <a:rPr lang="en-US" sz="3600" dirty="0" smtClean="0"/>
              <a:t> </a:t>
            </a:r>
            <a:r>
              <a:rPr lang="en-US" sz="3600" dirty="0" err="1" smtClean="0"/>
              <a:t>və</a:t>
            </a:r>
            <a:r>
              <a:rPr lang="en-US" sz="3600" dirty="0" smtClean="0"/>
              <a:t> </a:t>
            </a:r>
            <a:r>
              <a:rPr lang="en-US" sz="3600" dirty="0" err="1" smtClean="0"/>
              <a:t>konkret</a:t>
            </a:r>
            <a:r>
              <a:rPr lang="en-US" sz="3600" dirty="0" smtClean="0"/>
              <a:t> </a:t>
            </a:r>
            <a:r>
              <a:rPr lang="en-US" sz="3600" dirty="0" err="1" smtClean="0"/>
              <a:t>olaraq</a:t>
            </a:r>
            <a:r>
              <a:rPr lang="en-US" sz="3600" dirty="0" smtClean="0"/>
              <a:t> </a:t>
            </a:r>
            <a:r>
              <a:rPr lang="en-US" sz="3600" dirty="0" err="1" smtClean="0"/>
              <a:t>sağlam</a:t>
            </a:r>
            <a:r>
              <a:rPr lang="en-US" sz="3600" dirty="0" smtClean="0"/>
              <a:t> </a:t>
            </a:r>
            <a:r>
              <a:rPr lang="en-US" sz="3600" dirty="0" err="1" smtClean="0"/>
              <a:t>ətraf</a:t>
            </a:r>
            <a:r>
              <a:rPr lang="en-US" sz="3600" dirty="0" smtClean="0"/>
              <a:t> </a:t>
            </a:r>
            <a:r>
              <a:rPr lang="en-US" sz="3600" dirty="0" err="1" smtClean="0"/>
              <a:t>mühitdə</a:t>
            </a:r>
            <a:r>
              <a:rPr lang="en-US" sz="3600" dirty="0" smtClean="0"/>
              <a:t> </a:t>
            </a:r>
            <a:r>
              <a:rPr lang="en-US" sz="3600" dirty="0" err="1" smtClean="0"/>
              <a:t>yaşamaq</a:t>
            </a:r>
            <a:r>
              <a:rPr lang="en-US" sz="3600" dirty="0" smtClean="0"/>
              <a:t> </a:t>
            </a:r>
            <a:r>
              <a:rPr lang="en-US" sz="3600" dirty="0" err="1" smtClean="0"/>
              <a:t>hüququ</a:t>
            </a:r>
            <a:r>
              <a:rPr lang="en-US" sz="3600" dirty="0" smtClean="0"/>
              <a:t> </a:t>
            </a:r>
            <a:r>
              <a:rPr lang="en-US" sz="3600" dirty="0" err="1" smtClean="0"/>
              <a:t>ilə</a:t>
            </a:r>
            <a:r>
              <a:rPr lang="en-US" sz="3600" dirty="0" smtClean="0"/>
              <a:t> </a:t>
            </a:r>
            <a:r>
              <a:rPr lang="en-US" sz="3600" dirty="0" err="1" smtClean="0"/>
              <a:t>bağlı</a:t>
            </a:r>
            <a:r>
              <a:rPr lang="en-US" sz="3600" dirty="0" smtClean="0"/>
              <a:t> </a:t>
            </a:r>
            <a:r>
              <a:rPr lang="en-US" sz="3600" dirty="0" err="1" smtClean="0"/>
              <a:t>dövlətin</a:t>
            </a:r>
            <a:r>
              <a:rPr lang="en-US" sz="3600" dirty="0" smtClean="0"/>
              <a:t> </a:t>
            </a:r>
            <a:r>
              <a:rPr lang="en-US" sz="3600" dirty="0" err="1" smtClean="0"/>
              <a:t>malik</a:t>
            </a:r>
            <a:r>
              <a:rPr lang="en-US" sz="3600" dirty="0" smtClean="0"/>
              <a:t> </a:t>
            </a:r>
            <a:r>
              <a:rPr lang="en-US" sz="3600" dirty="0" err="1" smtClean="0"/>
              <a:t>olduğu</a:t>
            </a:r>
            <a:r>
              <a:rPr lang="en-US" sz="3600" dirty="0" smtClean="0"/>
              <a:t> </a:t>
            </a:r>
            <a:r>
              <a:rPr lang="en-US" sz="3600" dirty="0" err="1" smtClean="0"/>
              <a:t>qiymətləndirmə</a:t>
            </a:r>
            <a:r>
              <a:rPr lang="en-US" sz="3600" dirty="0" smtClean="0"/>
              <a:t> </a:t>
            </a:r>
            <a:r>
              <a:rPr lang="en-US" sz="3600" dirty="0" err="1" smtClean="0"/>
              <a:t>sərbəstliyinin</a:t>
            </a:r>
            <a:r>
              <a:rPr lang="en-US" sz="3600" dirty="0" smtClean="0"/>
              <a:t> </a:t>
            </a:r>
            <a:r>
              <a:rPr lang="en-US" sz="3600" dirty="0" err="1" smtClean="0"/>
              <a:t>hüdudları</a:t>
            </a:r>
            <a:r>
              <a:rPr lang="en-US" sz="3600" dirty="0" smtClean="0"/>
              <a:t> </a:t>
            </a:r>
            <a:r>
              <a:rPr lang="en-US" sz="3600" dirty="0" err="1" smtClean="0"/>
              <a:t>mahiyyət</a:t>
            </a:r>
            <a:r>
              <a:rPr lang="en-US" sz="3600" dirty="0" smtClean="0"/>
              <a:t> </a:t>
            </a:r>
            <a:r>
              <a:rPr lang="en-US" sz="3600" dirty="0" err="1" smtClean="0"/>
              <a:t>etibarı</a:t>
            </a:r>
            <a:r>
              <a:rPr lang="en-US" sz="3600" dirty="0" smtClean="0"/>
              <a:t> </a:t>
            </a:r>
            <a:r>
              <a:rPr lang="en-US" sz="3600" dirty="0" err="1" smtClean="0"/>
              <a:t>ilə</a:t>
            </a:r>
            <a:r>
              <a:rPr lang="en-US" sz="3600" dirty="0" smtClean="0"/>
              <a:t> </a:t>
            </a:r>
            <a:r>
              <a:rPr lang="en-US" sz="3600" dirty="0" err="1" smtClean="0"/>
              <a:t>müdaxiləyə</a:t>
            </a:r>
            <a:r>
              <a:rPr lang="en-US" sz="3600" dirty="0" smtClean="0"/>
              <a:t> </a:t>
            </a:r>
            <a:r>
              <a:rPr lang="en-US" sz="3600" dirty="0" err="1" smtClean="0"/>
              <a:t>məruz</a:t>
            </a:r>
            <a:r>
              <a:rPr lang="en-US" sz="3600" dirty="0" smtClean="0"/>
              <a:t> </a:t>
            </a:r>
            <a:r>
              <a:rPr lang="en-US" sz="3600" dirty="0" err="1" smtClean="0"/>
              <a:t>qalan</a:t>
            </a:r>
            <a:r>
              <a:rPr lang="en-US" sz="3600" dirty="0" smtClean="0"/>
              <a:t> </a:t>
            </a:r>
            <a:r>
              <a:rPr lang="en-US" sz="3600" dirty="0" err="1" smtClean="0"/>
              <a:t>hüququn</a:t>
            </a:r>
            <a:r>
              <a:rPr lang="en-US" sz="3600" dirty="0" smtClean="0"/>
              <a:t> </a:t>
            </a:r>
            <a:r>
              <a:rPr lang="en-US" sz="3600" dirty="0" err="1" smtClean="0"/>
              <a:t>xarakterindən</a:t>
            </a:r>
            <a:r>
              <a:rPr lang="en-US" sz="3600" dirty="0" smtClean="0"/>
              <a:t> </a:t>
            </a:r>
            <a:r>
              <a:rPr lang="en-US" sz="3600" dirty="0" err="1" smtClean="0"/>
              <a:t>və</a:t>
            </a:r>
            <a:r>
              <a:rPr lang="en-US" sz="3600" dirty="0" smtClean="0"/>
              <a:t> </a:t>
            </a:r>
            <a:r>
              <a:rPr lang="en-US" sz="3600" dirty="0" err="1" smtClean="0"/>
              <a:t>ərizəçi</a:t>
            </a:r>
            <a:r>
              <a:rPr lang="en-US" sz="3600" dirty="0" smtClean="0"/>
              <a:t> </a:t>
            </a:r>
            <a:r>
              <a:rPr lang="en-US" sz="3600" dirty="0" err="1" smtClean="0"/>
              <a:t>üçün</a:t>
            </a:r>
            <a:r>
              <a:rPr lang="en-US" sz="3600" dirty="0" smtClean="0"/>
              <a:t> </a:t>
            </a:r>
            <a:r>
              <a:rPr lang="en-US" sz="3600" dirty="0" err="1" smtClean="0"/>
              <a:t>əhəmiyyətindən</a:t>
            </a:r>
            <a:r>
              <a:rPr lang="en-US" sz="3600" dirty="0" smtClean="0"/>
              <a:t> </a:t>
            </a:r>
            <a:r>
              <a:rPr lang="en-US" sz="3600" dirty="0" err="1" smtClean="0"/>
              <a:t>asılıdır</a:t>
            </a:r>
            <a:r>
              <a:rPr lang="en-US" sz="3600" dirty="0" smtClean="0"/>
              <a:t>. </a:t>
            </a:r>
            <a:r>
              <a:rPr lang="az-Latn-AZ" sz="3600" dirty="0" smtClean="0"/>
              <a:t>                   </a:t>
            </a:r>
            <a:r>
              <a:rPr lang="en-US" sz="3600" i="1" dirty="0" err="1" smtClean="0">
                <a:solidFill>
                  <a:srgbClr val="FF0000"/>
                </a:solidFill>
              </a:rPr>
              <a:t>Pauell</a:t>
            </a:r>
            <a:r>
              <a:rPr lang="en-US" sz="3600" i="1" dirty="0" smtClean="0">
                <a:solidFill>
                  <a:srgbClr val="FF0000"/>
                </a:solidFill>
              </a:rPr>
              <a:t> </a:t>
            </a:r>
            <a:r>
              <a:rPr lang="en-US" sz="3600" i="1" dirty="0" err="1" smtClean="0">
                <a:solidFill>
                  <a:srgbClr val="FF0000"/>
                </a:solidFill>
              </a:rPr>
              <a:t>və</a:t>
            </a:r>
            <a:r>
              <a:rPr lang="en-US" sz="3600" i="1" dirty="0" smtClean="0">
                <a:solidFill>
                  <a:srgbClr val="FF0000"/>
                </a:solidFill>
              </a:rPr>
              <a:t> </a:t>
            </a:r>
            <a:r>
              <a:rPr lang="en-US" sz="3600" i="1" dirty="0" err="1" smtClean="0">
                <a:solidFill>
                  <a:srgbClr val="FF0000"/>
                </a:solidFill>
              </a:rPr>
              <a:t>Rayner</a:t>
            </a:r>
            <a:r>
              <a:rPr lang="en-US" sz="3600" i="1" dirty="0" smtClean="0">
                <a:solidFill>
                  <a:srgbClr val="FF0000"/>
                </a:solidFill>
              </a:rPr>
              <a:t> </a:t>
            </a:r>
            <a:r>
              <a:rPr lang="en-US" sz="3600" i="1" dirty="0" err="1" smtClean="0">
                <a:solidFill>
                  <a:srgbClr val="FF0000"/>
                </a:solidFill>
              </a:rPr>
              <a:t>Birləşmiş</a:t>
            </a:r>
            <a:r>
              <a:rPr lang="en-US" sz="3600" i="1" dirty="0" smtClean="0">
                <a:solidFill>
                  <a:srgbClr val="FF0000"/>
                </a:solidFill>
              </a:rPr>
              <a:t> </a:t>
            </a:r>
            <a:r>
              <a:rPr lang="en-US" sz="3600" i="1" dirty="0" err="1" smtClean="0">
                <a:solidFill>
                  <a:srgbClr val="FF0000"/>
                </a:solidFill>
              </a:rPr>
              <a:t>Krallığa</a:t>
            </a:r>
            <a:r>
              <a:rPr lang="en-US" sz="3600" i="1" dirty="0" smtClean="0">
                <a:solidFill>
                  <a:srgbClr val="FF0000"/>
                </a:solidFill>
              </a:rPr>
              <a:t> </a:t>
            </a:r>
            <a:r>
              <a:rPr lang="en-US" sz="3600" i="1" dirty="0" err="1" smtClean="0">
                <a:solidFill>
                  <a:srgbClr val="FF0000"/>
                </a:solidFill>
              </a:rPr>
              <a:t>qarşı</a:t>
            </a:r>
            <a:r>
              <a:rPr lang="en-US" sz="3600" i="1" dirty="0" smtClean="0">
                <a:solidFill>
                  <a:srgbClr val="FF0000"/>
                </a:solidFill>
              </a:rPr>
              <a:t> </a:t>
            </a:r>
            <a:r>
              <a:rPr lang="en-US" sz="3600" i="1" dirty="0" err="1" smtClean="0">
                <a:solidFill>
                  <a:srgbClr val="FF0000"/>
                </a:solidFill>
              </a:rPr>
              <a:t>iş</a:t>
            </a:r>
            <a:r>
              <a:rPr lang="en-US" sz="3600" i="1" dirty="0" smtClean="0">
                <a:solidFill>
                  <a:srgbClr val="FF0000"/>
                </a:solidFill>
              </a:rPr>
              <a:t> </a:t>
            </a:r>
            <a:endParaRPr lang="ru-RU" sz="3600" dirty="0">
              <a:solidFill>
                <a:srgbClr val="FF0000"/>
              </a:solidFill>
            </a:endParaRPr>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b="1" dirty="0" smtClean="0">
                <a:solidFill>
                  <a:srgbClr val="7030A0"/>
                </a:solidFill>
              </a:rPr>
              <a:t>Diqqətinizə görə təşəkkür edirik!</a:t>
            </a:r>
            <a:endParaRPr lang="ru-RU" b="1" dirty="0">
              <a:solidFill>
                <a:srgbClr val="7030A0"/>
              </a:solidFill>
            </a:endParaRPr>
          </a:p>
        </p:txBody>
      </p:sp>
      <p:sp>
        <p:nvSpPr>
          <p:cNvPr id="4" name="Номер слайда 3"/>
          <p:cNvSpPr>
            <a:spLocks noGrp="1"/>
          </p:cNvSpPr>
          <p:nvPr>
            <p:ph type="sldNum" sz="quarter" idx="12"/>
          </p:nvPr>
        </p:nvSpPr>
        <p:spPr/>
        <p:txBody>
          <a:bodyPr/>
          <a:lstStyle/>
          <a:p>
            <a:fld id="{6017FEB1-CA62-42DC-841E-A979DEFBD1C3}" type="slidenum">
              <a:rPr lang="ru-RU" smtClean="0"/>
              <a:pPr/>
              <a:t>25</a:t>
            </a:fld>
            <a:endParaRPr lang="ru-RU"/>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915816" y="2348880"/>
            <a:ext cx="3879874" cy="3879874"/>
          </a:xfrm>
        </p:spPr>
      </p:pic>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28604"/>
            <a:ext cx="9144000" cy="6429396"/>
          </a:xfrm>
        </p:spPr>
        <p:txBody>
          <a:bodyPr>
            <a:noAutofit/>
          </a:bodyPr>
          <a:lstStyle/>
          <a:p>
            <a:pPr>
              <a:buNone/>
            </a:pPr>
            <a:r>
              <a:rPr lang="en-US" sz="3200" b="1" dirty="0" err="1" smtClean="0"/>
              <a:t>Hansı</a:t>
            </a:r>
            <a:r>
              <a:rPr lang="en-US" sz="3200" b="1" dirty="0" smtClean="0"/>
              <a:t> </a:t>
            </a:r>
            <a:r>
              <a:rPr lang="en-US" sz="3200" b="1" dirty="0" err="1" smtClean="0"/>
              <a:t>hərəkətlər</a:t>
            </a:r>
            <a:r>
              <a:rPr lang="en-US" sz="3200" b="1" dirty="0" smtClean="0"/>
              <a:t> 8-ci </a:t>
            </a:r>
            <a:r>
              <a:rPr lang="en-US" sz="3200" b="1" dirty="0" err="1" smtClean="0"/>
              <a:t>maddədə</a:t>
            </a:r>
            <a:r>
              <a:rPr lang="en-US" sz="3200" b="1" dirty="0" smtClean="0"/>
              <a:t> </a:t>
            </a:r>
            <a:r>
              <a:rPr lang="en-US" sz="3200" b="1" dirty="0" err="1" smtClean="0"/>
              <a:t>nəzərdə</a:t>
            </a:r>
            <a:r>
              <a:rPr lang="en-US" sz="3200" b="1" dirty="0" smtClean="0"/>
              <a:t> </a:t>
            </a:r>
            <a:r>
              <a:rPr lang="en-US" sz="3200" b="1" dirty="0" err="1" smtClean="0"/>
              <a:t>tutulmuş</a:t>
            </a:r>
            <a:r>
              <a:rPr lang="en-US" sz="3200" b="1" dirty="0" smtClean="0"/>
              <a:t> </a:t>
            </a:r>
            <a:r>
              <a:rPr lang="en-US" sz="3200" b="1" dirty="0" err="1" smtClean="0"/>
              <a:t>hüquqlara</a:t>
            </a:r>
            <a:r>
              <a:rPr lang="en-US" sz="3200" b="1" dirty="0" smtClean="0"/>
              <a:t> </a:t>
            </a:r>
            <a:r>
              <a:rPr lang="en-US" sz="3200" b="1" dirty="0" err="1" smtClean="0"/>
              <a:t>müdaxilə</a:t>
            </a:r>
            <a:r>
              <a:rPr lang="en-US" sz="3200" b="1" dirty="0" smtClean="0"/>
              <a:t> </a:t>
            </a:r>
            <a:r>
              <a:rPr lang="en-US" sz="3200" b="1" dirty="0" err="1" smtClean="0"/>
              <a:t>təşkil</a:t>
            </a:r>
            <a:r>
              <a:rPr lang="en-US" sz="3200" b="1" dirty="0" smtClean="0"/>
              <a:t> </a:t>
            </a:r>
            <a:r>
              <a:rPr lang="en-US" sz="3200" b="1" dirty="0" err="1" smtClean="0"/>
              <a:t>edir</a:t>
            </a:r>
            <a:r>
              <a:rPr lang="en-US" sz="3200" b="1" dirty="0" smtClean="0"/>
              <a:t>? </a:t>
            </a:r>
          </a:p>
          <a:p>
            <a:pPr>
              <a:buNone/>
            </a:pPr>
            <a:r>
              <a:rPr lang="en-US" sz="3200" dirty="0" err="1" smtClean="0"/>
              <a:t>Aşağıda</a:t>
            </a:r>
            <a:r>
              <a:rPr lang="en-US" sz="3200" dirty="0" smtClean="0"/>
              <a:t> 8-ci </a:t>
            </a:r>
            <a:r>
              <a:rPr lang="en-US" sz="3200" dirty="0" err="1" smtClean="0"/>
              <a:t>maddədə</a:t>
            </a:r>
            <a:r>
              <a:rPr lang="en-US" sz="3200" dirty="0" smtClean="0"/>
              <a:t> </a:t>
            </a:r>
            <a:r>
              <a:rPr lang="en-US" sz="3200" dirty="0" err="1" smtClean="0"/>
              <a:t>nəzərdə</a:t>
            </a:r>
            <a:r>
              <a:rPr lang="en-US" sz="3200" dirty="0" smtClean="0"/>
              <a:t> </a:t>
            </a:r>
            <a:r>
              <a:rPr lang="en-US" sz="3200" dirty="0" err="1" smtClean="0"/>
              <a:t>tutulmuş</a:t>
            </a:r>
            <a:r>
              <a:rPr lang="en-US" sz="3200" dirty="0" smtClean="0"/>
              <a:t> </a:t>
            </a:r>
            <a:r>
              <a:rPr lang="en-US" sz="3200" dirty="0" err="1" smtClean="0"/>
              <a:t>hüquqlardan</a:t>
            </a:r>
            <a:r>
              <a:rPr lang="en-US" sz="3200" dirty="0" smtClean="0"/>
              <a:t> </a:t>
            </a:r>
            <a:r>
              <a:rPr lang="en-US" sz="3200" dirty="0" err="1" smtClean="0"/>
              <a:t>istifadə</a:t>
            </a:r>
            <a:r>
              <a:rPr lang="en-US" sz="3200" dirty="0" smtClean="0"/>
              <a:t> </a:t>
            </a:r>
            <a:r>
              <a:rPr lang="en-US" sz="3200" dirty="0" err="1" smtClean="0"/>
              <a:t>edilməsinə</a:t>
            </a:r>
            <a:r>
              <a:rPr lang="en-US" sz="3200" dirty="0" smtClean="0"/>
              <a:t> </a:t>
            </a:r>
            <a:r>
              <a:rPr lang="en-US" sz="3200" dirty="0" err="1" smtClean="0"/>
              <a:t>müdaxilə</a:t>
            </a:r>
            <a:r>
              <a:rPr lang="en-US" sz="3200" dirty="0" smtClean="0"/>
              <a:t> </a:t>
            </a:r>
            <a:r>
              <a:rPr lang="en-US" sz="3200" dirty="0" err="1" smtClean="0"/>
              <a:t>təşkil</a:t>
            </a:r>
            <a:r>
              <a:rPr lang="en-US" sz="3200" dirty="0" smtClean="0"/>
              <a:t> </a:t>
            </a:r>
            <a:r>
              <a:rPr lang="en-US" sz="3200" dirty="0" err="1" smtClean="0"/>
              <a:t>edən</a:t>
            </a:r>
            <a:r>
              <a:rPr lang="en-US" sz="3200" dirty="0" smtClean="0"/>
              <a:t> </a:t>
            </a:r>
            <a:r>
              <a:rPr lang="en-US" sz="3200" dirty="0" err="1" smtClean="0"/>
              <a:t>hərəkətlərin</a:t>
            </a:r>
            <a:r>
              <a:rPr lang="en-US" sz="3200" dirty="0" smtClean="0"/>
              <a:t> </a:t>
            </a:r>
            <a:r>
              <a:rPr lang="en-US" sz="3200" dirty="0" err="1" smtClean="0"/>
              <a:t>siyahısı</a:t>
            </a:r>
            <a:r>
              <a:rPr lang="en-US" sz="3200" dirty="0" smtClean="0"/>
              <a:t> </a:t>
            </a:r>
            <a:r>
              <a:rPr lang="en-US" sz="3200" dirty="0" err="1" smtClean="0"/>
              <a:t>verilir</a:t>
            </a:r>
            <a:r>
              <a:rPr lang="en-US" sz="3200" dirty="0" smtClean="0"/>
              <a:t>: </a:t>
            </a:r>
          </a:p>
          <a:p>
            <a:pPr>
              <a:buNone/>
            </a:pPr>
            <a:r>
              <a:rPr lang="en-US" sz="3200" dirty="0" smtClean="0"/>
              <a:t>◊ </a:t>
            </a:r>
            <a:r>
              <a:rPr lang="en-US" sz="3200" dirty="0" err="1" smtClean="0"/>
              <a:t>uşaqların</a:t>
            </a:r>
            <a:r>
              <a:rPr lang="en-US" sz="3200" dirty="0" smtClean="0"/>
              <a:t> </a:t>
            </a:r>
            <a:r>
              <a:rPr lang="en-US" sz="3200" dirty="0" err="1" smtClean="0"/>
              <a:t>ailələrindən</a:t>
            </a:r>
            <a:r>
              <a:rPr lang="en-US" sz="3200" dirty="0" smtClean="0"/>
              <a:t> </a:t>
            </a:r>
            <a:r>
              <a:rPr lang="en-US" sz="3200" dirty="0" err="1" smtClean="0"/>
              <a:t>alınması</a:t>
            </a:r>
            <a:r>
              <a:rPr lang="en-US" sz="3200" dirty="0" smtClean="0"/>
              <a:t> </a:t>
            </a:r>
            <a:r>
              <a:rPr lang="en-US" sz="3200" dirty="0" err="1" smtClean="0"/>
              <a:t>və</a:t>
            </a:r>
            <a:r>
              <a:rPr lang="en-US" sz="3200" dirty="0" smtClean="0"/>
              <a:t> </a:t>
            </a:r>
            <a:r>
              <a:rPr lang="en-US" sz="3200" dirty="0" err="1" smtClean="0"/>
              <a:t>dövlət</a:t>
            </a:r>
            <a:r>
              <a:rPr lang="en-US" sz="3200" dirty="0" smtClean="0"/>
              <a:t> </a:t>
            </a:r>
            <a:r>
              <a:rPr lang="en-US" sz="3200" dirty="0" err="1" smtClean="0"/>
              <a:t>himayəsinə</a:t>
            </a:r>
            <a:r>
              <a:rPr lang="en-US" sz="3200" dirty="0" smtClean="0"/>
              <a:t> </a:t>
            </a:r>
            <a:r>
              <a:rPr lang="en-US" sz="3200" dirty="0" err="1" smtClean="0"/>
              <a:t>və</a:t>
            </a:r>
            <a:r>
              <a:rPr lang="en-US" sz="3200" dirty="0" smtClean="0"/>
              <a:t> </a:t>
            </a:r>
            <a:r>
              <a:rPr lang="en-US" sz="3200" dirty="0" err="1" smtClean="0"/>
              <a:t>ya</a:t>
            </a:r>
            <a:r>
              <a:rPr lang="en-US" sz="3200" dirty="0" smtClean="0"/>
              <a:t> </a:t>
            </a:r>
            <a:r>
              <a:rPr lang="en-US" sz="3200" dirty="0" err="1" smtClean="0"/>
              <a:t>himayədar</a:t>
            </a:r>
            <a:r>
              <a:rPr lang="en-US" sz="3200" dirty="0" smtClean="0"/>
              <a:t> </a:t>
            </a:r>
            <a:r>
              <a:rPr lang="en-US" sz="3200" dirty="0" err="1" smtClean="0"/>
              <a:t>ailəyə</a:t>
            </a:r>
            <a:r>
              <a:rPr lang="en-US" sz="3200" dirty="0" smtClean="0"/>
              <a:t> </a:t>
            </a:r>
            <a:r>
              <a:rPr lang="en-US" sz="3200" dirty="0" err="1" smtClean="0"/>
              <a:t>verilməsi</a:t>
            </a:r>
            <a:r>
              <a:rPr lang="en-US" sz="3200" dirty="0" smtClean="0"/>
              <a:t>; </a:t>
            </a:r>
            <a:r>
              <a:rPr lang="en-US" sz="3200" dirty="0" smtClean="0">
                <a:solidFill>
                  <a:srgbClr val="FF0000"/>
                </a:solidFill>
              </a:rPr>
              <a:t>Olsson </a:t>
            </a:r>
            <a:r>
              <a:rPr lang="en-US" sz="3200" dirty="0" err="1" smtClean="0">
                <a:solidFill>
                  <a:srgbClr val="FF0000"/>
                </a:solidFill>
              </a:rPr>
              <a:t>İsveçə</a:t>
            </a:r>
            <a:r>
              <a:rPr lang="en-US" sz="3200" dirty="0" smtClean="0">
                <a:solidFill>
                  <a:srgbClr val="FF0000"/>
                </a:solidFill>
              </a:rPr>
              <a:t> </a:t>
            </a:r>
            <a:r>
              <a:rPr lang="en-US" sz="3200" dirty="0" err="1" smtClean="0">
                <a:solidFill>
                  <a:srgbClr val="FF0000"/>
                </a:solidFill>
              </a:rPr>
              <a:t>qarşı</a:t>
            </a:r>
            <a:r>
              <a:rPr lang="en-US" sz="3200" dirty="0" smtClean="0">
                <a:solidFill>
                  <a:srgbClr val="FF0000"/>
                </a:solidFill>
              </a:rPr>
              <a:t>  </a:t>
            </a:r>
          </a:p>
          <a:p>
            <a:pPr>
              <a:buNone/>
            </a:pPr>
            <a:r>
              <a:rPr lang="en-US" sz="3200" dirty="0" smtClean="0"/>
              <a:t>◊ </a:t>
            </a:r>
            <a:r>
              <a:rPr lang="en-US" sz="3200" dirty="0" err="1" smtClean="0"/>
              <a:t>bədəndə</a:t>
            </a:r>
            <a:r>
              <a:rPr lang="en-US" sz="3200" dirty="0" smtClean="0"/>
              <a:t> </a:t>
            </a:r>
            <a:r>
              <a:rPr lang="en-US" sz="3200" dirty="0" err="1" smtClean="0"/>
              <a:t>və</a:t>
            </a:r>
            <a:r>
              <a:rPr lang="en-US" sz="3200" dirty="0" smtClean="0"/>
              <a:t> </a:t>
            </a:r>
            <a:r>
              <a:rPr lang="en-US" sz="3200" dirty="0" err="1" smtClean="0"/>
              <a:t>evdə</a:t>
            </a:r>
            <a:r>
              <a:rPr lang="en-US" sz="3200" dirty="0" smtClean="0"/>
              <a:t> </a:t>
            </a:r>
            <a:r>
              <a:rPr lang="en-US" sz="3200" dirty="0" err="1" smtClean="0"/>
              <a:t>axtarışlar</a:t>
            </a:r>
            <a:r>
              <a:rPr lang="en-US" sz="3200" dirty="0" smtClean="0"/>
              <a:t> </a:t>
            </a:r>
            <a:r>
              <a:rPr lang="en-US" sz="3200" dirty="0" err="1" smtClean="0"/>
              <a:t>aparılması</a:t>
            </a:r>
            <a:r>
              <a:rPr lang="en-US" sz="3200" dirty="0" smtClean="0"/>
              <a:t>; </a:t>
            </a:r>
            <a:r>
              <a:rPr lang="en-US" sz="3200" dirty="0" smtClean="0"/>
              <a:t>                        </a:t>
            </a:r>
            <a:r>
              <a:rPr lang="en-US" sz="3200" dirty="0" err="1" smtClean="0">
                <a:solidFill>
                  <a:srgbClr val="FF0000"/>
                </a:solidFill>
              </a:rPr>
              <a:t>Mürrey</a:t>
            </a:r>
            <a:r>
              <a:rPr lang="en-US" sz="3200" dirty="0" smtClean="0">
                <a:solidFill>
                  <a:srgbClr val="FF0000"/>
                </a:solidFill>
              </a:rPr>
              <a:t> </a:t>
            </a:r>
            <a:r>
              <a:rPr lang="en-US" sz="3200" dirty="0" err="1" smtClean="0">
                <a:solidFill>
                  <a:srgbClr val="FF0000"/>
                </a:solidFill>
              </a:rPr>
              <a:t>Birləşmiş</a:t>
            </a:r>
            <a:r>
              <a:rPr lang="en-US" sz="3200" dirty="0" smtClean="0">
                <a:solidFill>
                  <a:srgbClr val="FF0000"/>
                </a:solidFill>
              </a:rPr>
              <a:t> </a:t>
            </a:r>
            <a:r>
              <a:rPr lang="en-US" sz="3200" dirty="0" err="1" smtClean="0">
                <a:solidFill>
                  <a:srgbClr val="FF0000"/>
                </a:solidFill>
              </a:rPr>
              <a:t>Krallığa</a:t>
            </a:r>
            <a:r>
              <a:rPr lang="en-US" sz="3200" dirty="0" smtClean="0">
                <a:solidFill>
                  <a:srgbClr val="FF0000"/>
                </a:solidFill>
              </a:rPr>
              <a:t> </a:t>
            </a:r>
            <a:r>
              <a:rPr lang="en-US" sz="3200" dirty="0" err="1" smtClean="0">
                <a:solidFill>
                  <a:srgbClr val="FF0000"/>
                </a:solidFill>
              </a:rPr>
              <a:t>qarşı</a:t>
            </a:r>
            <a:r>
              <a:rPr lang="en-US" sz="3200" dirty="0" smtClean="0">
                <a:solidFill>
                  <a:srgbClr val="FF0000"/>
                </a:solidFill>
              </a:rPr>
              <a:t>  </a:t>
            </a:r>
          </a:p>
          <a:p>
            <a:pPr>
              <a:buNone/>
            </a:pPr>
            <a:r>
              <a:rPr lang="en-US" sz="3200" dirty="0" smtClean="0"/>
              <a:t>◊ </a:t>
            </a:r>
            <a:r>
              <a:rPr lang="en-US" sz="3200" dirty="0" err="1" smtClean="0"/>
              <a:t>telefon</a:t>
            </a:r>
            <a:r>
              <a:rPr lang="en-US" sz="3200" dirty="0" smtClean="0"/>
              <a:t> </a:t>
            </a:r>
            <a:r>
              <a:rPr lang="en-US" sz="3200" dirty="0" err="1" smtClean="0"/>
              <a:t>danışıqlarının</a:t>
            </a:r>
            <a:r>
              <a:rPr lang="en-US" sz="3200" dirty="0" smtClean="0"/>
              <a:t> </a:t>
            </a:r>
            <a:r>
              <a:rPr lang="en-US" sz="3200" dirty="0" err="1" smtClean="0"/>
              <a:t>dinlənilməsi</a:t>
            </a:r>
            <a:r>
              <a:rPr lang="az-Latn-AZ" sz="3200" dirty="0" smtClean="0"/>
              <a:t>, </a:t>
            </a:r>
            <a:r>
              <a:rPr lang="en-US" sz="3200" dirty="0" smtClean="0"/>
              <a:t>                                  </a:t>
            </a:r>
            <a:r>
              <a:rPr lang="en-US" sz="3200" dirty="0" err="1" smtClean="0">
                <a:solidFill>
                  <a:srgbClr val="FF0000"/>
                </a:solidFill>
              </a:rPr>
              <a:t>Klass</a:t>
            </a:r>
            <a:r>
              <a:rPr lang="en-US" sz="3200" dirty="0" smtClean="0">
                <a:solidFill>
                  <a:srgbClr val="FF0000"/>
                </a:solidFill>
              </a:rPr>
              <a:t> </a:t>
            </a:r>
            <a:r>
              <a:rPr lang="en-US" sz="3200" dirty="0" err="1" smtClean="0">
                <a:solidFill>
                  <a:srgbClr val="FF0000"/>
                </a:solidFill>
              </a:rPr>
              <a:t>Aımaniyaya</a:t>
            </a:r>
            <a:r>
              <a:rPr lang="en-US" sz="3200" dirty="0" smtClean="0">
                <a:solidFill>
                  <a:srgbClr val="FF0000"/>
                </a:solidFill>
              </a:rPr>
              <a:t> </a:t>
            </a:r>
            <a:r>
              <a:rPr lang="en-US" sz="3200" dirty="0" err="1" smtClean="0">
                <a:solidFill>
                  <a:srgbClr val="FF0000"/>
                </a:solidFill>
              </a:rPr>
              <a:t>qarşı</a:t>
            </a:r>
            <a:endParaRPr lang="az-Latn-AZ" sz="3200" dirty="0">
              <a:solidFill>
                <a:srgbClr val="FF0000"/>
              </a:solidFill>
            </a:endParaRPr>
          </a:p>
          <a:p>
            <a:endParaRPr lang="en-US" sz="3200" dirty="0"/>
          </a:p>
        </p:txBody>
      </p:sp>
      <p:sp>
        <p:nvSpPr>
          <p:cNvPr id="4" name="Slide Number Placeholder 3"/>
          <p:cNvSpPr>
            <a:spLocks noGrp="1"/>
          </p:cNvSpPr>
          <p:nvPr>
            <p:ph type="sldNum" sz="quarter" idx="12"/>
          </p:nvPr>
        </p:nvSpPr>
        <p:spPr/>
        <p:txBody>
          <a:bodyPr/>
          <a:lstStyle/>
          <a:p>
            <a:fld id="{6017FEB1-CA62-42DC-841E-A979DEFBD1C3}" type="slidenum">
              <a:rPr lang="ru-RU" smtClean="0"/>
              <a:pPr/>
              <a:t>3</a:t>
            </a:fld>
            <a:endParaRPr lang="ru-RU"/>
          </a:p>
        </p:txBody>
      </p:sp>
    </p:spTree>
    <p:extLst>
      <p:ext uri="{BB962C8B-B14F-4D97-AF65-F5344CB8AC3E}">
        <p14:creationId xmlns:p14="http://schemas.microsoft.com/office/powerpoint/2010/main" xmlns="" val="9995824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571480"/>
            <a:ext cx="9001156" cy="6000792"/>
          </a:xfrm>
        </p:spPr>
        <p:txBody>
          <a:bodyPr/>
          <a:lstStyle/>
          <a:p>
            <a:pPr marL="109728" indent="0" algn="ctr">
              <a:buNone/>
            </a:pPr>
            <a:endParaRPr lang="az-Latn-AZ" sz="6000" b="1" i="1" dirty="0" smtClean="0"/>
          </a:p>
          <a:p>
            <a:pPr marL="109728" indent="0">
              <a:buNone/>
            </a:pPr>
            <a:endParaRPr lang="en-US" dirty="0"/>
          </a:p>
        </p:txBody>
      </p:sp>
      <p:sp>
        <p:nvSpPr>
          <p:cNvPr id="4" name="Slide Number Placeholder 3"/>
          <p:cNvSpPr>
            <a:spLocks noGrp="1"/>
          </p:cNvSpPr>
          <p:nvPr>
            <p:ph type="sldNum" sz="quarter" idx="12"/>
          </p:nvPr>
        </p:nvSpPr>
        <p:spPr/>
        <p:txBody>
          <a:bodyPr/>
          <a:lstStyle/>
          <a:p>
            <a:fld id="{6017FEB1-CA62-42DC-841E-A979DEFBD1C3}" type="slidenum">
              <a:rPr lang="ru-RU" smtClean="0"/>
              <a:pPr/>
              <a:t>4</a:t>
            </a:fld>
            <a:endParaRPr lang="ru-RU"/>
          </a:p>
        </p:txBody>
      </p:sp>
      <p:sp>
        <p:nvSpPr>
          <p:cNvPr id="5" name="Rectangle 4"/>
          <p:cNvSpPr/>
          <p:nvPr/>
        </p:nvSpPr>
        <p:spPr>
          <a:xfrm>
            <a:off x="0" y="428604"/>
            <a:ext cx="9144000" cy="7263527"/>
          </a:xfrm>
          <a:prstGeom prst="rect">
            <a:avLst/>
          </a:prstGeom>
        </p:spPr>
        <p:txBody>
          <a:bodyPr wrap="square">
            <a:spAutoFit/>
          </a:bodyPr>
          <a:lstStyle/>
          <a:p>
            <a:r>
              <a:rPr lang="en-US" sz="3200" dirty="0" smtClean="0"/>
              <a:t>◊ </a:t>
            </a:r>
            <a:r>
              <a:rPr lang="en-US" sz="3200" dirty="0" err="1" smtClean="0"/>
              <a:t>məcburi</a:t>
            </a:r>
            <a:r>
              <a:rPr lang="en-US" sz="3200" dirty="0" smtClean="0"/>
              <a:t> </a:t>
            </a:r>
            <a:r>
              <a:rPr lang="en-US" sz="3200" dirty="0" err="1" smtClean="0"/>
              <a:t>köçkünlərin</a:t>
            </a:r>
            <a:r>
              <a:rPr lang="en-US" sz="3200" dirty="0" smtClean="0"/>
              <a:t> </a:t>
            </a:r>
            <a:r>
              <a:rPr lang="en-US" sz="3200" dirty="0" err="1" smtClean="0"/>
              <a:t>evlərinə</a:t>
            </a:r>
            <a:r>
              <a:rPr lang="en-US" sz="3200" dirty="0" smtClean="0"/>
              <a:t> </a:t>
            </a:r>
            <a:r>
              <a:rPr lang="en-US" sz="3200" dirty="0" err="1" smtClean="0"/>
              <a:t>qayıtmasına</a:t>
            </a:r>
            <a:r>
              <a:rPr lang="en-US" sz="3200" dirty="0" smtClean="0"/>
              <a:t> </a:t>
            </a:r>
            <a:r>
              <a:rPr lang="en-US" sz="3200" dirty="0" err="1" smtClean="0"/>
              <a:t>icazə</a:t>
            </a:r>
            <a:r>
              <a:rPr lang="en-US" sz="3200" dirty="0" smtClean="0"/>
              <a:t> </a:t>
            </a:r>
            <a:r>
              <a:rPr lang="en-US" sz="3200" dirty="0" err="1" smtClean="0"/>
              <a:t>verməkdən</a:t>
            </a:r>
            <a:r>
              <a:rPr lang="en-US" sz="3200" dirty="0" smtClean="0"/>
              <a:t> </a:t>
            </a:r>
            <a:r>
              <a:rPr lang="en-US" sz="3200" dirty="0" err="1" smtClean="0"/>
              <a:t>imtina</a:t>
            </a:r>
            <a:r>
              <a:rPr lang="en-US" sz="3200" dirty="0" smtClean="0"/>
              <a:t> </a:t>
            </a:r>
            <a:r>
              <a:rPr lang="en-US" sz="3200" dirty="0" err="1" smtClean="0"/>
              <a:t>edilməsi</a:t>
            </a:r>
            <a:r>
              <a:rPr lang="en-US" sz="3200" dirty="0" smtClean="0"/>
              <a:t>; </a:t>
            </a:r>
            <a:r>
              <a:rPr lang="en-US" sz="3200" dirty="0" err="1" smtClean="0">
                <a:solidFill>
                  <a:srgbClr val="FF0000"/>
                </a:solidFill>
              </a:rPr>
              <a:t>Kipr</a:t>
            </a:r>
            <a:r>
              <a:rPr lang="en-US" sz="3200" dirty="0" smtClean="0">
                <a:solidFill>
                  <a:srgbClr val="FF0000"/>
                </a:solidFill>
              </a:rPr>
              <a:t> </a:t>
            </a:r>
            <a:r>
              <a:rPr lang="en-US" sz="3200" dirty="0" err="1" smtClean="0">
                <a:solidFill>
                  <a:srgbClr val="FF0000"/>
                </a:solidFill>
              </a:rPr>
              <a:t>Türkiyəyə</a:t>
            </a:r>
            <a:r>
              <a:rPr lang="en-US" sz="3200" dirty="0" smtClean="0">
                <a:solidFill>
                  <a:srgbClr val="FF0000"/>
                </a:solidFill>
              </a:rPr>
              <a:t> </a:t>
            </a:r>
            <a:r>
              <a:rPr lang="en-US" sz="3200" dirty="0" err="1" smtClean="0">
                <a:solidFill>
                  <a:srgbClr val="FF0000"/>
                </a:solidFill>
              </a:rPr>
              <a:t>qarşı</a:t>
            </a:r>
            <a:r>
              <a:rPr lang="en-US" sz="3200" dirty="0" smtClean="0">
                <a:solidFill>
                  <a:srgbClr val="FF0000"/>
                </a:solidFill>
              </a:rPr>
              <a:t>  </a:t>
            </a:r>
          </a:p>
          <a:p>
            <a:r>
              <a:rPr lang="en-US" sz="3200" dirty="0" smtClean="0"/>
              <a:t>◊ </a:t>
            </a:r>
            <a:r>
              <a:rPr lang="en-US" sz="3200" dirty="0" err="1" smtClean="0"/>
              <a:t>məhbusların</a:t>
            </a:r>
            <a:r>
              <a:rPr lang="en-US" sz="3200" dirty="0" smtClean="0"/>
              <a:t> </a:t>
            </a:r>
            <a:r>
              <a:rPr lang="en-US" sz="3200" dirty="0" err="1" smtClean="0"/>
              <a:t>məktublarının</a:t>
            </a:r>
            <a:r>
              <a:rPr lang="en-US" sz="3200" dirty="0" smtClean="0"/>
              <a:t> </a:t>
            </a:r>
            <a:r>
              <a:rPr lang="en-US" sz="3200" dirty="0" err="1" smtClean="0"/>
              <a:t>göndərilmədən</a:t>
            </a:r>
            <a:r>
              <a:rPr lang="en-US" sz="3200" dirty="0" smtClean="0"/>
              <a:t> </a:t>
            </a:r>
            <a:r>
              <a:rPr lang="en-US" sz="3200" dirty="0" err="1" smtClean="0"/>
              <a:t>saxlanılması</a:t>
            </a:r>
            <a:r>
              <a:rPr lang="en-US" sz="3200" dirty="0" smtClean="0"/>
              <a:t> </a:t>
            </a:r>
            <a:r>
              <a:rPr lang="en-US" sz="3200" dirty="0" err="1" smtClean="0"/>
              <a:t>və</a:t>
            </a:r>
            <a:r>
              <a:rPr lang="en-US" sz="3200" dirty="0" smtClean="0"/>
              <a:t> </a:t>
            </a:r>
            <a:r>
              <a:rPr lang="en-US" sz="3200" dirty="0" err="1" smtClean="0"/>
              <a:t>ya</a:t>
            </a:r>
            <a:r>
              <a:rPr lang="en-US" sz="3200" dirty="0" smtClean="0"/>
              <a:t> </a:t>
            </a:r>
            <a:r>
              <a:rPr lang="en-US" sz="3200" dirty="0" err="1" smtClean="0"/>
              <a:t>nəzərdən</a:t>
            </a:r>
            <a:r>
              <a:rPr lang="en-US" sz="3200" dirty="0" smtClean="0"/>
              <a:t> </a:t>
            </a:r>
            <a:r>
              <a:rPr lang="en-US" sz="3200" dirty="0" err="1" smtClean="0"/>
              <a:t>keçirilməsi</a:t>
            </a:r>
            <a:r>
              <a:rPr lang="en-US" sz="3200" dirty="0" smtClean="0"/>
              <a:t>; </a:t>
            </a:r>
            <a:r>
              <a:rPr lang="en-US" sz="3200" dirty="0" err="1" smtClean="0">
                <a:solidFill>
                  <a:srgbClr val="FF0000"/>
                </a:solidFill>
              </a:rPr>
              <a:t>Kempbell</a:t>
            </a:r>
            <a:r>
              <a:rPr lang="en-US" sz="3200" dirty="0" smtClean="0">
                <a:solidFill>
                  <a:srgbClr val="FF0000"/>
                </a:solidFill>
              </a:rPr>
              <a:t> </a:t>
            </a:r>
            <a:r>
              <a:rPr lang="en-US" sz="3200" dirty="0" err="1" smtClean="0">
                <a:solidFill>
                  <a:srgbClr val="FF0000"/>
                </a:solidFill>
              </a:rPr>
              <a:t>və</a:t>
            </a:r>
            <a:r>
              <a:rPr lang="en-US" sz="3200" dirty="0" smtClean="0">
                <a:solidFill>
                  <a:srgbClr val="FF0000"/>
                </a:solidFill>
              </a:rPr>
              <a:t> Fell </a:t>
            </a:r>
            <a:r>
              <a:rPr lang="en-US" sz="3200" dirty="0" err="1" smtClean="0">
                <a:solidFill>
                  <a:srgbClr val="FF0000"/>
                </a:solidFill>
              </a:rPr>
              <a:t>Birləşmiş</a:t>
            </a:r>
            <a:r>
              <a:rPr lang="en-US" sz="3200" dirty="0" smtClean="0">
                <a:solidFill>
                  <a:srgbClr val="FF0000"/>
                </a:solidFill>
              </a:rPr>
              <a:t> </a:t>
            </a:r>
            <a:r>
              <a:rPr lang="en-US" sz="3200" dirty="0" err="1" smtClean="0">
                <a:solidFill>
                  <a:srgbClr val="FF0000"/>
                </a:solidFill>
              </a:rPr>
              <a:t>Krallığa</a:t>
            </a:r>
            <a:r>
              <a:rPr lang="en-US" sz="3200" dirty="0" smtClean="0">
                <a:solidFill>
                  <a:srgbClr val="FF0000"/>
                </a:solidFill>
              </a:rPr>
              <a:t> </a:t>
            </a:r>
            <a:r>
              <a:rPr lang="en-US" sz="3200" dirty="0" err="1" smtClean="0">
                <a:solidFill>
                  <a:srgbClr val="FF0000"/>
                </a:solidFill>
              </a:rPr>
              <a:t>qarşı</a:t>
            </a:r>
            <a:r>
              <a:rPr lang="en-US" sz="3200" dirty="0" smtClean="0">
                <a:solidFill>
                  <a:srgbClr val="FF0000"/>
                </a:solidFill>
              </a:rPr>
              <a:t>  </a:t>
            </a:r>
          </a:p>
          <a:p>
            <a:r>
              <a:rPr lang="en-US" sz="3200" dirty="0" smtClean="0"/>
              <a:t>◊ </a:t>
            </a:r>
            <a:r>
              <a:rPr lang="en-US" sz="3200" dirty="0" err="1" smtClean="0"/>
              <a:t>fərdlər</a:t>
            </a:r>
            <a:r>
              <a:rPr lang="en-US" sz="3200" dirty="0" smtClean="0"/>
              <a:t> </a:t>
            </a:r>
            <a:r>
              <a:rPr lang="en-US" sz="3200" dirty="0" err="1" smtClean="0"/>
              <a:t>barəsində</a:t>
            </a:r>
            <a:r>
              <a:rPr lang="en-US" sz="3200" dirty="0" smtClean="0"/>
              <a:t> </a:t>
            </a:r>
            <a:r>
              <a:rPr lang="en-US" sz="3200" dirty="0" err="1" smtClean="0"/>
              <a:t>məlumatların</a:t>
            </a:r>
            <a:r>
              <a:rPr lang="en-US" sz="3200" dirty="0" smtClean="0"/>
              <a:t> </a:t>
            </a:r>
            <a:r>
              <a:rPr lang="en-US" sz="3200" dirty="0" err="1" smtClean="0"/>
              <a:t>toplanması</a:t>
            </a:r>
            <a:r>
              <a:rPr lang="en-US" sz="3200" dirty="0" smtClean="0"/>
              <a:t> </a:t>
            </a:r>
            <a:r>
              <a:rPr lang="en-US" sz="3200" dirty="0" err="1" smtClean="0"/>
              <a:t>və</a:t>
            </a:r>
            <a:r>
              <a:rPr lang="en-US" sz="3200" dirty="0" smtClean="0"/>
              <a:t> </a:t>
            </a:r>
            <a:r>
              <a:rPr lang="en-US" sz="3200" dirty="0" err="1" smtClean="0"/>
              <a:t>saxlanılması</a:t>
            </a:r>
            <a:r>
              <a:rPr lang="en-US" sz="3200" dirty="0" smtClean="0"/>
              <a:t>; </a:t>
            </a:r>
            <a:r>
              <a:rPr lang="en-US" sz="3200" dirty="0" smtClean="0">
                <a:solidFill>
                  <a:srgbClr val="FF0000"/>
                </a:solidFill>
              </a:rPr>
              <a:t>Leander </a:t>
            </a:r>
            <a:r>
              <a:rPr lang="en-US" sz="3200" dirty="0" err="1" smtClean="0">
                <a:solidFill>
                  <a:srgbClr val="FF0000"/>
                </a:solidFill>
              </a:rPr>
              <a:t>İsveçə</a:t>
            </a:r>
            <a:r>
              <a:rPr lang="en-US" sz="3200" dirty="0" smtClean="0">
                <a:solidFill>
                  <a:srgbClr val="FF0000"/>
                </a:solidFill>
              </a:rPr>
              <a:t> </a:t>
            </a:r>
            <a:r>
              <a:rPr lang="en-US" sz="3200" dirty="0" err="1" smtClean="0">
                <a:solidFill>
                  <a:srgbClr val="FF0000"/>
                </a:solidFill>
              </a:rPr>
              <a:t>qarşı</a:t>
            </a:r>
            <a:r>
              <a:rPr lang="en-US" sz="3200" dirty="0" smtClean="0">
                <a:solidFill>
                  <a:srgbClr val="FF0000"/>
                </a:solidFill>
              </a:rPr>
              <a:t> </a:t>
            </a:r>
          </a:p>
          <a:p>
            <a:r>
              <a:rPr lang="en-US" sz="3200" dirty="0" smtClean="0"/>
              <a:t>◊ </a:t>
            </a:r>
            <a:r>
              <a:rPr lang="en-US" sz="3200" dirty="0" err="1" smtClean="0"/>
              <a:t>ərazilərlə</a:t>
            </a:r>
            <a:r>
              <a:rPr lang="en-US" sz="3200" dirty="0" smtClean="0"/>
              <a:t> </a:t>
            </a:r>
            <a:r>
              <a:rPr lang="en-US" sz="3200" dirty="0" err="1" smtClean="0"/>
              <a:t>bağlı</a:t>
            </a:r>
            <a:r>
              <a:rPr lang="en-US" sz="3200" dirty="0" smtClean="0"/>
              <a:t> </a:t>
            </a:r>
            <a:r>
              <a:rPr lang="en-US" sz="3200" dirty="0" err="1" smtClean="0"/>
              <a:t>planlaşdırma</a:t>
            </a:r>
            <a:r>
              <a:rPr lang="en-US" sz="3200" dirty="0" smtClean="0"/>
              <a:t> </a:t>
            </a:r>
            <a:r>
              <a:rPr lang="en-US" sz="3200" dirty="0" err="1" smtClean="0"/>
              <a:t>barədə</a:t>
            </a:r>
            <a:r>
              <a:rPr lang="en-US" sz="3200" dirty="0" smtClean="0"/>
              <a:t> </a:t>
            </a:r>
            <a:r>
              <a:rPr lang="en-US" sz="3200" dirty="0" err="1" smtClean="0"/>
              <a:t>qərarlar</a:t>
            </a:r>
            <a:r>
              <a:rPr lang="en-US" sz="3200" dirty="0" smtClean="0"/>
              <a:t>; </a:t>
            </a:r>
            <a:r>
              <a:rPr lang="en-US" sz="3200" dirty="0" err="1" smtClean="0">
                <a:solidFill>
                  <a:srgbClr val="FF0000"/>
                </a:solidFill>
              </a:rPr>
              <a:t>Baklinin</a:t>
            </a:r>
            <a:r>
              <a:rPr lang="en-US" sz="3200" dirty="0" smtClean="0">
                <a:solidFill>
                  <a:srgbClr val="FF0000"/>
                </a:solidFill>
              </a:rPr>
              <a:t> </a:t>
            </a:r>
            <a:r>
              <a:rPr lang="az-Latn-AZ" sz="3200" dirty="0" smtClean="0">
                <a:solidFill>
                  <a:srgbClr val="FF0000"/>
                </a:solidFill>
              </a:rPr>
              <a:t>v.UK</a:t>
            </a:r>
            <a:r>
              <a:rPr lang="en-US" sz="3200" dirty="0" smtClean="0">
                <a:solidFill>
                  <a:srgbClr val="FF0000"/>
                </a:solidFill>
              </a:rPr>
              <a:t>  </a:t>
            </a:r>
          </a:p>
          <a:p>
            <a:r>
              <a:rPr lang="en-US" sz="3200" dirty="0" smtClean="0"/>
              <a:t>◊ </a:t>
            </a:r>
            <a:r>
              <a:rPr lang="en-US" sz="3200" dirty="0" err="1" smtClean="0"/>
              <a:t>ölkədən</a:t>
            </a:r>
            <a:r>
              <a:rPr lang="en-US" sz="3200" dirty="0" smtClean="0"/>
              <a:t> </a:t>
            </a:r>
            <a:r>
              <a:rPr lang="en-US" sz="3200" dirty="0" err="1" smtClean="0"/>
              <a:t>çıxarılma</a:t>
            </a:r>
            <a:r>
              <a:rPr lang="en-US" sz="3200" dirty="0" smtClean="0"/>
              <a:t> </a:t>
            </a:r>
            <a:r>
              <a:rPr lang="en-US" sz="3200" dirty="0" err="1" smtClean="0"/>
              <a:t>barədə</a:t>
            </a:r>
            <a:r>
              <a:rPr lang="en-US" sz="3200" dirty="0" smtClean="0"/>
              <a:t> </a:t>
            </a:r>
            <a:r>
              <a:rPr lang="en-US" sz="3200" dirty="0" err="1" smtClean="0"/>
              <a:t>qərarlar</a:t>
            </a:r>
            <a:r>
              <a:rPr lang="en-US" sz="3200" dirty="0" smtClean="0"/>
              <a:t>; </a:t>
            </a:r>
          </a:p>
          <a:p>
            <a:r>
              <a:rPr lang="en-US" sz="3200" dirty="0" smtClean="0"/>
              <a:t>◊ </a:t>
            </a:r>
            <a:r>
              <a:rPr lang="en-US" sz="3200" dirty="0" err="1" smtClean="0"/>
              <a:t>şikayətçinin</a:t>
            </a:r>
            <a:r>
              <a:rPr lang="en-US" sz="3200" dirty="0" smtClean="0"/>
              <a:t> </a:t>
            </a:r>
            <a:r>
              <a:rPr lang="en-US" sz="3200" dirty="0" err="1" smtClean="0"/>
              <a:t>şəxsi</a:t>
            </a:r>
            <a:r>
              <a:rPr lang="en-US" sz="3200" dirty="0" smtClean="0"/>
              <a:t> </a:t>
            </a:r>
            <a:r>
              <a:rPr lang="en-US" sz="3200" dirty="0" err="1" smtClean="0"/>
              <a:t>həyatına</a:t>
            </a:r>
            <a:r>
              <a:rPr lang="en-US" sz="3200" dirty="0" smtClean="0"/>
              <a:t> </a:t>
            </a:r>
            <a:r>
              <a:rPr lang="en-US" sz="3200" dirty="0" err="1" smtClean="0"/>
              <a:t>müdaxilə</a:t>
            </a:r>
            <a:r>
              <a:rPr lang="en-US" sz="3200" dirty="0" smtClean="0"/>
              <a:t> </a:t>
            </a:r>
            <a:r>
              <a:rPr lang="en-US" sz="3200" dirty="0" err="1" smtClean="0"/>
              <a:t>təşkil</a:t>
            </a:r>
            <a:r>
              <a:rPr lang="en-US" sz="3200" dirty="0" smtClean="0"/>
              <a:t> </a:t>
            </a:r>
            <a:r>
              <a:rPr lang="en-US" sz="3200" dirty="0" err="1" smtClean="0"/>
              <a:t>edən</a:t>
            </a:r>
            <a:r>
              <a:rPr lang="en-US" sz="3200" dirty="0" smtClean="0"/>
              <a:t>, </a:t>
            </a:r>
            <a:r>
              <a:rPr lang="en-US" sz="3200" dirty="0" err="1" smtClean="0"/>
              <a:t>qanunla</a:t>
            </a:r>
            <a:r>
              <a:rPr lang="en-US" sz="3200" dirty="0" smtClean="0"/>
              <a:t> </a:t>
            </a:r>
            <a:r>
              <a:rPr lang="en-US" sz="3200" dirty="0" err="1" smtClean="0"/>
              <a:t>nəzərdə</a:t>
            </a:r>
            <a:r>
              <a:rPr lang="en-US" sz="3200" dirty="0" smtClean="0"/>
              <a:t> </a:t>
            </a:r>
            <a:r>
              <a:rPr lang="en-US" sz="3200" dirty="0" err="1" smtClean="0"/>
              <a:t>tutulmuş</a:t>
            </a:r>
            <a:r>
              <a:rPr lang="en-US" sz="3200" dirty="0" smtClean="0"/>
              <a:t> </a:t>
            </a:r>
            <a:r>
              <a:rPr lang="en-US" sz="3200" dirty="0" err="1" smtClean="0"/>
              <a:t>konkret</a:t>
            </a:r>
            <a:r>
              <a:rPr lang="en-US" sz="3200" dirty="0" smtClean="0"/>
              <a:t> </a:t>
            </a:r>
            <a:r>
              <a:rPr lang="en-US" sz="3200" dirty="0" err="1" smtClean="0"/>
              <a:t>rejimin</a:t>
            </a:r>
            <a:r>
              <a:rPr lang="en-US" sz="3200" dirty="0" smtClean="0"/>
              <a:t> </a:t>
            </a:r>
            <a:r>
              <a:rPr lang="en-US" sz="3200" dirty="0" err="1" smtClean="0"/>
              <a:t>qüvvədə</a:t>
            </a:r>
            <a:r>
              <a:rPr lang="en-US" sz="3200" dirty="0" smtClean="0"/>
              <a:t> </a:t>
            </a:r>
            <a:r>
              <a:rPr lang="en-US" sz="3200" dirty="0" err="1" smtClean="0"/>
              <a:t>saxlanılması</a:t>
            </a:r>
            <a:r>
              <a:rPr lang="en-US" sz="3200" dirty="0" smtClean="0"/>
              <a:t>; </a:t>
            </a:r>
            <a:r>
              <a:rPr lang="en-US" sz="3200" dirty="0" err="1" smtClean="0">
                <a:solidFill>
                  <a:srgbClr val="FF0000"/>
                </a:solidFill>
              </a:rPr>
              <a:t>Şönenberger</a:t>
            </a:r>
            <a:r>
              <a:rPr lang="en-US" sz="3200" dirty="0" smtClean="0">
                <a:solidFill>
                  <a:srgbClr val="FF0000"/>
                </a:solidFill>
              </a:rPr>
              <a:t> </a:t>
            </a:r>
            <a:r>
              <a:rPr lang="en-US" sz="3200" dirty="0" err="1" smtClean="0">
                <a:solidFill>
                  <a:srgbClr val="FF0000"/>
                </a:solidFill>
              </a:rPr>
              <a:t>və</a:t>
            </a:r>
            <a:r>
              <a:rPr lang="en-US" sz="3200" dirty="0" smtClean="0">
                <a:solidFill>
                  <a:srgbClr val="FF0000"/>
                </a:solidFill>
              </a:rPr>
              <a:t> </a:t>
            </a:r>
            <a:r>
              <a:rPr lang="en-US" sz="3200" dirty="0" err="1" smtClean="0">
                <a:solidFill>
                  <a:srgbClr val="FF0000"/>
                </a:solidFill>
              </a:rPr>
              <a:t>Durmaz</a:t>
            </a:r>
            <a:r>
              <a:rPr lang="en-US" sz="3200" dirty="0" smtClean="0">
                <a:solidFill>
                  <a:srgbClr val="FF0000"/>
                </a:solidFill>
              </a:rPr>
              <a:t> </a:t>
            </a:r>
            <a:r>
              <a:rPr lang="en-US" sz="3200" dirty="0" err="1" smtClean="0">
                <a:solidFill>
                  <a:srgbClr val="FF0000"/>
                </a:solidFill>
              </a:rPr>
              <a:t>İsveçrəyə</a:t>
            </a:r>
            <a:r>
              <a:rPr lang="en-US" sz="3200" dirty="0" smtClean="0">
                <a:solidFill>
                  <a:srgbClr val="FF0000"/>
                </a:solidFill>
              </a:rPr>
              <a:t> </a:t>
            </a:r>
            <a:r>
              <a:rPr lang="en-US" sz="3200" dirty="0" err="1" smtClean="0">
                <a:solidFill>
                  <a:srgbClr val="FF0000"/>
                </a:solidFill>
              </a:rPr>
              <a:t>qarşı</a:t>
            </a:r>
            <a:r>
              <a:rPr lang="en-US" sz="3200" dirty="0" smtClean="0">
                <a:solidFill>
                  <a:srgbClr val="FF0000"/>
                </a:solidFill>
              </a:rPr>
              <a:t>  </a:t>
            </a:r>
          </a:p>
          <a:p>
            <a:pPr marL="514350" indent="-514350"/>
            <a:endParaRPr lang="az-Latn-AZ" sz="3200" b="1" dirty="0" smtClean="0">
              <a:solidFill>
                <a:srgbClr val="FF0000"/>
              </a:solidFill>
            </a:endParaRPr>
          </a:p>
          <a:p>
            <a:endParaRPr lang="az-Latn-AZ" dirty="0" smtClean="0"/>
          </a:p>
        </p:txBody>
      </p:sp>
    </p:spTree>
    <p:extLst>
      <p:ext uri="{BB962C8B-B14F-4D97-AF65-F5344CB8AC3E}">
        <p14:creationId xmlns:p14="http://schemas.microsoft.com/office/powerpoint/2010/main" xmlns="" val="181328926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017FEB1-CA62-42DC-841E-A979DEFBD1C3}" type="slidenum">
              <a:rPr lang="ru-RU" smtClean="0"/>
              <a:pPr/>
              <a:t>5</a:t>
            </a:fld>
            <a:endParaRPr lang="ru-RU"/>
          </a:p>
        </p:txBody>
      </p:sp>
      <p:sp>
        <p:nvSpPr>
          <p:cNvPr id="6" name="Content Placeholder 5"/>
          <p:cNvSpPr>
            <a:spLocks noGrp="1"/>
          </p:cNvSpPr>
          <p:nvPr>
            <p:ph idx="1"/>
          </p:nvPr>
        </p:nvSpPr>
        <p:spPr>
          <a:xfrm>
            <a:off x="0" y="428604"/>
            <a:ext cx="9144000" cy="6429396"/>
          </a:xfrm>
        </p:spPr>
        <p:txBody>
          <a:bodyPr/>
          <a:lstStyle/>
          <a:p>
            <a:pPr>
              <a:buNone/>
            </a:pPr>
            <a:r>
              <a:rPr lang="en-US" dirty="0" smtClean="0"/>
              <a:t>◊ </a:t>
            </a:r>
            <a:r>
              <a:rPr lang="en-US" dirty="0" err="1" smtClean="0"/>
              <a:t>fərdin</a:t>
            </a:r>
            <a:r>
              <a:rPr lang="en-US" dirty="0" smtClean="0"/>
              <a:t> </a:t>
            </a:r>
            <a:r>
              <a:rPr lang="en-US" dirty="0" err="1" smtClean="0"/>
              <a:t>zorakılıq</a:t>
            </a:r>
            <a:r>
              <a:rPr lang="en-US" dirty="0" smtClean="0"/>
              <a:t> </a:t>
            </a:r>
            <a:r>
              <a:rPr lang="en-US" dirty="0" err="1" smtClean="0"/>
              <a:t>törədən</a:t>
            </a:r>
            <a:r>
              <a:rPr lang="en-US" dirty="0" smtClean="0"/>
              <a:t> </a:t>
            </a:r>
            <a:r>
              <a:rPr lang="en-US" dirty="0" err="1" smtClean="0"/>
              <a:t>şəxsdən</a:t>
            </a:r>
            <a:r>
              <a:rPr lang="en-US" dirty="0" smtClean="0"/>
              <a:t> </a:t>
            </a:r>
            <a:r>
              <a:rPr lang="en-US" dirty="0" err="1" smtClean="0"/>
              <a:t>müdafiəsini</a:t>
            </a:r>
            <a:r>
              <a:rPr lang="en-US" dirty="0" smtClean="0"/>
              <a:t> </a:t>
            </a:r>
            <a:r>
              <a:rPr lang="en-US" dirty="0" err="1" smtClean="0"/>
              <a:t>təmin</a:t>
            </a:r>
            <a:r>
              <a:rPr lang="en-US" dirty="0" smtClean="0"/>
              <a:t> </a:t>
            </a:r>
            <a:r>
              <a:rPr lang="en-US" dirty="0" err="1" smtClean="0"/>
              <a:t>etmək</a:t>
            </a:r>
            <a:r>
              <a:rPr lang="en-US" dirty="0" smtClean="0"/>
              <a:t> </a:t>
            </a:r>
            <a:r>
              <a:rPr lang="en-US" dirty="0" err="1" smtClean="0"/>
              <a:t>üçün</a:t>
            </a:r>
            <a:r>
              <a:rPr lang="en-US" dirty="0" smtClean="0"/>
              <a:t> </a:t>
            </a:r>
            <a:r>
              <a:rPr lang="en-US" dirty="0" err="1" smtClean="0"/>
              <a:t>qəbul</a:t>
            </a:r>
            <a:r>
              <a:rPr lang="en-US" dirty="0" smtClean="0"/>
              <a:t> </a:t>
            </a:r>
            <a:r>
              <a:rPr lang="en-US" dirty="0" err="1" smtClean="0"/>
              <a:t>edilmiş</a:t>
            </a:r>
            <a:r>
              <a:rPr lang="en-US" dirty="0" smtClean="0"/>
              <a:t> </a:t>
            </a:r>
            <a:r>
              <a:rPr lang="en-US" dirty="0" err="1" smtClean="0"/>
              <a:t>məhkəmə</a:t>
            </a:r>
            <a:r>
              <a:rPr lang="en-US" dirty="0" smtClean="0"/>
              <a:t> </a:t>
            </a:r>
            <a:r>
              <a:rPr lang="en-US" dirty="0" err="1" smtClean="0"/>
              <a:t>qərarlarının</a:t>
            </a:r>
            <a:r>
              <a:rPr lang="en-US" dirty="0" smtClean="0"/>
              <a:t> </a:t>
            </a:r>
            <a:r>
              <a:rPr lang="en-US" dirty="0" err="1" smtClean="0"/>
              <a:t>dövlət</a:t>
            </a:r>
            <a:r>
              <a:rPr lang="en-US" dirty="0" smtClean="0"/>
              <a:t> </a:t>
            </a:r>
            <a:r>
              <a:rPr lang="en-US" dirty="0" err="1" smtClean="0"/>
              <a:t>orqanları</a:t>
            </a:r>
            <a:r>
              <a:rPr lang="en-US" dirty="0" smtClean="0"/>
              <a:t> </a:t>
            </a:r>
            <a:endParaRPr lang="az-Latn-AZ" b="1" dirty="0" smtClean="0"/>
          </a:p>
          <a:p>
            <a:pPr>
              <a:buNone/>
            </a:pPr>
            <a:r>
              <a:rPr lang="en-US" dirty="0" err="1" smtClean="0"/>
              <a:t>tərəfindən</a:t>
            </a:r>
            <a:r>
              <a:rPr lang="en-US" dirty="0" smtClean="0"/>
              <a:t> </a:t>
            </a:r>
            <a:r>
              <a:rPr lang="en-US" dirty="0" err="1" smtClean="0"/>
              <a:t>icra</a:t>
            </a:r>
            <a:r>
              <a:rPr lang="en-US" dirty="0" smtClean="0"/>
              <a:t> </a:t>
            </a:r>
            <a:r>
              <a:rPr lang="en-US" dirty="0" err="1" smtClean="0"/>
              <a:t>edilməməsi</a:t>
            </a:r>
            <a:r>
              <a:rPr lang="en-US" dirty="0" smtClean="0"/>
              <a:t>; </a:t>
            </a:r>
            <a:r>
              <a:rPr lang="en-US" dirty="0" smtClean="0">
                <a:solidFill>
                  <a:srgbClr val="FF0000"/>
                </a:solidFill>
              </a:rPr>
              <a:t>A </a:t>
            </a:r>
            <a:r>
              <a:rPr lang="en-US" dirty="0" err="1" smtClean="0">
                <a:solidFill>
                  <a:srgbClr val="FF0000"/>
                </a:solidFill>
              </a:rPr>
              <a:t>Xorvatiyaya</a:t>
            </a:r>
            <a:r>
              <a:rPr lang="en-US" dirty="0" smtClean="0">
                <a:solidFill>
                  <a:srgbClr val="FF0000"/>
                </a:solidFill>
              </a:rPr>
              <a:t> </a:t>
            </a:r>
            <a:r>
              <a:rPr lang="en-US" dirty="0" err="1" smtClean="0">
                <a:solidFill>
                  <a:srgbClr val="FF0000"/>
                </a:solidFill>
              </a:rPr>
              <a:t>qarşı</a:t>
            </a:r>
            <a:r>
              <a:rPr lang="en-US" dirty="0" smtClean="0">
                <a:solidFill>
                  <a:srgbClr val="FF0000"/>
                </a:solidFill>
              </a:rPr>
              <a:t>  </a:t>
            </a:r>
          </a:p>
          <a:p>
            <a:pPr>
              <a:buNone/>
            </a:pPr>
            <a:r>
              <a:rPr lang="en-US" dirty="0" smtClean="0"/>
              <a:t>◊ </a:t>
            </a:r>
            <a:r>
              <a:rPr lang="en-US" dirty="0" err="1" smtClean="0"/>
              <a:t>işçinin</a:t>
            </a:r>
            <a:r>
              <a:rPr lang="en-US" dirty="0" smtClean="0"/>
              <a:t> </a:t>
            </a:r>
            <a:r>
              <a:rPr lang="en-US" dirty="0" err="1" smtClean="0"/>
              <a:t>şəxsi</a:t>
            </a:r>
            <a:r>
              <a:rPr lang="en-US" dirty="0" smtClean="0"/>
              <a:t> </a:t>
            </a:r>
            <a:r>
              <a:rPr lang="en-US" dirty="0" err="1" smtClean="0"/>
              <a:t>həyatı</a:t>
            </a:r>
            <a:r>
              <a:rPr lang="en-US" dirty="0" smtClean="0"/>
              <a:t> </a:t>
            </a:r>
            <a:r>
              <a:rPr lang="en-US" dirty="0" err="1" smtClean="0"/>
              <a:t>ilə</a:t>
            </a:r>
            <a:r>
              <a:rPr lang="en-US" dirty="0" smtClean="0"/>
              <a:t> </a:t>
            </a:r>
            <a:r>
              <a:rPr lang="en-US" dirty="0" err="1" smtClean="0"/>
              <a:t>əlaqədar</a:t>
            </a:r>
            <a:r>
              <a:rPr lang="en-US" dirty="0" smtClean="0"/>
              <a:t> </a:t>
            </a:r>
            <a:r>
              <a:rPr lang="en-US" dirty="0" err="1" smtClean="0"/>
              <a:t>səbəblərə</a:t>
            </a:r>
            <a:r>
              <a:rPr lang="en-US" dirty="0" smtClean="0"/>
              <a:t> </a:t>
            </a:r>
            <a:r>
              <a:rPr lang="en-US" dirty="0" err="1" smtClean="0"/>
              <a:t>görə</a:t>
            </a:r>
            <a:r>
              <a:rPr lang="en-US" dirty="0" smtClean="0"/>
              <a:t> </a:t>
            </a:r>
            <a:r>
              <a:rPr lang="en-US" dirty="0" err="1" smtClean="0"/>
              <a:t>işdən</a:t>
            </a:r>
            <a:r>
              <a:rPr lang="en-US" dirty="0" smtClean="0"/>
              <a:t> </a:t>
            </a:r>
            <a:r>
              <a:rPr lang="en-US" dirty="0" err="1" smtClean="0"/>
              <a:t>azad</a:t>
            </a:r>
            <a:r>
              <a:rPr lang="en-US" dirty="0" smtClean="0"/>
              <a:t> </a:t>
            </a:r>
            <a:r>
              <a:rPr lang="en-US" dirty="0" err="1" smtClean="0"/>
              <a:t>edilməsi</a:t>
            </a:r>
            <a:r>
              <a:rPr lang="en-US" dirty="0" smtClean="0"/>
              <a:t>; </a:t>
            </a:r>
            <a:r>
              <a:rPr lang="en-US" dirty="0" err="1" smtClean="0">
                <a:solidFill>
                  <a:srgbClr val="FF0000"/>
                </a:solidFill>
              </a:rPr>
              <a:t>Özpınar</a:t>
            </a:r>
            <a:r>
              <a:rPr lang="en-US" dirty="0" smtClean="0">
                <a:solidFill>
                  <a:srgbClr val="FF0000"/>
                </a:solidFill>
              </a:rPr>
              <a:t> </a:t>
            </a:r>
            <a:r>
              <a:rPr lang="en-US" dirty="0" err="1" smtClean="0">
                <a:solidFill>
                  <a:srgbClr val="FF0000"/>
                </a:solidFill>
              </a:rPr>
              <a:t>Türkiyəyə</a:t>
            </a:r>
            <a:r>
              <a:rPr lang="en-US" dirty="0" smtClean="0">
                <a:solidFill>
                  <a:srgbClr val="FF0000"/>
                </a:solidFill>
              </a:rPr>
              <a:t> </a:t>
            </a:r>
            <a:r>
              <a:rPr lang="en-US" dirty="0" err="1" smtClean="0">
                <a:solidFill>
                  <a:srgbClr val="FF0000"/>
                </a:solidFill>
              </a:rPr>
              <a:t>qarşı</a:t>
            </a:r>
            <a:r>
              <a:rPr lang="en-US" dirty="0" smtClean="0">
                <a:solidFill>
                  <a:srgbClr val="FF0000"/>
                </a:solidFill>
              </a:rPr>
              <a:t>  </a:t>
            </a:r>
          </a:p>
          <a:p>
            <a:pPr>
              <a:buNone/>
            </a:pPr>
            <a:r>
              <a:rPr lang="en-US" dirty="0" smtClean="0"/>
              <a:t>◊ </a:t>
            </a:r>
            <a:r>
              <a:rPr lang="en-US" dirty="0" err="1" smtClean="0"/>
              <a:t>polisin</a:t>
            </a:r>
            <a:r>
              <a:rPr lang="en-US" dirty="0" smtClean="0"/>
              <a:t> </a:t>
            </a:r>
            <a:r>
              <a:rPr lang="en-US" dirty="0" err="1" smtClean="0"/>
              <a:t>icazəsi</a:t>
            </a:r>
            <a:r>
              <a:rPr lang="en-US" dirty="0" smtClean="0"/>
              <a:t> </a:t>
            </a:r>
            <a:r>
              <a:rPr lang="en-US" dirty="0" err="1" smtClean="0"/>
              <a:t>ilə</a:t>
            </a:r>
            <a:r>
              <a:rPr lang="en-US" dirty="0" smtClean="0"/>
              <a:t> </a:t>
            </a:r>
            <a:r>
              <a:rPr lang="en-US" dirty="0" err="1" smtClean="0"/>
              <a:t>məhkumun</a:t>
            </a:r>
            <a:r>
              <a:rPr lang="en-US" dirty="0" smtClean="0"/>
              <a:t> </a:t>
            </a:r>
            <a:r>
              <a:rPr lang="en-US" dirty="0" err="1" smtClean="0"/>
              <a:t>videogörüntülərinin</a:t>
            </a:r>
            <a:r>
              <a:rPr lang="en-US" dirty="0" smtClean="0"/>
              <a:t> </a:t>
            </a:r>
            <a:r>
              <a:rPr lang="en-US" dirty="0" err="1" smtClean="0"/>
              <a:t>yayımlanması</a:t>
            </a:r>
            <a:r>
              <a:rPr lang="en-US" dirty="0" smtClean="0"/>
              <a:t>; </a:t>
            </a:r>
            <a:r>
              <a:rPr lang="en-US" dirty="0" err="1" smtClean="0">
                <a:solidFill>
                  <a:srgbClr val="FF0000"/>
                </a:solidFill>
              </a:rPr>
              <a:t>Toma</a:t>
            </a:r>
            <a:r>
              <a:rPr lang="en-US" dirty="0" smtClean="0">
                <a:solidFill>
                  <a:srgbClr val="FF0000"/>
                </a:solidFill>
              </a:rPr>
              <a:t> </a:t>
            </a:r>
            <a:r>
              <a:rPr lang="en-US" dirty="0" err="1" smtClean="0">
                <a:solidFill>
                  <a:srgbClr val="FF0000"/>
                </a:solidFill>
              </a:rPr>
              <a:t>Rumıniyaya</a:t>
            </a:r>
            <a:r>
              <a:rPr lang="en-US" dirty="0" smtClean="0">
                <a:solidFill>
                  <a:srgbClr val="FF0000"/>
                </a:solidFill>
              </a:rPr>
              <a:t> </a:t>
            </a:r>
            <a:r>
              <a:rPr lang="en-US" dirty="0" err="1" smtClean="0">
                <a:solidFill>
                  <a:srgbClr val="FF0000"/>
                </a:solidFill>
              </a:rPr>
              <a:t>qarşı</a:t>
            </a:r>
            <a:r>
              <a:rPr lang="en-US" dirty="0" smtClean="0">
                <a:solidFill>
                  <a:srgbClr val="FF0000"/>
                </a:solidFill>
              </a:rPr>
              <a:t> </a:t>
            </a:r>
          </a:p>
          <a:p>
            <a:pPr>
              <a:buNone/>
            </a:pPr>
            <a:r>
              <a:rPr lang="en-US" dirty="0" smtClean="0"/>
              <a:t>◊ </a:t>
            </a:r>
            <a:r>
              <a:rPr lang="en-US" dirty="0" err="1" smtClean="0"/>
              <a:t>məhbusun</a:t>
            </a:r>
            <a:r>
              <a:rPr lang="en-US" dirty="0" smtClean="0"/>
              <a:t> </a:t>
            </a:r>
            <a:r>
              <a:rPr lang="en-US" dirty="0" err="1" smtClean="0"/>
              <a:t>kamerasının</a:t>
            </a:r>
            <a:r>
              <a:rPr lang="en-US" dirty="0" smtClean="0"/>
              <a:t> </a:t>
            </a:r>
            <a:r>
              <a:rPr lang="en-US" dirty="0" err="1" smtClean="0"/>
              <a:t>yaxınlığında</a:t>
            </a:r>
            <a:r>
              <a:rPr lang="en-US" dirty="0" smtClean="0"/>
              <a:t> </a:t>
            </a:r>
            <a:r>
              <a:rPr lang="en-US" dirty="0" err="1" smtClean="0"/>
              <a:t>xoşagəlməz</a:t>
            </a:r>
            <a:r>
              <a:rPr lang="en-US" dirty="0" smtClean="0"/>
              <a:t> </a:t>
            </a:r>
            <a:r>
              <a:rPr lang="en-US" dirty="0" err="1" smtClean="0"/>
              <a:t>qoxu</a:t>
            </a:r>
            <a:r>
              <a:rPr lang="en-US" dirty="0" smtClean="0"/>
              <a:t> </a:t>
            </a:r>
            <a:r>
              <a:rPr lang="en-US" dirty="0" err="1" smtClean="0"/>
              <a:t>verən</a:t>
            </a:r>
            <a:r>
              <a:rPr lang="en-US" dirty="0" smtClean="0"/>
              <a:t> </a:t>
            </a:r>
            <a:r>
              <a:rPr lang="en-US" dirty="0" err="1" smtClean="0"/>
              <a:t>zibil</a:t>
            </a:r>
            <a:r>
              <a:rPr lang="en-US" dirty="0" smtClean="0"/>
              <a:t> </a:t>
            </a:r>
            <a:r>
              <a:rPr lang="en-US" dirty="0" err="1" smtClean="0"/>
              <a:t>qablarının</a:t>
            </a:r>
            <a:r>
              <a:rPr lang="en-US" dirty="0" smtClean="0"/>
              <a:t> </a:t>
            </a:r>
            <a:r>
              <a:rPr lang="en-US" dirty="0" err="1" smtClean="0"/>
              <a:t>yerləşdirilməsi</a:t>
            </a:r>
            <a:r>
              <a:rPr lang="en-US" dirty="0" smtClean="0"/>
              <a:t>; </a:t>
            </a:r>
            <a:r>
              <a:rPr lang="en-US" dirty="0" smtClean="0"/>
              <a:t>                                       </a:t>
            </a:r>
            <a:r>
              <a:rPr lang="en-US" dirty="0" err="1" smtClean="0">
                <a:solidFill>
                  <a:srgbClr val="FF0000"/>
                </a:solidFill>
              </a:rPr>
              <a:t>Branduşe</a:t>
            </a:r>
            <a:r>
              <a:rPr lang="en-US" dirty="0" smtClean="0">
                <a:solidFill>
                  <a:srgbClr val="FF0000"/>
                </a:solidFill>
              </a:rPr>
              <a:t> </a:t>
            </a:r>
            <a:r>
              <a:rPr lang="en-US" dirty="0" err="1" smtClean="0">
                <a:solidFill>
                  <a:srgbClr val="FF0000"/>
                </a:solidFill>
              </a:rPr>
              <a:t>Rumıniyaya</a:t>
            </a:r>
            <a:r>
              <a:rPr lang="en-US" dirty="0" smtClean="0">
                <a:solidFill>
                  <a:srgbClr val="FF0000"/>
                </a:solidFill>
              </a:rPr>
              <a:t> </a:t>
            </a:r>
            <a:r>
              <a:rPr lang="en-US" dirty="0" err="1" smtClean="0">
                <a:solidFill>
                  <a:srgbClr val="FF0000"/>
                </a:solidFill>
              </a:rPr>
              <a:t>qarşı</a:t>
            </a:r>
            <a:r>
              <a:rPr lang="en-US" dirty="0" smtClean="0">
                <a:solidFill>
                  <a:srgbClr val="FF0000"/>
                </a:solidFill>
              </a:rPr>
              <a:t>  </a:t>
            </a:r>
          </a:p>
          <a:p>
            <a:pPr>
              <a:buNone/>
            </a:pPr>
            <a:r>
              <a:rPr lang="en-US" dirty="0" smtClean="0"/>
              <a:t>◊ </a:t>
            </a:r>
            <a:r>
              <a:rPr lang="en-US" dirty="0" err="1" smtClean="0"/>
              <a:t>öncə</a:t>
            </a:r>
            <a:r>
              <a:rPr lang="en-US" dirty="0" smtClean="0"/>
              <a:t> </a:t>
            </a:r>
            <a:r>
              <a:rPr lang="en-US" dirty="0" err="1" smtClean="0"/>
              <a:t>valideynlərinin</a:t>
            </a:r>
            <a:r>
              <a:rPr lang="en-US" dirty="0" smtClean="0"/>
              <a:t> </a:t>
            </a:r>
            <a:r>
              <a:rPr lang="en-US" dirty="0" err="1" smtClean="0"/>
              <a:t>razılığını</a:t>
            </a:r>
            <a:r>
              <a:rPr lang="en-US" dirty="0" smtClean="0"/>
              <a:t> </a:t>
            </a:r>
            <a:r>
              <a:rPr lang="en-US" dirty="0" err="1" smtClean="0"/>
              <a:t>almadan</a:t>
            </a:r>
            <a:r>
              <a:rPr lang="en-US" dirty="0" smtClean="0"/>
              <a:t> </a:t>
            </a:r>
            <a:r>
              <a:rPr lang="en-US" dirty="0" err="1" smtClean="0"/>
              <a:t>körpənin</a:t>
            </a:r>
            <a:r>
              <a:rPr lang="en-US" dirty="0" smtClean="0"/>
              <a:t> </a:t>
            </a:r>
            <a:r>
              <a:rPr lang="en-US" dirty="0" err="1" smtClean="0"/>
              <a:t>fotoşəklinin</a:t>
            </a:r>
            <a:r>
              <a:rPr lang="en-US" dirty="0" smtClean="0"/>
              <a:t> </a:t>
            </a:r>
            <a:r>
              <a:rPr lang="en-US" dirty="0" err="1" smtClean="0"/>
              <a:t>çəkilməsi</a:t>
            </a:r>
            <a:r>
              <a:rPr lang="en-US" dirty="0" smtClean="0"/>
              <a:t> </a:t>
            </a:r>
            <a:r>
              <a:rPr lang="en-US" dirty="0" err="1" smtClean="0"/>
              <a:t>və</a:t>
            </a:r>
            <a:r>
              <a:rPr lang="en-US" dirty="0" smtClean="0"/>
              <a:t> </a:t>
            </a:r>
            <a:r>
              <a:rPr lang="en-US" dirty="0" err="1" smtClean="0"/>
              <a:t>neqativlərin</a:t>
            </a:r>
            <a:r>
              <a:rPr lang="en-US" dirty="0" smtClean="0"/>
              <a:t> </a:t>
            </a:r>
            <a:r>
              <a:rPr lang="en-US" dirty="0" err="1" smtClean="0"/>
              <a:t>saxlanılması</a:t>
            </a:r>
            <a:r>
              <a:rPr lang="en-US" dirty="0" smtClean="0"/>
              <a:t>; </a:t>
            </a:r>
            <a:r>
              <a:rPr lang="az-Latn-AZ" dirty="0" smtClean="0"/>
              <a:t>     </a:t>
            </a:r>
            <a:r>
              <a:rPr lang="en-US" dirty="0" err="1" smtClean="0">
                <a:solidFill>
                  <a:srgbClr val="FF0000"/>
                </a:solidFill>
              </a:rPr>
              <a:t>Reklos</a:t>
            </a:r>
            <a:r>
              <a:rPr lang="en-US" dirty="0" smtClean="0">
                <a:solidFill>
                  <a:srgbClr val="FF0000"/>
                </a:solidFill>
              </a:rPr>
              <a:t> </a:t>
            </a:r>
            <a:r>
              <a:rPr lang="en-US" dirty="0" err="1" smtClean="0">
                <a:solidFill>
                  <a:srgbClr val="FF0000"/>
                </a:solidFill>
              </a:rPr>
              <a:t>və</a:t>
            </a:r>
            <a:r>
              <a:rPr lang="en-US" dirty="0" smtClean="0">
                <a:solidFill>
                  <a:srgbClr val="FF0000"/>
                </a:solidFill>
              </a:rPr>
              <a:t> </a:t>
            </a:r>
            <a:r>
              <a:rPr lang="en-US" dirty="0" err="1" smtClean="0">
                <a:solidFill>
                  <a:srgbClr val="FF0000"/>
                </a:solidFill>
              </a:rPr>
              <a:t>Davurlis</a:t>
            </a:r>
            <a:r>
              <a:rPr lang="en-US" dirty="0" smtClean="0">
                <a:solidFill>
                  <a:srgbClr val="FF0000"/>
                </a:solidFill>
              </a:rPr>
              <a:t> </a:t>
            </a:r>
            <a:r>
              <a:rPr lang="en-US" dirty="0" err="1" smtClean="0">
                <a:solidFill>
                  <a:srgbClr val="FF0000"/>
                </a:solidFill>
              </a:rPr>
              <a:t>Yunanıstana</a:t>
            </a:r>
            <a:r>
              <a:rPr lang="en-US" dirty="0" smtClean="0">
                <a:solidFill>
                  <a:srgbClr val="FF0000"/>
                </a:solidFill>
              </a:rPr>
              <a:t> </a:t>
            </a:r>
            <a:r>
              <a:rPr lang="en-US" dirty="0" err="1" smtClean="0">
                <a:solidFill>
                  <a:srgbClr val="FF0000"/>
                </a:solidFill>
              </a:rPr>
              <a:t>qarşı</a:t>
            </a:r>
            <a:r>
              <a:rPr lang="en-US" dirty="0" smtClean="0">
                <a:solidFill>
                  <a:srgbClr val="FF0000"/>
                </a:solidFill>
              </a:rPr>
              <a:t>  </a:t>
            </a:r>
            <a:endParaRPr lang="ru-RU" dirty="0">
              <a:solidFill>
                <a:srgbClr val="FF0000"/>
              </a:solidFill>
            </a:endParaRPr>
          </a:p>
        </p:txBody>
      </p:sp>
    </p:spTree>
    <p:extLst>
      <p:ext uri="{BB962C8B-B14F-4D97-AF65-F5344CB8AC3E}">
        <p14:creationId xmlns:p14="http://schemas.microsoft.com/office/powerpoint/2010/main" xmlns="" val="142662590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28604"/>
            <a:ext cx="9144000" cy="6429396"/>
          </a:xfrm>
        </p:spPr>
        <p:txBody>
          <a:bodyPr>
            <a:noAutofit/>
          </a:bodyPr>
          <a:lstStyle/>
          <a:p>
            <a:r>
              <a:rPr lang="en-US" dirty="0" smtClean="0"/>
              <a:t>◊ </a:t>
            </a:r>
            <a:r>
              <a:rPr lang="en-US" dirty="0" err="1" smtClean="0"/>
              <a:t>dövlət</a:t>
            </a:r>
            <a:r>
              <a:rPr lang="en-US" dirty="0" smtClean="0"/>
              <a:t> </a:t>
            </a:r>
            <a:r>
              <a:rPr lang="en-US" dirty="0" err="1" smtClean="0"/>
              <a:t>xəstəxanasında</a:t>
            </a:r>
            <a:r>
              <a:rPr lang="en-US" dirty="0" smtClean="0"/>
              <a:t> </a:t>
            </a:r>
            <a:r>
              <a:rPr lang="en-US" dirty="0" err="1" smtClean="0"/>
              <a:t>baş</a:t>
            </a:r>
            <a:r>
              <a:rPr lang="en-US" dirty="0" smtClean="0"/>
              <a:t> </a:t>
            </a:r>
            <a:r>
              <a:rPr lang="en-US" dirty="0" err="1" smtClean="0"/>
              <a:t>vermiş</a:t>
            </a:r>
            <a:r>
              <a:rPr lang="en-US" dirty="0" smtClean="0"/>
              <a:t> </a:t>
            </a:r>
            <a:r>
              <a:rPr lang="en-US" dirty="0" err="1" smtClean="0"/>
              <a:t>tibbi</a:t>
            </a:r>
            <a:r>
              <a:rPr lang="en-US" dirty="0" smtClean="0"/>
              <a:t> </a:t>
            </a:r>
            <a:r>
              <a:rPr lang="en-US" dirty="0" err="1" smtClean="0"/>
              <a:t>səhvin</a:t>
            </a:r>
            <a:r>
              <a:rPr lang="en-US" dirty="0" smtClean="0"/>
              <a:t> </a:t>
            </a:r>
            <a:r>
              <a:rPr lang="en-US" dirty="0" err="1" smtClean="0"/>
              <a:t>nəticəsində</a:t>
            </a:r>
            <a:r>
              <a:rPr lang="en-US" dirty="0" smtClean="0"/>
              <a:t> </a:t>
            </a:r>
            <a:r>
              <a:rPr lang="en-US" dirty="0" err="1" smtClean="0"/>
              <a:t>şəxsin</a:t>
            </a:r>
            <a:r>
              <a:rPr lang="en-US" dirty="0" smtClean="0"/>
              <a:t> </a:t>
            </a:r>
            <a:r>
              <a:rPr lang="en-US" dirty="0" err="1" smtClean="0"/>
              <a:t>aldığı</a:t>
            </a:r>
            <a:r>
              <a:rPr lang="en-US" dirty="0" smtClean="0"/>
              <a:t> </a:t>
            </a:r>
            <a:r>
              <a:rPr lang="en-US" dirty="0" err="1" smtClean="0"/>
              <a:t>bədən</a:t>
            </a:r>
            <a:r>
              <a:rPr lang="en-US" dirty="0" smtClean="0"/>
              <a:t> </a:t>
            </a:r>
            <a:r>
              <a:rPr lang="en-US" dirty="0" err="1" smtClean="0"/>
              <a:t>xəsarətlərinin</a:t>
            </a:r>
            <a:r>
              <a:rPr lang="en-US" dirty="0" smtClean="0"/>
              <a:t> </a:t>
            </a:r>
            <a:r>
              <a:rPr lang="en-US" dirty="0" err="1" smtClean="0"/>
              <a:t>sağaldılmasını</a:t>
            </a:r>
            <a:r>
              <a:rPr lang="en-US" dirty="0" smtClean="0"/>
              <a:t> </a:t>
            </a:r>
            <a:r>
              <a:rPr lang="en-US" dirty="0" err="1" smtClean="0"/>
              <a:t>təmin</a:t>
            </a:r>
            <a:r>
              <a:rPr lang="en-US" dirty="0" smtClean="0"/>
              <a:t> </a:t>
            </a:r>
            <a:r>
              <a:rPr lang="en-US" dirty="0" err="1" smtClean="0"/>
              <a:t>etmək</a:t>
            </a:r>
            <a:r>
              <a:rPr lang="en-US" dirty="0" smtClean="0"/>
              <a:t> </a:t>
            </a:r>
            <a:r>
              <a:rPr lang="en-US" dirty="0" err="1" smtClean="0"/>
              <a:t>üçün</a:t>
            </a:r>
            <a:r>
              <a:rPr lang="en-US" dirty="0" smtClean="0"/>
              <a:t> </a:t>
            </a:r>
            <a:r>
              <a:rPr lang="en-US" dirty="0" err="1" smtClean="0"/>
              <a:t>vasitələrin</a:t>
            </a:r>
            <a:r>
              <a:rPr lang="en-US" dirty="0" smtClean="0"/>
              <a:t> </a:t>
            </a:r>
            <a:r>
              <a:rPr lang="en-US" dirty="0" err="1" smtClean="0"/>
              <a:t>olmaması</a:t>
            </a:r>
            <a:r>
              <a:rPr lang="en-US" dirty="0" smtClean="0"/>
              <a:t>; </a:t>
            </a:r>
            <a:r>
              <a:rPr lang="en-US" dirty="0" smtClean="0"/>
              <a:t>                                                    </a:t>
            </a:r>
            <a:r>
              <a:rPr lang="en-US" dirty="0" err="1" smtClean="0">
                <a:solidFill>
                  <a:srgbClr val="FF0000"/>
                </a:solidFill>
              </a:rPr>
              <a:t>Kodarça</a:t>
            </a:r>
            <a:r>
              <a:rPr lang="en-US" dirty="0" smtClean="0">
                <a:solidFill>
                  <a:srgbClr val="FF0000"/>
                </a:solidFill>
              </a:rPr>
              <a:t> </a:t>
            </a:r>
            <a:r>
              <a:rPr lang="en-US" dirty="0" err="1" smtClean="0">
                <a:solidFill>
                  <a:srgbClr val="FF0000"/>
                </a:solidFill>
              </a:rPr>
              <a:t>Rumıniyaya</a:t>
            </a:r>
            <a:r>
              <a:rPr lang="en-US" dirty="0" smtClean="0">
                <a:solidFill>
                  <a:srgbClr val="FF0000"/>
                </a:solidFill>
              </a:rPr>
              <a:t> </a:t>
            </a:r>
            <a:r>
              <a:rPr lang="en-US" dirty="0" err="1" smtClean="0">
                <a:solidFill>
                  <a:srgbClr val="FF0000"/>
                </a:solidFill>
              </a:rPr>
              <a:t>qarşı</a:t>
            </a:r>
            <a:r>
              <a:rPr lang="en-US" dirty="0" smtClean="0">
                <a:solidFill>
                  <a:srgbClr val="FF0000"/>
                </a:solidFill>
              </a:rPr>
              <a:t>  </a:t>
            </a:r>
          </a:p>
          <a:p>
            <a:r>
              <a:rPr lang="en-US" dirty="0" smtClean="0"/>
              <a:t>◊ </a:t>
            </a:r>
            <a:r>
              <a:rPr lang="en-US" dirty="0" err="1" smtClean="0"/>
              <a:t>məxfi</a:t>
            </a:r>
            <a:r>
              <a:rPr lang="en-US" dirty="0" smtClean="0"/>
              <a:t> </a:t>
            </a:r>
            <a:r>
              <a:rPr lang="en-US" dirty="0" err="1" smtClean="0"/>
              <a:t>xidmətlərin</a:t>
            </a:r>
            <a:r>
              <a:rPr lang="en-US" dirty="0" smtClean="0"/>
              <a:t> </a:t>
            </a:r>
            <a:r>
              <a:rPr lang="en-US" dirty="0" err="1" smtClean="0"/>
              <a:t>sərəncamında</a:t>
            </a:r>
            <a:r>
              <a:rPr lang="en-US" dirty="0" smtClean="0"/>
              <a:t> </a:t>
            </a:r>
            <a:r>
              <a:rPr lang="en-US" dirty="0" err="1" smtClean="0"/>
              <a:t>olan</a:t>
            </a:r>
            <a:r>
              <a:rPr lang="en-US" dirty="0" smtClean="0"/>
              <a:t> </a:t>
            </a:r>
            <a:r>
              <a:rPr lang="en-US" dirty="0" err="1" smtClean="0"/>
              <a:t>dosyesi</a:t>
            </a:r>
            <a:r>
              <a:rPr lang="en-US" dirty="0" smtClean="0"/>
              <a:t> </a:t>
            </a:r>
            <a:r>
              <a:rPr lang="en-US" dirty="0" err="1" smtClean="0"/>
              <a:t>ilə</a:t>
            </a:r>
            <a:r>
              <a:rPr lang="en-US" dirty="0" smtClean="0"/>
              <a:t> </a:t>
            </a:r>
            <a:r>
              <a:rPr lang="en-US" dirty="0" err="1" smtClean="0"/>
              <a:t>şəxsin</a:t>
            </a:r>
            <a:r>
              <a:rPr lang="en-US" dirty="0" smtClean="0"/>
              <a:t> </a:t>
            </a:r>
            <a:r>
              <a:rPr lang="en-US" dirty="0" err="1" smtClean="0"/>
              <a:t>tanış</a:t>
            </a:r>
            <a:r>
              <a:rPr lang="en-US" dirty="0" smtClean="0"/>
              <a:t> </a:t>
            </a:r>
            <a:r>
              <a:rPr lang="en-US" dirty="0" err="1" smtClean="0"/>
              <a:t>ola</a:t>
            </a:r>
            <a:r>
              <a:rPr lang="en-US" dirty="0" smtClean="0"/>
              <a:t> </a:t>
            </a:r>
            <a:r>
              <a:rPr lang="en-US" dirty="0" err="1" smtClean="0"/>
              <a:t>bilməsi</a:t>
            </a:r>
            <a:r>
              <a:rPr lang="en-US" dirty="0" smtClean="0"/>
              <a:t> </a:t>
            </a:r>
            <a:r>
              <a:rPr lang="en-US" dirty="0" err="1" smtClean="0"/>
              <a:t>üçün</a:t>
            </a:r>
            <a:r>
              <a:rPr lang="en-US" dirty="0" smtClean="0"/>
              <a:t> </a:t>
            </a:r>
            <a:r>
              <a:rPr lang="en-US" dirty="0" err="1" smtClean="0"/>
              <a:t>nəzərdə</a:t>
            </a:r>
            <a:r>
              <a:rPr lang="en-US" dirty="0" smtClean="0"/>
              <a:t> </a:t>
            </a:r>
            <a:r>
              <a:rPr lang="en-US" dirty="0" err="1" smtClean="0"/>
              <a:t>tutulan</a:t>
            </a:r>
            <a:r>
              <a:rPr lang="en-US" dirty="0" smtClean="0"/>
              <a:t> </a:t>
            </a:r>
            <a:r>
              <a:rPr lang="en-US" dirty="0" err="1" smtClean="0"/>
              <a:t>prosedurun</a:t>
            </a:r>
            <a:r>
              <a:rPr lang="en-US" dirty="0" smtClean="0"/>
              <a:t> </a:t>
            </a:r>
            <a:r>
              <a:rPr lang="en-US" dirty="0" err="1" smtClean="0"/>
              <a:t>səmərəsizliyi</a:t>
            </a:r>
            <a:r>
              <a:rPr lang="en-US" dirty="0" smtClean="0"/>
              <a:t>; </a:t>
            </a:r>
            <a:r>
              <a:rPr lang="en-US" dirty="0" err="1" smtClean="0">
                <a:solidFill>
                  <a:srgbClr val="FF0000"/>
                </a:solidFill>
              </a:rPr>
              <a:t>Haralambiye</a:t>
            </a:r>
            <a:r>
              <a:rPr lang="en-US" dirty="0" smtClean="0">
                <a:solidFill>
                  <a:srgbClr val="FF0000"/>
                </a:solidFill>
              </a:rPr>
              <a:t> </a:t>
            </a:r>
            <a:r>
              <a:rPr lang="en-US" dirty="0" err="1" smtClean="0">
                <a:solidFill>
                  <a:srgbClr val="FF0000"/>
                </a:solidFill>
              </a:rPr>
              <a:t>Rumıniyaya</a:t>
            </a:r>
            <a:r>
              <a:rPr lang="en-US" dirty="0" smtClean="0">
                <a:solidFill>
                  <a:srgbClr val="FF0000"/>
                </a:solidFill>
              </a:rPr>
              <a:t> </a:t>
            </a:r>
            <a:r>
              <a:rPr lang="en-US" dirty="0" err="1" smtClean="0">
                <a:solidFill>
                  <a:srgbClr val="FF0000"/>
                </a:solidFill>
              </a:rPr>
              <a:t>qarşı</a:t>
            </a:r>
            <a:r>
              <a:rPr lang="en-US" dirty="0" smtClean="0">
                <a:solidFill>
                  <a:srgbClr val="FF0000"/>
                </a:solidFill>
              </a:rPr>
              <a:t>  </a:t>
            </a:r>
          </a:p>
          <a:p>
            <a:r>
              <a:rPr lang="en-US" dirty="0" smtClean="0"/>
              <a:t>◊ </a:t>
            </a:r>
            <a:r>
              <a:rPr lang="en-US" dirty="0" err="1" smtClean="0"/>
              <a:t>ərizəçinin</a:t>
            </a:r>
            <a:r>
              <a:rPr lang="en-US" dirty="0" smtClean="0"/>
              <a:t> </a:t>
            </a:r>
            <a:r>
              <a:rPr lang="en-US" dirty="0" err="1" smtClean="0"/>
              <a:t>razılığı</a:t>
            </a:r>
            <a:r>
              <a:rPr lang="en-US" dirty="0" smtClean="0"/>
              <a:t> </a:t>
            </a:r>
            <a:r>
              <a:rPr lang="en-US" dirty="0" err="1" smtClean="0"/>
              <a:t>olmadan</a:t>
            </a:r>
            <a:r>
              <a:rPr lang="en-US" dirty="0" smtClean="0"/>
              <a:t>, </a:t>
            </a:r>
            <a:r>
              <a:rPr lang="en-US" dirty="0" err="1" smtClean="0"/>
              <a:t>yaxud</a:t>
            </a:r>
            <a:r>
              <a:rPr lang="en-US" dirty="0" smtClean="0"/>
              <a:t> </a:t>
            </a:r>
            <a:r>
              <a:rPr lang="en-US" dirty="0" err="1" smtClean="0"/>
              <a:t>onun</a:t>
            </a:r>
            <a:r>
              <a:rPr lang="en-US" dirty="0" smtClean="0"/>
              <a:t> </a:t>
            </a:r>
            <a:r>
              <a:rPr lang="en-US" dirty="0" err="1" smtClean="0"/>
              <a:t>etnik</a:t>
            </a:r>
            <a:r>
              <a:rPr lang="en-US" dirty="0" smtClean="0"/>
              <a:t> </a:t>
            </a:r>
            <a:r>
              <a:rPr lang="en-US" dirty="0" err="1" smtClean="0"/>
              <a:t>mənşəyindən</a:t>
            </a:r>
            <a:r>
              <a:rPr lang="en-US" dirty="0" smtClean="0"/>
              <a:t> </a:t>
            </a:r>
            <a:r>
              <a:rPr lang="en-US" dirty="0" err="1" smtClean="0"/>
              <a:t>irəli</a:t>
            </a:r>
            <a:r>
              <a:rPr lang="en-US" dirty="0" smtClean="0"/>
              <a:t> </a:t>
            </a:r>
            <a:r>
              <a:rPr lang="en-US" dirty="0" err="1" smtClean="0"/>
              <a:t>gələn</a:t>
            </a:r>
            <a:r>
              <a:rPr lang="en-US" dirty="0" smtClean="0"/>
              <a:t> </a:t>
            </a:r>
            <a:r>
              <a:rPr lang="en-US" dirty="0" err="1" smtClean="0"/>
              <a:t>mədəni</a:t>
            </a:r>
            <a:r>
              <a:rPr lang="en-US" dirty="0" smtClean="0"/>
              <a:t> </a:t>
            </a:r>
            <a:r>
              <a:rPr lang="en-US" dirty="0" err="1" smtClean="0"/>
              <a:t>əqidələrinə</a:t>
            </a:r>
            <a:r>
              <a:rPr lang="en-US" dirty="0" smtClean="0"/>
              <a:t> </a:t>
            </a:r>
            <a:r>
              <a:rPr lang="en-US" dirty="0" err="1" smtClean="0"/>
              <a:t>zidd</a:t>
            </a:r>
            <a:r>
              <a:rPr lang="en-US" dirty="0" smtClean="0"/>
              <a:t> </a:t>
            </a:r>
            <a:r>
              <a:rPr lang="en-US" dirty="0" err="1" smtClean="0"/>
              <a:t>olaraq</a:t>
            </a:r>
            <a:r>
              <a:rPr lang="en-US" dirty="0" smtClean="0"/>
              <a:t> </a:t>
            </a:r>
            <a:r>
              <a:rPr lang="en-US" dirty="0" err="1" smtClean="0"/>
              <a:t>məcburi</a:t>
            </a:r>
            <a:r>
              <a:rPr lang="en-US" dirty="0" smtClean="0"/>
              <a:t> </a:t>
            </a:r>
            <a:r>
              <a:rPr lang="en-US" dirty="0" err="1" smtClean="0"/>
              <a:t>tibbi</a:t>
            </a:r>
            <a:r>
              <a:rPr lang="en-US" dirty="0" smtClean="0"/>
              <a:t> </a:t>
            </a:r>
            <a:r>
              <a:rPr lang="en-US" dirty="0" err="1" smtClean="0"/>
              <a:t>müalicənin</a:t>
            </a:r>
            <a:r>
              <a:rPr lang="en-US" dirty="0" smtClean="0"/>
              <a:t> </a:t>
            </a:r>
            <a:r>
              <a:rPr lang="en-US" dirty="0" err="1" smtClean="0"/>
              <a:t>təyin</a:t>
            </a:r>
            <a:r>
              <a:rPr lang="en-US" dirty="0" smtClean="0"/>
              <a:t> </a:t>
            </a:r>
            <a:r>
              <a:rPr lang="en-US" dirty="0" err="1" smtClean="0"/>
              <a:t>edilməsi</a:t>
            </a:r>
            <a:r>
              <a:rPr lang="en-US" dirty="0" smtClean="0"/>
              <a:t>; </a:t>
            </a:r>
            <a:r>
              <a:rPr lang="en-US" dirty="0" smtClean="0"/>
              <a:t>                                    </a:t>
            </a:r>
            <a:r>
              <a:rPr lang="en-US" dirty="0" smtClean="0">
                <a:solidFill>
                  <a:srgbClr val="FF0000"/>
                </a:solidFill>
              </a:rPr>
              <a:t>Matter </a:t>
            </a:r>
            <a:r>
              <a:rPr lang="en-US" dirty="0" err="1" smtClean="0">
                <a:solidFill>
                  <a:srgbClr val="FF0000"/>
                </a:solidFill>
              </a:rPr>
              <a:t>Slovakiyaya</a:t>
            </a:r>
            <a:r>
              <a:rPr lang="en-US" dirty="0" smtClean="0">
                <a:solidFill>
                  <a:srgbClr val="FF0000"/>
                </a:solidFill>
              </a:rPr>
              <a:t> </a:t>
            </a:r>
            <a:r>
              <a:rPr lang="en-US" dirty="0" err="1" smtClean="0">
                <a:solidFill>
                  <a:srgbClr val="FF0000"/>
                </a:solidFill>
              </a:rPr>
              <a:t>qarşı</a:t>
            </a:r>
            <a:r>
              <a:rPr lang="en-US" dirty="0" smtClean="0">
                <a:solidFill>
                  <a:srgbClr val="FF0000"/>
                </a:solidFill>
              </a:rPr>
              <a:t>  </a:t>
            </a:r>
          </a:p>
          <a:p>
            <a:r>
              <a:rPr lang="en-US" dirty="0" smtClean="0"/>
              <a:t>◊ </a:t>
            </a:r>
            <a:r>
              <a:rPr lang="en-US" dirty="0" err="1" smtClean="0"/>
              <a:t>tibbi</a:t>
            </a:r>
            <a:r>
              <a:rPr lang="en-US" dirty="0" smtClean="0"/>
              <a:t> </a:t>
            </a:r>
            <a:r>
              <a:rPr lang="en-US" dirty="0" err="1" smtClean="0"/>
              <a:t>məlumatlar</a:t>
            </a:r>
            <a:r>
              <a:rPr lang="en-US" dirty="0" smtClean="0"/>
              <a:t> </a:t>
            </a:r>
            <a:r>
              <a:rPr lang="en-US" dirty="0" err="1" smtClean="0"/>
              <a:t>da</a:t>
            </a:r>
            <a:r>
              <a:rPr lang="en-US" dirty="0" smtClean="0"/>
              <a:t> </a:t>
            </a:r>
            <a:r>
              <a:rPr lang="en-US" dirty="0" err="1" smtClean="0"/>
              <a:t>daxil</a:t>
            </a:r>
            <a:r>
              <a:rPr lang="en-US" dirty="0" smtClean="0"/>
              <a:t> </a:t>
            </a:r>
            <a:r>
              <a:rPr lang="en-US" dirty="0" err="1" smtClean="0"/>
              <a:t>olmaqla</a:t>
            </a:r>
            <a:r>
              <a:rPr lang="en-US" dirty="0" smtClean="0"/>
              <a:t> </a:t>
            </a:r>
            <a:r>
              <a:rPr lang="en-US" dirty="0" err="1" smtClean="0"/>
              <a:t>şəxsi</a:t>
            </a:r>
            <a:r>
              <a:rPr lang="en-US" dirty="0" smtClean="0"/>
              <a:t> </a:t>
            </a:r>
            <a:r>
              <a:rPr lang="en-US" dirty="0" err="1" smtClean="0"/>
              <a:t>məlumatlarla</a:t>
            </a:r>
            <a:r>
              <a:rPr lang="az-Latn-AZ" dirty="0" smtClean="0"/>
              <a:t> </a:t>
            </a:r>
            <a:r>
              <a:rPr lang="en-US" dirty="0" err="1" smtClean="0"/>
              <a:t>qanunsuz</a:t>
            </a:r>
            <a:r>
              <a:rPr lang="en-US" dirty="0" smtClean="0"/>
              <a:t> </a:t>
            </a:r>
            <a:r>
              <a:rPr lang="en-US" dirty="0" err="1" smtClean="0"/>
              <a:t>olaraq</a:t>
            </a:r>
            <a:r>
              <a:rPr lang="en-US" dirty="0" smtClean="0"/>
              <a:t> </a:t>
            </a:r>
            <a:r>
              <a:rPr lang="en-US" dirty="0" err="1" smtClean="0"/>
              <a:t>tanış</a:t>
            </a:r>
            <a:r>
              <a:rPr lang="en-US" dirty="0" smtClean="0"/>
              <a:t> </a:t>
            </a:r>
            <a:r>
              <a:rPr lang="en-US" dirty="0" err="1" smtClean="0"/>
              <a:t>olmağa</a:t>
            </a:r>
            <a:r>
              <a:rPr lang="en-US" dirty="0" smtClean="0"/>
              <a:t> </a:t>
            </a:r>
            <a:r>
              <a:rPr lang="en-US" dirty="0" err="1" smtClean="0"/>
              <a:t>icazə</a:t>
            </a:r>
            <a:r>
              <a:rPr lang="en-US" dirty="0" smtClean="0"/>
              <a:t> </a:t>
            </a:r>
            <a:r>
              <a:rPr lang="en-US" dirty="0" err="1" smtClean="0"/>
              <a:t>verilməsi</a:t>
            </a:r>
            <a:r>
              <a:rPr lang="en-US" dirty="0" smtClean="0"/>
              <a:t>;  </a:t>
            </a:r>
            <a:r>
              <a:rPr lang="az-Latn-AZ" dirty="0" smtClean="0"/>
              <a:t>       </a:t>
            </a:r>
            <a:r>
              <a:rPr lang="en-US" dirty="0" smtClean="0"/>
              <a:t>                            </a:t>
            </a:r>
            <a:r>
              <a:rPr lang="en-US" dirty="0" smtClean="0">
                <a:solidFill>
                  <a:srgbClr val="FF0000"/>
                </a:solidFill>
              </a:rPr>
              <a:t>I</a:t>
            </a:r>
            <a:r>
              <a:rPr lang="en-US" dirty="0" smtClean="0">
                <a:solidFill>
                  <a:srgbClr val="FF0000"/>
                </a:solidFill>
              </a:rPr>
              <a:t>. </a:t>
            </a:r>
            <a:r>
              <a:rPr lang="en-US" dirty="0" err="1" smtClean="0">
                <a:solidFill>
                  <a:srgbClr val="FF0000"/>
                </a:solidFill>
              </a:rPr>
              <a:t>Finlandiyaya</a:t>
            </a:r>
            <a:r>
              <a:rPr lang="en-US" dirty="0" smtClean="0">
                <a:solidFill>
                  <a:srgbClr val="FF0000"/>
                </a:solidFill>
              </a:rPr>
              <a:t> </a:t>
            </a:r>
            <a:r>
              <a:rPr lang="en-US" dirty="0" err="1" smtClean="0">
                <a:solidFill>
                  <a:srgbClr val="FF0000"/>
                </a:solidFill>
              </a:rPr>
              <a:t>qarşı</a:t>
            </a:r>
            <a:r>
              <a:rPr lang="en-US" dirty="0" smtClean="0">
                <a:solidFill>
                  <a:srgbClr val="FF0000"/>
                </a:solidFill>
              </a:rPr>
              <a:t>  </a:t>
            </a:r>
          </a:p>
        </p:txBody>
      </p:sp>
      <p:sp>
        <p:nvSpPr>
          <p:cNvPr id="4" name="Slide Number Placeholder 3"/>
          <p:cNvSpPr>
            <a:spLocks noGrp="1"/>
          </p:cNvSpPr>
          <p:nvPr>
            <p:ph type="sldNum" sz="quarter" idx="12"/>
          </p:nvPr>
        </p:nvSpPr>
        <p:spPr/>
        <p:txBody>
          <a:bodyPr/>
          <a:lstStyle/>
          <a:p>
            <a:fld id="{6017FEB1-CA62-42DC-841E-A979DEFBD1C3}" type="slidenum">
              <a:rPr lang="ru-RU" smtClean="0"/>
              <a:pPr/>
              <a:t>6</a:t>
            </a:fld>
            <a:endParaRPr lang="ru-RU"/>
          </a:p>
        </p:txBody>
      </p:sp>
    </p:spTree>
    <p:extLst>
      <p:ext uri="{BB962C8B-B14F-4D97-AF65-F5344CB8AC3E}">
        <p14:creationId xmlns:p14="http://schemas.microsoft.com/office/powerpoint/2010/main" xmlns="" val="287126125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28604"/>
            <a:ext cx="9144000" cy="6429396"/>
          </a:xfrm>
        </p:spPr>
        <p:txBody>
          <a:bodyPr>
            <a:noAutofit/>
          </a:bodyPr>
          <a:lstStyle/>
          <a:p>
            <a:pPr>
              <a:buNone/>
            </a:pPr>
            <a:r>
              <a:rPr lang="en-US" dirty="0" smtClean="0"/>
              <a:t>◊ </a:t>
            </a:r>
            <a:r>
              <a:rPr lang="en-US" dirty="0" err="1" smtClean="0"/>
              <a:t>adın</a:t>
            </a:r>
            <a:r>
              <a:rPr lang="en-US" dirty="0" smtClean="0"/>
              <a:t> </a:t>
            </a:r>
            <a:r>
              <a:rPr lang="en-US" dirty="0" err="1" smtClean="0"/>
              <a:t>müflisləşmə</a:t>
            </a:r>
            <a:r>
              <a:rPr lang="en-US" dirty="0" smtClean="0"/>
              <a:t> </a:t>
            </a:r>
            <a:r>
              <a:rPr lang="en-US" dirty="0" err="1" smtClean="0"/>
              <a:t>reyestrinə</a:t>
            </a:r>
            <a:r>
              <a:rPr lang="en-US" dirty="0" smtClean="0"/>
              <a:t> </a:t>
            </a:r>
            <a:r>
              <a:rPr lang="en-US" dirty="0" err="1" smtClean="0"/>
              <a:t>daxil</a:t>
            </a:r>
            <a:r>
              <a:rPr lang="en-US" dirty="0" smtClean="0"/>
              <a:t> </a:t>
            </a:r>
            <a:r>
              <a:rPr lang="en-US" dirty="0" err="1" smtClean="0"/>
              <a:t>edilməsi</a:t>
            </a:r>
            <a:r>
              <a:rPr lang="en-US" dirty="0" smtClean="0"/>
              <a:t>; </a:t>
            </a:r>
            <a:r>
              <a:rPr lang="az-Latn-AZ" dirty="0" smtClean="0"/>
              <a:t>                         </a:t>
            </a:r>
            <a:r>
              <a:rPr lang="en-US" dirty="0" err="1" smtClean="0">
                <a:solidFill>
                  <a:srgbClr val="FF0000"/>
                </a:solidFill>
              </a:rPr>
              <a:t>Albaneze</a:t>
            </a:r>
            <a:r>
              <a:rPr lang="en-US" dirty="0" smtClean="0">
                <a:solidFill>
                  <a:srgbClr val="FF0000"/>
                </a:solidFill>
              </a:rPr>
              <a:t>, </a:t>
            </a:r>
            <a:r>
              <a:rPr lang="en-US" dirty="0" err="1" smtClean="0">
                <a:solidFill>
                  <a:srgbClr val="FF0000"/>
                </a:solidFill>
              </a:rPr>
              <a:t>Vitiello</a:t>
            </a:r>
            <a:r>
              <a:rPr lang="en-US" dirty="0" smtClean="0">
                <a:solidFill>
                  <a:srgbClr val="FF0000"/>
                </a:solidFill>
              </a:rPr>
              <a:t> </a:t>
            </a:r>
            <a:r>
              <a:rPr lang="en-US" dirty="0" err="1" smtClean="0">
                <a:solidFill>
                  <a:srgbClr val="FF0000"/>
                </a:solidFill>
              </a:rPr>
              <a:t>və</a:t>
            </a:r>
            <a:r>
              <a:rPr lang="en-US" dirty="0" smtClean="0">
                <a:solidFill>
                  <a:srgbClr val="FF0000"/>
                </a:solidFill>
              </a:rPr>
              <a:t> </a:t>
            </a:r>
            <a:r>
              <a:rPr lang="en-US" dirty="0" err="1" smtClean="0">
                <a:solidFill>
                  <a:srgbClr val="FF0000"/>
                </a:solidFill>
              </a:rPr>
              <a:t>Kampanyano</a:t>
            </a:r>
            <a:r>
              <a:rPr lang="en-US" dirty="0" smtClean="0">
                <a:solidFill>
                  <a:srgbClr val="FF0000"/>
                </a:solidFill>
              </a:rPr>
              <a:t> </a:t>
            </a:r>
            <a:r>
              <a:rPr lang="en-US" dirty="0" err="1" smtClean="0">
                <a:solidFill>
                  <a:srgbClr val="FF0000"/>
                </a:solidFill>
              </a:rPr>
              <a:t>İtaliyaya</a:t>
            </a:r>
            <a:r>
              <a:rPr lang="en-US" dirty="0" smtClean="0">
                <a:solidFill>
                  <a:srgbClr val="FF0000"/>
                </a:solidFill>
              </a:rPr>
              <a:t> </a:t>
            </a:r>
            <a:r>
              <a:rPr lang="en-US" dirty="0" err="1" smtClean="0">
                <a:solidFill>
                  <a:srgbClr val="FF0000"/>
                </a:solidFill>
              </a:rPr>
              <a:t>qarşı</a:t>
            </a:r>
            <a:r>
              <a:rPr lang="en-US" dirty="0" smtClean="0">
                <a:solidFill>
                  <a:srgbClr val="FF0000"/>
                </a:solidFill>
              </a:rPr>
              <a:t> </a:t>
            </a:r>
          </a:p>
          <a:p>
            <a:pPr>
              <a:buNone/>
            </a:pPr>
            <a:r>
              <a:rPr lang="en-US" dirty="0" smtClean="0"/>
              <a:t>◊ </a:t>
            </a:r>
            <a:r>
              <a:rPr lang="en-US" dirty="0" err="1" smtClean="0"/>
              <a:t>şəxsin</a:t>
            </a:r>
            <a:r>
              <a:rPr lang="en-US" dirty="0" smtClean="0"/>
              <a:t> </a:t>
            </a:r>
            <a:r>
              <a:rPr lang="en-US" dirty="0" err="1" smtClean="0"/>
              <a:t>adının</a:t>
            </a:r>
            <a:r>
              <a:rPr lang="en-US" dirty="0" smtClean="0"/>
              <a:t> </a:t>
            </a:r>
            <a:r>
              <a:rPr lang="en-US" dirty="0" err="1" smtClean="0"/>
              <a:t>konkret</a:t>
            </a:r>
            <a:r>
              <a:rPr lang="en-US" dirty="0" smtClean="0"/>
              <a:t> </a:t>
            </a:r>
            <a:r>
              <a:rPr lang="en-US" dirty="0" err="1" smtClean="0"/>
              <a:t>ünvanda</a:t>
            </a:r>
            <a:r>
              <a:rPr lang="en-US" dirty="0" smtClean="0"/>
              <a:t> </a:t>
            </a:r>
            <a:r>
              <a:rPr lang="en-US" dirty="0" err="1" smtClean="0"/>
              <a:t>daimi</a:t>
            </a:r>
            <a:r>
              <a:rPr lang="en-US" dirty="0" smtClean="0"/>
              <a:t> </a:t>
            </a:r>
            <a:r>
              <a:rPr lang="en-US" dirty="0" err="1" smtClean="0"/>
              <a:t>yaşayan</a:t>
            </a:r>
            <a:r>
              <a:rPr lang="en-US" dirty="0" smtClean="0"/>
              <a:t> </a:t>
            </a:r>
            <a:r>
              <a:rPr lang="en-US" dirty="0" err="1" smtClean="0"/>
              <a:t>şəxslərin</a:t>
            </a:r>
            <a:r>
              <a:rPr lang="en-US" dirty="0" smtClean="0"/>
              <a:t> </a:t>
            </a:r>
            <a:r>
              <a:rPr lang="en-US" dirty="0" err="1" smtClean="0"/>
              <a:t>siyahısından</a:t>
            </a:r>
            <a:r>
              <a:rPr lang="en-US" dirty="0" smtClean="0"/>
              <a:t> </a:t>
            </a:r>
            <a:r>
              <a:rPr lang="en-US" dirty="0" err="1" smtClean="0"/>
              <a:t>çıxarılmasına</a:t>
            </a:r>
            <a:r>
              <a:rPr lang="en-US" dirty="0" smtClean="0"/>
              <a:t> nail </a:t>
            </a:r>
            <a:r>
              <a:rPr lang="en-US" dirty="0" err="1" smtClean="0"/>
              <a:t>ola</a:t>
            </a:r>
            <a:r>
              <a:rPr lang="en-US" dirty="0" smtClean="0"/>
              <a:t> </a:t>
            </a:r>
            <a:r>
              <a:rPr lang="en-US" dirty="0" err="1" smtClean="0"/>
              <a:t>bilməməsi</a:t>
            </a:r>
            <a:r>
              <a:rPr lang="en-US" dirty="0" smtClean="0"/>
              <a:t>; </a:t>
            </a:r>
            <a:r>
              <a:rPr lang="az-Latn-AZ" dirty="0" smtClean="0"/>
              <a:t>                   </a:t>
            </a:r>
            <a:r>
              <a:rPr lang="en-US" dirty="0" err="1" smtClean="0">
                <a:solidFill>
                  <a:srgbClr val="FF0000"/>
                </a:solidFill>
              </a:rPr>
              <a:t>Babilonova</a:t>
            </a:r>
            <a:r>
              <a:rPr lang="en-US" dirty="0" smtClean="0">
                <a:solidFill>
                  <a:srgbClr val="FF0000"/>
                </a:solidFill>
              </a:rPr>
              <a:t> </a:t>
            </a:r>
            <a:r>
              <a:rPr lang="en-US" dirty="0" err="1" smtClean="0">
                <a:solidFill>
                  <a:srgbClr val="FF0000"/>
                </a:solidFill>
              </a:rPr>
              <a:t>Slovakiyaya</a:t>
            </a:r>
            <a:r>
              <a:rPr lang="en-US" dirty="0" smtClean="0">
                <a:solidFill>
                  <a:srgbClr val="FF0000"/>
                </a:solidFill>
              </a:rPr>
              <a:t> </a:t>
            </a:r>
            <a:r>
              <a:rPr lang="en-US" dirty="0" err="1" smtClean="0">
                <a:solidFill>
                  <a:srgbClr val="FF0000"/>
                </a:solidFill>
              </a:rPr>
              <a:t>qarşı</a:t>
            </a:r>
            <a:r>
              <a:rPr lang="en-US" dirty="0" smtClean="0">
                <a:solidFill>
                  <a:srgbClr val="FF0000"/>
                </a:solidFill>
              </a:rPr>
              <a:t>  </a:t>
            </a:r>
          </a:p>
          <a:p>
            <a:pPr>
              <a:buNone/>
            </a:pPr>
            <a:r>
              <a:rPr lang="en-US" dirty="0" smtClean="0"/>
              <a:t>◊ </a:t>
            </a:r>
            <a:r>
              <a:rPr lang="en-US" dirty="0" err="1" smtClean="0"/>
              <a:t>şəxsiyyət</a:t>
            </a:r>
            <a:r>
              <a:rPr lang="en-US" dirty="0" smtClean="0"/>
              <a:t> </a:t>
            </a:r>
            <a:r>
              <a:rPr lang="en-US" dirty="0" err="1" smtClean="0"/>
              <a:t>sənədlərini</a:t>
            </a:r>
            <a:r>
              <a:rPr lang="en-US" dirty="0" smtClean="0"/>
              <a:t> </a:t>
            </a:r>
            <a:r>
              <a:rPr lang="en-US" dirty="0" err="1" smtClean="0"/>
              <a:t>təzələməkdən</a:t>
            </a:r>
            <a:r>
              <a:rPr lang="en-US" dirty="0" smtClean="0"/>
              <a:t> </a:t>
            </a:r>
            <a:r>
              <a:rPr lang="en-US" dirty="0" err="1" smtClean="0"/>
              <a:t>və</a:t>
            </a:r>
            <a:r>
              <a:rPr lang="en-US" dirty="0" smtClean="0"/>
              <a:t> </a:t>
            </a:r>
            <a:r>
              <a:rPr lang="en-US" dirty="0" err="1" smtClean="0"/>
              <a:t>ya</a:t>
            </a:r>
            <a:r>
              <a:rPr lang="en-US" dirty="0" smtClean="0"/>
              <a:t> </a:t>
            </a:r>
            <a:r>
              <a:rPr lang="en-US" dirty="0" err="1" smtClean="0"/>
              <a:t>geri</a:t>
            </a:r>
            <a:r>
              <a:rPr lang="en-US" dirty="0" smtClean="0"/>
              <a:t> </a:t>
            </a:r>
            <a:r>
              <a:rPr lang="en-US" dirty="0" err="1" smtClean="0"/>
              <a:t>qaytarmaqdan</a:t>
            </a:r>
            <a:r>
              <a:rPr lang="en-US" dirty="0" smtClean="0"/>
              <a:t> </a:t>
            </a:r>
            <a:r>
              <a:rPr lang="en-US" dirty="0" err="1" smtClean="0"/>
              <a:t>imtina</a:t>
            </a:r>
            <a:r>
              <a:rPr lang="en-US" dirty="0" smtClean="0"/>
              <a:t> </a:t>
            </a:r>
            <a:r>
              <a:rPr lang="en-US" dirty="0" err="1" smtClean="0"/>
              <a:t>edilməsi</a:t>
            </a:r>
            <a:r>
              <a:rPr lang="en-US" dirty="0" smtClean="0"/>
              <a:t>; </a:t>
            </a:r>
            <a:r>
              <a:rPr lang="en-US" dirty="0" smtClean="0">
                <a:solidFill>
                  <a:srgbClr val="FF0000"/>
                </a:solidFill>
              </a:rPr>
              <a:t>M. </a:t>
            </a:r>
            <a:r>
              <a:rPr lang="en-US" dirty="0" err="1" smtClean="0">
                <a:solidFill>
                  <a:srgbClr val="FF0000"/>
                </a:solidFill>
              </a:rPr>
              <a:t>İsveçrəyə</a:t>
            </a:r>
            <a:r>
              <a:rPr lang="en-US" dirty="0" smtClean="0">
                <a:solidFill>
                  <a:srgbClr val="FF0000"/>
                </a:solidFill>
              </a:rPr>
              <a:t> </a:t>
            </a:r>
            <a:r>
              <a:rPr lang="en-US" dirty="0" err="1" smtClean="0">
                <a:solidFill>
                  <a:srgbClr val="FF0000"/>
                </a:solidFill>
              </a:rPr>
              <a:t>qarşı</a:t>
            </a:r>
            <a:r>
              <a:rPr lang="en-US" dirty="0" smtClean="0">
                <a:solidFill>
                  <a:srgbClr val="FF0000"/>
                </a:solidFill>
              </a:rPr>
              <a:t>  </a:t>
            </a:r>
          </a:p>
          <a:p>
            <a:pPr>
              <a:buNone/>
            </a:pPr>
            <a:r>
              <a:rPr lang="en-US" dirty="0" smtClean="0"/>
              <a:t>◊ </a:t>
            </a:r>
            <a:r>
              <a:rPr lang="en-US" dirty="0" err="1" smtClean="0"/>
              <a:t>ölkədə</a:t>
            </a:r>
            <a:r>
              <a:rPr lang="en-US" dirty="0" smtClean="0"/>
              <a:t> </a:t>
            </a:r>
            <a:r>
              <a:rPr lang="en-US" dirty="0" err="1" smtClean="0"/>
              <a:t>məskunlaşmış</a:t>
            </a:r>
            <a:r>
              <a:rPr lang="en-US" dirty="0" smtClean="0"/>
              <a:t> </a:t>
            </a:r>
            <a:r>
              <a:rPr lang="en-US" dirty="0" err="1" smtClean="0"/>
              <a:t>mühacirin</a:t>
            </a:r>
            <a:r>
              <a:rPr lang="en-US" dirty="0" smtClean="0"/>
              <a:t> </a:t>
            </a:r>
            <a:r>
              <a:rPr lang="en-US" dirty="0" err="1" smtClean="0"/>
              <a:t>ölkədən</a:t>
            </a:r>
            <a:r>
              <a:rPr lang="en-US" dirty="0" smtClean="0"/>
              <a:t> </a:t>
            </a:r>
            <a:r>
              <a:rPr lang="en-US" dirty="0" err="1" smtClean="0"/>
              <a:t>çıxarılması</a:t>
            </a:r>
            <a:r>
              <a:rPr lang="en-US" dirty="0" smtClean="0"/>
              <a:t>. </a:t>
            </a:r>
            <a:r>
              <a:rPr lang="az-Latn-AZ" dirty="0" smtClean="0"/>
              <a:t>     </a:t>
            </a:r>
            <a:r>
              <a:rPr lang="en-US" dirty="0" smtClean="0">
                <a:solidFill>
                  <a:srgbClr val="FF0000"/>
                </a:solidFill>
              </a:rPr>
              <a:t>A.A. </a:t>
            </a:r>
            <a:r>
              <a:rPr lang="en-US" dirty="0" err="1" smtClean="0">
                <a:solidFill>
                  <a:srgbClr val="FF0000"/>
                </a:solidFill>
              </a:rPr>
              <a:t>Birləşmiş</a:t>
            </a:r>
            <a:r>
              <a:rPr lang="en-US" dirty="0" smtClean="0">
                <a:solidFill>
                  <a:srgbClr val="FF0000"/>
                </a:solidFill>
              </a:rPr>
              <a:t> </a:t>
            </a:r>
            <a:r>
              <a:rPr lang="en-US" dirty="0" err="1" smtClean="0">
                <a:solidFill>
                  <a:srgbClr val="FF0000"/>
                </a:solidFill>
              </a:rPr>
              <a:t>Krallığa</a:t>
            </a:r>
            <a:r>
              <a:rPr lang="en-US" dirty="0" smtClean="0">
                <a:solidFill>
                  <a:srgbClr val="FF0000"/>
                </a:solidFill>
              </a:rPr>
              <a:t> </a:t>
            </a:r>
            <a:r>
              <a:rPr lang="en-US" dirty="0" err="1" smtClean="0">
                <a:solidFill>
                  <a:srgbClr val="FF0000"/>
                </a:solidFill>
              </a:rPr>
              <a:t>qarşı</a:t>
            </a:r>
            <a:r>
              <a:rPr lang="en-US" dirty="0" smtClean="0">
                <a:solidFill>
                  <a:srgbClr val="FF0000"/>
                </a:solidFill>
              </a:rPr>
              <a:t>  </a:t>
            </a:r>
          </a:p>
        </p:txBody>
      </p:sp>
      <p:sp>
        <p:nvSpPr>
          <p:cNvPr id="4" name="Slide Number Placeholder 3"/>
          <p:cNvSpPr>
            <a:spLocks noGrp="1"/>
          </p:cNvSpPr>
          <p:nvPr>
            <p:ph type="sldNum" sz="quarter" idx="12"/>
          </p:nvPr>
        </p:nvSpPr>
        <p:spPr/>
        <p:txBody>
          <a:bodyPr/>
          <a:lstStyle/>
          <a:p>
            <a:fld id="{6017FEB1-CA62-42DC-841E-A979DEFBD1C3}" type="slidenum">
              <a:rPr lang="ru-RU" smtClean="0"/>
              <a:pPr/>
              <a:t>7</a:t>
            </a:fld>
            <a:endParaRPr lang="ru-RU"/>
          </a:p>
        </p:txBody>
      </p:sp>
    </p:spTree>
    <p:extLst>
      <p:ext uri="{BB962C8B-B14F-4D97-AF65-F5344CB8AC3E}">
        <p14:creationId xmlns:p14="http://schemas.microsoft.com/office/powerpoint/2010/main" xmlns="" val="104972162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8604"/>
            <a:ext cx="9144000" cy="6429396"/>
          </a:xfrm>
        </p:spPr>
        <p:txBody>
          <a:bodyPr>
            <a:normAutofit/>
          </a:bodyPr>
          <a:lstStyle/>
          <a:p>
            <a:r>
              <a:rPr lang="en-US" sz="3600" b="1" dirty="0" err="1" smtClean="0"/>
              <a:t>Müdaxilənin</a:t>
            </a:r>
            <a:r>
              <a:rPr lang="en-US" sz="3600" b="1" dirty="0" smtClean="0"/>
              <a:t> </a:t>
            </a:r>
            <a:r>
              <a:rPr lang="en-US" sz="3600" b="1" dirty="0" err="1" smtClean="0"/>
              <a:t>baş</a:t>
            </a:r>
            <a:r>
              <a:rPr lang="en-US" sz="3600" b="1" dirty="0" smtClean="0"/>
              <a:t> </a:t>
            </a:r>
            <a:r>
              <a:rPr lang="en-US" sz="3600" b="1" dirty="0" err="1" smtClean="0"/>
              <a:t>verdiyini</a:t>
            </a:r>
            <a:r>
              <a:rPr lang="en-US" sz="3600" b="1" dirty="0" smtClean="0"/>
              <a:t> </a:t>
            </a:r>
            <a:r>
              <a:rPr lang="en-US" sz="3600" b="1" dirty="0" err="1" smtClean="0"/>
              <a:t>sübut</a:t>
            </a:r>
            <a:r>
              <a:rPr lang="en-US" sz="3600" b="1" dirty="0" smtClean="0"/>
              <a:t> </a:t>
            </a:r>
            <a:r>
              <a:rPr lang="en-US" sz="3600" b="1" dirty="0" err="1" smtClean="0"/>
              <a:t>etmək</a:t>
            </a:r>
            <a:r>
              <a:rPr lang="en-US" sz="3600" b="1" dirty="0" smtClean="0"/>
              <a:t> </a:t>
            </a:r>
            <a:r>
              <a:rPr lang="en-US" sz="3600" b="1" dirty="0" err="1" smtClean="0"/>
              <a:t>vəzifəsi</a:t>
            </a:r>
            <a:r>
              <a:rPr lang="en-US" sz="3600" b="1" dirty="0" smtClean="0"/>
              <a:t> </a:t>
            </a:r>
            <a:r>
              <a:rPr lang="en-US" sz="3600" b="1" dirty="0" err="1" smtClean="0"/>
              <a:t>hansı</a:t>
            </a:r>
            <a:r>
              <a:rPr lang="en-US" sz="3600" b="1" dirty="0" smtClean="0"/>
              <a:t> </a:t>
            </a:r>
            <a:r>
              <a:rPr lang="en-US" sz="3600" b="1" dirty="0" err="1" smtClean="0"/>
              <a:t>tərəfin</a:t>
            </a:r>
            <a:r>
              <a:rPr lang="en-US" sz="3600" b="1" dirty="0" smtClean="0"/>
              <a:t> </a:t>
            </a:r>
            <a:r>
              <a:rPr lang="en-US" sz="3600" b="1" dirty="0" err="1" smtClean="0"/>
              <a:t>üzərinə</a:t>
            </a:r>
            <a:r>
              <a:rPr lang="en-US" sz="3600" b="1" dirty="0" smtClean="0"/>
              <a:t> </a:t>
            </a:r>
            <a:r>
              <a:rPr lang="en-US" sz="3600" b="1" dirty="0" err="1" smtClean="0"/>
              <a:t>düşür</a:t>
            </a:r>
            <a:r>
              <a:rPr lang="en-US" sz="3600" b="1" dirty="0" smtClean="0"/>
              <a:t>? </a:t>
            </a:r>
            <a:r>
              <a:rPr lang="az-Latn-AZ" sz="3200" b="1" dirty="0" smtClean="0"/>
              <a:t/>
            </a:r>
            <a:br>
              <a:rPr lang="az-Latn-AZ" sz="3200" b="1" dirty="0" smtClean="0"/>
            </a:br>
            <a:r>
              <a:rPr lang="en-US" sz="3200" dirty="0" smtClean="0"/>
              <a:t>8-ci </a:t>
            </a:r>
            <a:r>
              <a:rPr lang="en-US" sz="3200" dirty="0" err="1" smtClean="0"/>
              <a:t>maddədə</a:t>
            </a:r>
            <a:r>
              <a:rPr lang="en-US" sz="3200" dirty="0" smtClean="0"/>
              <a:t> </a:t>
            </a:r>
            <a:r>
              <a:rPr lang="en-US" sz="3200" dirty="0" err="1" smtClean="0"/>
              <a:t>nəzərdə</a:t>
            </a:r>
            <a:r>
              <a:rPr lang="en-US" sz="3200" dirty="0" smtClean="0"/>
              <a:t> </a:t>
            </a:r>
            <a:r>
              <a:rPr lang="en-US" sz="3200" dirty="0" err="1" smtClean="0"/>
              <a:t>tutulmuş</a:t>
            </a:r>
            <a:r>
              <a:rPr lang="en-US" sz="3200" dirty="0" smtClean="0"/>
              <a:t> </a:t>
            </a:r>
            <a:r>
              <a:rPr lang="en-US" sz="3200" dirty="0" err="1" smtClean="0"/>
              <a:t>hüquqlarına</a:t>
            </a:r>
            <a:r>
              <a:rPr lang="en-US" sz="3200" dirty="0" smtClean="0"/>
              <a:t> </a:t>
            </a:r>
            <a:r>
              <a:rPr lang="en-US" sz="3200" dirty="0" err="1" smtClean="0"/>
              <a:t>həqiqətən</a:t>
            </a:r>
            <a:r>
              <a:rPr lang="en-US" sz="3200" dirty="0" smtClean="0"/>
              <a:t> </a:t>
            </a:r>
            <a:r>
              <a:rPr lang="en-US" sz="3200" dirty="0" err="1" smtClean="0"/>
              <a:t>müdaxilə</a:t>
            </a:r>
            <a:r>
              <a:rPr lang="en-US" sz="3200" dirty="0" smtClean="0"/>
              <a:t> </a:t>
            </a:r>
            <a:r>
              <a:rPr lang="en-US" sz="3200" dirty="0" err="1" smtClean="0"/>
              <a:t>edildiyini</a:t>
            </a:r>
            <a:r>
              <a:rPr lang="en-US" sz="3200" dirty="0" smtClean="0"/>
              <a:t> </a:t>
            </a:r>
            <a:r>
              <a:rPr lang="en-US" sz="3200" dirty="0" err="1" smtClean="0"/>
              <a:t>sübut</a:t>
            </a:r>
            <a:r>
              <a:rPr lang="en-US" sz="3200" dirty="0" smtClean="0"/>
              <a:t> </a:t>
            </a:r>
            <a:r>
              <a:rPr lang="en-US" sz="3200" dirty="0" err="1" smtClean="0"/>
              <a:t>etmək</a:t>
            </a:r>
            <a:r>
              <a:rPr lang="en-US" sz="3200" dirty="0" smtClean="0"/>
              <a:t> </a:t>
            </a:r>
            <a:r>
              <a:rPr lang="en-US" sz="3200" dirty="0" err="1" smtClean="0"/>
              <a:t>vəzifəsi</a:t>
            </a:r>
            <a:r>
              <a:rPr lang="en-US" sz="3200" dirty="0" smtClean="0"/>
              <a:t> </a:t>
            </a:r>
            <a:r>
              <a:rPr lang="en-US" sz="3200" dirty="0" err="1" smtClean="0"/>
              <a:t>ərizəçinin</a:t>
            </a:r>
            <a:r>
              <a:rPr lang="en-US" sz="3200" dirty="0" smtClean="0"/>
              <a:t> </a:t>
            </a:r>
            <a:r>
              <a:rPr lang="en-US" sz="3200" dirty="0" err="1" smtClean="0"/>
              <a:t>üzərinə</a:t>
            </a:r>
            <a:r>
              <a:rPr lang="en-US" sz="3200" dirty="0" smtClean="0"/>
              <a:t> </a:t>
            </a:r>
            <a:r>
              <a:rPr lang="en-US" sz="3200" dirty="0" err="1" smtClean="0"/>
              <a:t>düşür</a:t>
            </a:r>
            <a:r>
              <a:rPr lang="en-US" sz="3200" dirty="0" smtClean="0"/>
              <a:t>. </a:t>
            </a:r>
            <a:r>
              <a:rPr lang="az-Latn-AZ" sz="3200" dirty="0" err="1" smtClean="0"/>
              <a:t>M</a:t>
            </a:r>
            <a:r>
              <a:rPr lang="en-US" sz="3200" dirty="0" err="1" smtClean="0"/>
              <a:t>üdaxiləyə</a:t>
            </a:r>
            <a:r>
              <a:rPr lang="en-US" sz="3200" dirty="0" smtClean="0"/>
              <a:t> </a:t>
            </a:r>
            <a:r>
              <a:rPr lang="en-US" sz="3200" dirty="0" err="1" smtClean="0"/>
              <a:t>icazə</a:t>
            </a:r>
            <a:r>
              <a:rPr lang="en-US" sz="3200" dirty="0" smtClean="0"/>
              <a:t> </a:t>
            </a:r>
            <a:r>
              <a:rPr lang="en-US" sz="3200" dirty="0" err="1" smtClean="0"/>
              <a:t>verən</a:t>
            </a:r>
            <a:r>
              <a:rPr lang="en-US" sz="3200" dirty="0" smtClean="0"/>
              <a:t> </a:t>
            </a:r>
            <a:r>
              <a:rPr lang="en-US" sz="3200" dirty="0" err="1" smtClean="0"/>
              <a:t>müəyyən</a:t>
            </a:r>
            <a:r>
              <a:rPr lang="en-US" sz="3200" dirty="0" smtClean="0"/>
              <a:t> </a:t>
            </a:r>
            <a:r>
              <a:rPr lang="en-US" sz="3200" dirty="0" err="1" smtClean="0"/>
              <a:t>qanunvericiliyin</a:t>
            </a:r>
            <a:r>
              <a:rPr lang="en-US" sz="3200" dirty="0" smtClean="0"/>
              <a:t> </a:t>
            </a:r>
            <a:r>
              <a:rPr lang="en-US" sz="3200" dirty="0" err="1" smtClean="0"/>
              <a:t>mövcudluğu</a:t>
            </a:r>
            <a:r>
              <a:rPr lang="en-US" sz="3200" dirty="0" smtClean="0"/>
              <a:t>, </a:t>
            </a:r>
            <a:r>
              <a:rPr lang="en-US" sz="3200" dirty="0" err="1" smtClean="0"/>
              <a:t>eləcə</a:t>
            </a:r>
            <a:r>
              <a:rPr lang="en-US" sz="3200" dirty="0" smtClean="0"/>
              <a:t> </a:t>
            </a:r>
            <a:r>
              <a:rPr lang="en-US" sz="3200" dirty="0" err="1" smtClean="0"/>
              <a:t>də</a:t>
            </a:r>
            <a:r>
              <a:rPr lang="en-US" sz="3200" dirty="0" smtClean="0"/>
              <a:t> </a:t>
            </a:r>
            <a:r>
              <a:rPr lang="en-US" sz="3200" dirty="0" err="1" smtClean="0"/>
              <a:t>ərizəçinin</a:t>
            </a:r>
            <a:r>
              <a:rPr lang="en-US" sz="3200" dirty="0" smtClean="0"/>
              <a:t> </a:t>
            </a:r>
            <a:r>
              <a:rPr lang="en-US" sz="3200" dirty="0" err="1" smtClean="0"/>
              <a:t>bu</a:t>
            </a:r>
            <a:r>
              <a:rPr lang="en-US" sz="3200" dirty="0" smtClean="0"/>
              <a:t> </a:t>
            </a:r>
            <a:r>
              <a:rPr lang="en-US" sz="3200" dirty="0" err="1" smtClean="0"/>
              <a:t>barədə</a:t>
            </a:r>
            <a:r>
              <a:rPr lang="en-US" sz="3200" dirty="0" smtClean="0"/>
              <a:t> tam </a:t>
            </a:r>
            <a:r>
              <a:rPr lang="en-US" sz="3200" dirty="0" err="1" smtClean="0"/>
              <a:t>məlumatlandırılması</a:t>
            </a:r>
            <a:r>
              <a:rPr lang="en-US" sz="3200" dirty="0" smtClean="0"/>
              <a:t> </a:t>
            </a:r>
            <a:r>
              <a:rPr lang="en-US" sz="3200" dirty="0" err="1" smtClean="0"/>
              <a:t>müdaxilənin</a:t>
            </a:r>
            <a:r>
              <a:rPr lang="en-US" sz="3200" dirty="0" smtClean="0"/>
              <a:t> </a:t>
            </a:r>
            <a:r>
              <a:rPr lang="en-US" sz="3200" dirty="0" err="1" smtClean="0"/>
              <a:t>baş</a:t>
            </a:r>
            <a:r>
              <a:rPr lang="en-US" sz="3200" dirty="0" smtClean="0"/>
              <a:t> </a:t>
            </a:r>
            <a:r>
              <a:rPr lang="en-US" sz="3200" dirty="0" err="1" smtClean="0"/>
              <a:t>verməsi</a:t>
            </a:r>
            <a:r>
              <a:rPr lang="en-US" sz="3200" dirty="0" smtClean="0"/>
              <a:t> </a:t>
            </a:r>
            <a:r>
              <a:rPr lang="en-US" sz="3200" dirty="0" err="1" smtClean="0"/>
              <a:t>faktının</a:t>
            </a:r>
            <a:r>
              <a:rPr lang="en-US" sz="3200" dirty="0" smtClean="0"/>
              <a:t> </a:t>
            </a:r>
            <a:r>
              <a:rPr lang="en-US" sz="3200" dirty="0" err="1" smtClean="0"/>
              <a:t>həqiqətən</a:t>
            </a:r>
            <a:r>
              <a:rPr lang="en-US" sz="3200" dirty="0" smtClean="0"/>
              <a:t> </a:t>
            </a:r>
            <a:r>
              <a:rPr lang="en-US" sz="3200" dirty="0" err="1" smtClean="0"/>
              <a:t>sübuta</a:t>
            </a:r>
            <a:r>
              <a:rPr lang="en-US" sz="3200" dirty="0" smtClean="0"/>
              <a:t> </a:t>
            </a:r>
            <a:r>
              <a:rPr lang="en-US" sz="3200" dirty="0" err="1" smtClean="0"/>
              <a:t>yetirildiyinin</a:t>
            </a:r>
            <a:r>
              <a:rPr lang="en-US" sz="3200" dirty="0" smtClean="0"/>
              <a:t> </a:t>
            </a:r>
            <a:r>
              <a:rPr lang="en-US" sz="3200" dirty="0" err="1" smtClean="0"/>
              <a:t>Məhkəmə</a:t>
            </a:r>
            <a:r>
              <a:rPr lang="en-US" sz="3200" dirty="0" smtClean="0"/>
              <a:t> </a:t>
            </a:r>
            <a:r>
              <a:rPr lang="en-US" sz="3200" dirty="0" err="1" smtClean="0"/>
              <a:t>tərəfindən</a:t>
            </a:r>
            <a:r>
              <a:rPr lang="en-US" sz="3200" dirty="0" smtClean="0"/>
              <a:t> </a:t>
            </a:r>
            <a:r>
              <a:rPr lang="en-US" sz="3200" dirty="0" err="1" smtClean="0"/>
              <a:t>müəyyən</a:t>
            </a:r>
            <a:r>
              <a:rPr lang="en-US" sz="3200" dirty="0" smtClean="0"/>
              <a:t> </a:t>
            </a:r>
            <a:r>
              <a:rPr lang="en-US" sz="3200" dirty="0" err="1" smtClean="0"/>
              <a:t>edilməsi</a:t>
            </a:r>
            <a:r>
              <a:rPr lang="en-US" sz="3200" dirty="0" smtClean="0"/>
              <a:t> </a:t>
            </a:r>
            <a:r>
              <a:rPr lang="en-US" sz="3200" dirty="0" err="1" smtClean="0"/>
              <a:t>üçün</a:t>
            </a:r>
            <a:r>
              <a:rPr lang="en-US" sz="3200" dirty="0" smtClean="0"/>
              <a:t> </a:t>
            </a:r>
            <a:r>
              <a:rPr lang="en-US" sz="3200" dirty="0" err="1" smtClean="0"/>
              <a:t>yetərlidir</a:t>
            </a:r>
            <a:r>
              <a:rPr lang="en-US" sz="3200" dirty="0" smtClean="0"/>
              <a:t>. </a:t>
            </a:r>
            <a:r>
              <a:rPr lang="az-Latn-AZ" sz="3200" dirty="0" smtClean="0"/>
              <a:t/>
            </a:r>
            <a:br>
              <a:rPr lang="az-Latn-AZ" sz="3200" dirty="0" smtClean="0"/>
            </a:br>
            <a:endParaRPr lang="en-US" sz="3200" dirty="0"/>
          </a:p>
        </p:txBody>
      </p:sp>
      <p:sp>
        <p:nvSpPr>
          <p:cNvPr id="4" name="Slide Number Placeholder 3"/>
          <p:cNvSpPr>
            <a:spLocks noGrp="1"/>
          </p:cNvSpPr>
          <p:nvPr>
            <p:ph type="sldNum" sz="quarter" idx="12"/>
          </p:nvPr>
        </p:nvSpPr>
        <p:spPr/>
        <p:txBody>
          <a:bodyPr/>
          <a:lstStyle/>
          <a:p>
            <a:fld id="{6017FEB1-CA62-42DC-841E-A979DEFBD1C3}" type="slidenum">
              <a:rPr lang="ru-RU" smtClean="0"/>
              <a:pPr/>
              <a:t>8</a:t>
            </a:fld>
            <a:endParaRPr lang="ru-RU"/>
          </a:p>
        </p:txBody>
      </p:sp>
    </p:spTree>
    <p:extLst>
      <p:ext uri="{BB962C8B-B14F-4D97-AF65-F5344CB8AC3E}">
        <p14:creationId xmlns:p14="http://schemas.microsoft.com/office/powerpoint/2010/main" xmlns="" val="247843663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0042"/>
            <a:ext cx="9122115" cy="6357958"/>
          </a:xfrm>
        </p:spPr>
        <p:txBody>
          <a:bodyPr>
            <a:noAutofit/>
          </a:bodyPr>
          <a:lstStyle/>
          <a:p>
            <a:r>
              <a:rPr lang="en-US" sz="3600" b="1" dirty="0" err="1" smtClean="0"/>
              <a:t>Müdaxilə</a:t>
            </a:r>
            <a:r>
              <a:rPr lang="en-US" sz="3600" b="1" dirty="0" smtClean="0"/>
              <a:t> </a:t>
            </a:r>
            <a:r>
              <a:rPr lang="en-US" sz="3600" b="1" dirty="0" err="1" smtClean="0"/>
              <a:t>əsaslı</a:t>
            </a:r>
            <a:r>
              <a:rPr lang="en-US" sz="3600" b="1" dirty="0" smtClean="0"/>
              <a:t> </a:t>
            </a:r>
            <a:r>
              <a:rPr lang="en-US" sz="3600" b="1" dirty="0" err="1" smtClean="0"/>
              <a:t>idimi</a:t>
            </a:r>
            <a:r>
              <a:rPr lang="en-US" sz="3600" b="1" dirty="0" smtClean="0"/>
              <a:t>? </a:t>
            </a:r>
            <a:r>
              <a:rPr lang="en-US" sz="3600" b="1" dirty="0" err="1" smtClean="0"/>
              <a:t>Ümumi</a:t>
            </a:r>
            <a:r>
              <a:rPr lang="en-US" sz="3600" b="1" dirty="0" smtClean="0"/>
              <a:t> </a:t>
            </a:r>
            <a:r>
              <a:rPr lang="en-US" sz="3600" b="1" dirty="0" err="1" smtClean="0"/>
              <a:t>izahat</a:t>
            </a:r>
            <a:r>
              <a:rPr lang="en-US" sz="3600" b="1" dirty="0" smtClean="0"/>
              <a:t> </a:t>
            </a:r>
            <a:r>
              <a:rPr lang="az-Latn-AZ" sz="3200" b="1" dirty="0" smtClean="0"/>
              <a:t/>
            </a:r>
            <a:br>
              <a:rPr lang="az-Latn-AZ" sz="3200" b="1" dirty="0" smtClean="0"/>
            </a:br>
            <a:r>
              <a:rPr lang="en-US" sz="3200" dirty="0" err="1" smtClean="0"/>
              <a:t>Dövlət</a:t>
            </a:r>
            <a:r>
              <a:rPr lang="en-US" sz="3200" dirty="0" smtClean="0"/>
              <a:t> </a:t>
            </a:r>
            <a:r>
              <a:rPr lang="en-US" sz="3200" dirty="0" err="1" smtClean="0"/>
              <a:t>orqanları</a:t>
            </a:r>
            <a:r>
              <a:rPr lang="en-US" sz="3200" dirty="0" smtClean="0"/>
              <a:t> </a:t>
            </a:r>
            <a:r>
              <a:rPr lang="en-US" sz="3200" dirty="0" err="1" smtClean="0"/>
              <a:t>tərəfindən</a:t>
            </a:r>
            <a:r>
              <a:rPr lang="en-US" sz="3200" dirty="0" smtClean="0"/>
              <a:t> </a:t>
            </a:r>
            <a:r>
              <a:rPr lang="en-US" sz="3200" dirty="0" err="1" smtClean="0"/>
              <a:t>müdaxilənin</a:t>
            </a:r>
            <a:r>
              <a:rPr lang="en-US" sz="3200" dirty="0" smtClean="0"/>
              <a:t> </a:t>
            </a:r>
            <a:r>
              <a:rPr lang="en-US" sz="3200" dirty="0" err="1" smtClean="0"/>
              <a:t>baş</a:t>
            </a:r>
            <a:r>
              <a:rPr lang="en-US" sz="3200" dirty="0" smtClean="0"/>
              <a:t> </a:t>
            </a:r>
            <a:r>
              <a:rPr lang="en-US" sz="3200" dirty="0" err="1" smtClean="0"/>
              <a:t>verdiyini</a:t>
            </a:r>
            <a:r>
              <a:rPr lang="en-US" sz="3200" dirty="0" smtClean="0"/>
              <a:t> </a:t>
            </a:r>
            <a:r>
              <a:rPr lang="en-US" sz="3200" dirty="0" err="1" smtClean="0"/>
              <a:t>müəyyənləşdirdikdən</a:t>
            </a:r>
            <a:r>
              <a:rPr lang="en-US" sz="3200" dirty="0" smtClean="0"/>
              <a:t> </a:t>
            </a:r>
            <a:r>
              <a:rPr lang="en-US" sz="3200" dirty="0" err="1" smtClean="0"/>
              <a:t>sonra</a:t>
            </a:r>
            <a:r>
              <a:rPr lang="en-US" sz="3200" dirty="0" smtClean="0"/>
              <a:t> </a:t>
            </a:r>
            <a:r>
              <a:rPr lang="en-US" sz="3200" dirty="0" err="1" smtClean="0"/>
              <a:t>Məhkəmə</a:t>
            </a:r>
            <a:r>
              <a:rPr lang="en-US" sz="3200" dirty="0" smtClean="0"/>
              <a:t> </a:t>
            </a:r>
            <a:r>
              <a:rPr lang="en-US" sz="3200" dirty="0" err="1" smtClean="0"/>
              <a:t>müdaxilənin</a:t>
            </a:r>
            <a:r>
              <a:rPr lang="en-US" sz="3200" dirty="0" smtClean="0"/>
              <a:t> </a:t>
            </a:r>
            <a:r>
              <a:rPr lang="en-US" sz="3200" dirty="0" err="1" smtClean="0"/>
              <a:t>əsaslı</a:t>
            </a:r>
            <a:r>
              <a:rPr lang="en-US" sz="3200" dirty="0" smtClean="0"/>
              <a:t> </a:t>
            </a:r>
            <a:r>
              <a:rPr lang="en-US" sz="3200" dirty="0" err="1" smtClean="0"/>
              <a:t>olub-olmadığını</a:t>
            </a:r>
            <a:r>
              <a:rPr lang="en-US" sz="3200" dirty="0" smtClean="0"/>
              <a:t>, </a:t>
            </a:r>
            <a:r>
              <a:rPr lang="en-US" sz="3200" dirty="0" err="1" smtClean="0"/>
              <a:t>yəni</a:t>
            </a:r>
            <a:r>
              <a:rPr lang="en-US" sz="3200" dirty="0" smtClean="0"/>
              <a:t> </a:t>
            </a:r>
            <a:r>
              <a:rPr lang="en-US" sz="3200" dirty="0" err="1" smtClean="0"/>
              <a:t>həmin</a:t>
            </a:r>
            <a:r>
              <a:rPr lang="en-US" sz="3200" dirty="0" smtClean="0"/>
              <a:t> </a:t>
            </a:r>
            <a:r>
              <a:rPr lang="en-US" sz="3200" dirty="0" err="1" smtClean="0"/>
              <a:t>müdaxiləyə</a:t>
            </a:r>
            <a:r>
              <a:rPr lang="en-US" sz="3200" dirty="0" smtClean="0"/>
              <a:t> 2-ci </a:t>
            </a:r>
            <a:r>
              <a:rPr lang="en-US" sz="3200" dirty="0" err="1" smtClean="0"/>
              <a:t>bəndin</a:t>
            </a:r>
            <a:r>
              <a:rPr lang="en-US" sz="3200" dirty="0" smtClean="0"/>
              <a:t> </a:t>
            </a:r>
            <a:r>
              <a:rPr lang="en-US" sz="3200" dirty="0" err="1" smtClean="0"/>
              <a:t>müddəaları</a:t>
            </a:r>
            <a:r>
              <a:rPr lang="en-US" sz="3200" dirty="0" smtClean="0"/>
              <a:t> </a:t>
            </a:r>
            <a:r>
              <a:rPr lang="en-US" sz="3200" dirty="0" err="1" smtClean="0"/>
              <a:t>ilə</a:t>
            </a:r>
            <a:r>
              <a:rPr lang="en-US" sz="3200" dirty="0" smtClean="0"/>
              <a:t> </a:t>
            </a:r>
            <a:r>
              <a:rPr lang="en-US" sz="3200" dirty="0" err="1" smtClean="0"/>
              <a:t>haqq</a:t>
            </a:r>
            <a:r>
              <a:rPr lang="en-US" sz="3200" dirty="0" smtClean="0"/>
              <a:t> </a:t>
            </a:r>
            <a:r>
              <a:rPr lang="en-US" sz="3200" dirty="0" err="1" smtClean="0"/>
              <a:t>qazandırmağın</a:t>
            </a:r>
            <a:r>
              <a:rPr lang="en-US" sz="3200" dirty="0" smtClean="0"/>
              <a:t> </a:t>
            </a:r>
            <a:r>
              <a:rPr lang="en-US" sz="3200" dirty="0" err="1" smtClean="0"/>
              <a:t>mümkün</a:t>
            </a:r>
            <a:r>
              <a:rPr lang="en-US" sz="3200" dirty="0" smtClean="0"/>
              <a:t> </a:t>
            </a:r>
            <a:r>
              <a:rPr lang="en-US" sz="3200" dirty="0" err="1" smtClean="0"/>
              <a:t>olub-olmadığını</a:t>
            </a:r>
            <a:r>
              <a:rPr lang="en-US" sz="3200" dirty="0" smtClean="0"/>
              <a:t> </a:t>
            </a:r>
            <a:r>
              <a:rPr lang="en-US" sz="3200" dirty="0" err="1" smtClean="0"/>
              <a:t>araşdırır</a:t>
            </a:r>
            <a:r>
              <a:rPr lang="en-US" sz="3200" dirty="0" smtClean="0"/>
              <a:t>. </a:t>
            </a:r>
            <a:r>
              <a:rPr lang="en-US" sz="3200" dirty="0" err="1" smtClean="0"/>
              <a:t>Məhkəmənin</a:t>
            </a:r>
            <a:r>
              <a:rPr lang="en-US" sz="3200" dirty="0" smtClean="0"/>
              <a:t> </a:t>
            </a:r>
            <a:r>
              <a:rPr lang="en-US" sz="3200" dirty="0" err="1" smtClean="0"/>
              <a:t>presedent</a:t>
            </a:r>
            <a:r>
              <a:rPr lang="en-US" sz="3200" dirty="0" smtClean="0"/>
              <a:t> </a:t>
            </a:r>
            <a:r>
              <a:rPr lang="en-US" sz="3200" dirty="0" err="1" smtClean="0"/>
              <a:t>hüququnda</a:t>
            </a:r>
            <a:r>
              <a:rPr lang="en-US" sz="3200" dirty="0" smtClean="0"/>
              <a:t> </a:t>
            </a:r>
            <a:r>
              <a:rPr lang="en-US" sz="3200" dirty="0" err="1" smtClean="0"/>
              <a:t>yekdilliklə</a:t>
            </a:r>
            <a:r>
              <a:rPr lang="en-US" sz="3200" dirty="0" smtClean="0"/>
              <a:t> </a:t>
            </a:r>
            <a:r>
              <a:rPr lang="en-US" sz="3200" dirty="0" err="1" smtClean="0"/>
              <a:t>təsdiq</a:t>
            </a:r>
            <a:r>
              <a:rPr lang="en-US" sz="3200" dirty="0" smtClean="0"/>
              <a:t> </a:t>
            </a:r>
            <a:r>
              <a:rPr lang="en-US" sz="3200" dirty="0" err="1" smtClean="0"/>
              <a:t>edilmiş</a:t>
            </a:r>
            <a:r>
              <a:rPr lang="en-US" sz="3200" dirty="0" smtClean="0"/>
              <a:t> </a:t>
            </a:r>
            <a:r>
              <a:rPr lang="en-US" sz="3200" dirty="0" err="1" smtClean="0"/>
              <a:t>ümumi</a:t>
            </a:r>
            <a:r>
              <a:rPr lang="en-US" sz="3200" dirty="0" smtClean="0"/>
              <a:t> </a:t>
            </a:r>
            <a:r>
              <a:rPr lang="en-US" sz="3200" dirty="0" err="1" smtClean="0"/>
              <a:t>prinsipə</a:t>
            </a:r>
            <a:r>
              <a:rPr lang="en-US" sz="3200" dirty="0" smtClean="0"/>
              <a:t> </a:t>
            </a:r>
            <a:r>
              <a:rPr lang="en-US" sz="3200" dirty="0" err="1" smtClean="0"/>
              <a:t>əsasən</a:t>
            </a:r>
            <a:r>
              <a:rPr lang="en-US" sz="3200" dirty="0" smtClean="0"/>
              <a:t>, </a:t>
            </a:r>
            <a:r>
              <a:rPr lang="en-US" sz="3200" dirty="0" err="1" smtClean="0"/>
              <a:t>Konvensiyanın</a:t>
            </a:r>
            <a:r>
              <a:rPr lang="en-US" sz="3200" dirty="0" smtClean="0"/>
              <a:t> </a:t>
            </a:r>
            <a:r>
              <a:rPr lang="en-US" sz="3200" dirty="0" err="1" smtClean="0"/>
              <a:t>təmin</a:t>
            </a:r>
            <a:r>
              <a:rPr lang="en-US" sz="3200" dirty="0" smtClean="0"/>
              <a:t> </a:t>
            </a:r>
            <a:r>
              <a:rPr lang="en-US" sz="3200" dirty="0" err="1" smtClean="0"/>
              <a:t>etdiyi</a:t>
            </a:r>
            <a:r>
              <a:rPr lang="en-US" sz="3200" dirty="0" smtClean="0"/>
              <a:t> </a:t>
            </a:r>
            <a:r>
              <a:rPr lang="en-US" sz="3200" dirty="0" err="1" smtClean="0"/>
              <a:t>hüquqlara</a:t>
            </a:r>
            <a:r>
              <a:rPr lang="en-US" sz="3200" dirty="0" smtClean="0"/>
              <a:t> </a:t>
            </a:r>
            <a:r>
              <a:rPr lang="en-US" sz="3200" dirty="0" err="1" smtClean="0"/>
              <a:t>hər</a:t>
            </a:r>
            <a:r>
              <a:rPr lang="en-US" sz="3200" dirty="0" smtClean="0"/>
              <a:t> </a:t>
            </a:r>
            <a:r>
              <a:rPr lang="en-US" sz="3200" dirty="0" err="1" smtClean="0"/>
              <a:t>hansı</a:t>
            </a:r>
            <a:r>
              <a:rPr lang="en-US" sz="3200" dirty="0" smtClean="0"/>
              <a:t> </a:t>
            </a:r>
            <a:r>
              <a:rPr lang="en-US" sz="3200" dirty="0" err="1" smtClean="0"/>
              <a:t>məhdudiyyətin</a:t>
            </a:r>
            <a:r>
              <a:rPr lang="en-US" sz="3200" dirty="0" smtClean="0"/>
              <a:t> </a:t>
            </a:r>
            <a:r>
              <a:rPr lang="en-US" sz="3200" dirty="0" err="1" smtClean="0"/>
              <a:t>tətbiq</a:t>
            </a:r>
            <a:r>
              <a:rPr lang="en-US" sz="3200" dirty="0" smtClean="0"/>
              <a:t> </a:t>
            </a:r>
            <a:r>
              <a:rPr lang="en-US" sz="3200" dirty="0" err="1" smtClean="0"/>
              <a:t>edilə</a:t>
            </a:r>
            <a:r>
              <a:rPr lang="en-US" sz="3200" dirty="0" smtClean="0"/>
              <a:t> </a:t>
            </a:r>
            <a:r>
              <a:rPr lang="en-US" sz="3200" dirty="0" err="1" smtClean="0"/>
              <a:t>bilməsi</a:t>
            </a:r>
            <a:r>
              <a:rPr lang="en-US" sz="3200" dirty="0" smtClean="0"/>
              <a:t> </a:t>
            </a:r>
            <a:r>
              <a:rPr lang="en-US" sz="3200" dirty="0" err="1" smtClean="0"/>
              <a:t>üçün</a:t>
            </a:r>
            <a:r>
              <a:rPr lang="en-US" sz="3200" dirty="0" smtClean="0"/>
              <a:t> </a:t>
            </a:r>
            <a:r>
              <a:rPr lang="en-US" sz="3200" dirty="0" err="1" smtClean="0"/>
              <a:t>həmin</a:t>
            </a:r>
            <a:r>
              <a:rPr lang="en-US" sz="3200" dirty="0" smtClean="0"/>
              <a:t> </a:t>
            </a:r>
            <a:r>
              <a:rPr lang="en-US" sz="3200" dirty="0" err="1" smtClean="0"/>
              <a:t>məhdudiyyətə</a:t>
            </a:r>
            <a:r>
              <a:rPr lang="en-US" sz="3200" dirty="0" smtClean="0"/>
              <a:t> </a:t>
            </a:r>
            <a:r>
              <a:rPr lang="en-US" sz="3200" dirty="0" err="1" smtClean="0"/>
              <a:t>Konvensiyanın</a:t>
            </a:r>
            <a:r>
              <a:rPr lang="en-US" sz="3200" dirty="0" smtClean="0"/>
              <a:t> </a:t>
            </a:r>
            <a:r>
              <a:rPr lang="en-US" sz="3200" dirty="0" err="1" smtClean="0"/>
              <a:t>öz</a:t>
            </a:r>
            <a:r>
              <a:rPr lang="en-US" sz="3200" dirty="0" smtClean="0"/>
              <a:t> </a:t>
            </a:r>
            <a:r>
              <a:rPr lang="en-US" sz="3200" dirty="0" err="1" smtClean="0"/>
              <a:t>müddəaları</a:t>
            </a:r>
            <a:r>
              <a:rPr lang="en-US" sz="3200" dirty="0" smtClean="0"/>
              <a:t> </a:t>
            </a:r>
            <a:r>
              <a:rPr lang="en-US" sz="3200" dirty="0" err="1" smtClean="0"/>
              <a:t>ilə</a:t>
            </a:r>
            <a:r>
              <a:rPr lang="en-US" sz="3200" dirty="0" smtClean="0"/>
              <a:t> </a:t>
            </a:r>
            <a:r>
              <a:rPr lang="en-US" sz="3200" dirty="0" err="1" smtClean="0"/>
              <a:t>birbaşa</a:t>
            </a:r>
            <a:r>
              <a:rPr lang="en-US" sz="3200" dirty="0" smtClean="0"/>
              <a:t> </a:t>
            </a:r>
            <a:r>
              <a:rPr lang="en-US" sz="3200" dirty="0" err="1" smtClean="0"/>
              <a:t>icazə</a:t>
            </a:r>
            <a:r>
              <a:rPr lang="en-US" sz="3200" dirty="0" smtClean="0"/>
              <a:t> </a:t>
            </a:r>
            <a:r>
              <a:rPr lang="en-US" sz="3200" dirty="0" err="1" smtClean="0"/>
              <a:t>verilməli</a:t>
            </a:r>
            <a:r>
              <a:rPr lang="az-Latn-AZ" sz="3200" dirty="0" smtClean="0"/>
              <a:t>dir.</a:t>
            </a:r>
            <a:r>
              <a:rPr lang="en-US" sz="3200" dirty="0" smtClean="0"/>
              <a:t> </a:t>
            </a:r>
            <a:endParaRPr lang="en-US" sz="3200" i="1" dirty="0"/>
          </a:p>
        </p:txBody>
      </p:sp>
      <p:sp>
        <p:nvSpPr>
          <p:cNvPr id="4" name="Slide Number Placeholder 3"/>
          <p:cNvSpPr>
            <a:spLocks noGrp="1"/>
          </p:cNvSpPr>
          <p:nvPr>
            <p:ph type="sldNum" sz="quarter" idx="12"/>
          </p:nvPr>
        </p:nvSpPr>
        <p:spPr/>
        <p:txBody>
          <a:bodyPr/>
          <a:lstStyle/>
          <a:p>
            <a:fld id="{6017FEB1-CA62-42DC-841E-A979DEFBD1C3}" type="slidenum">
              <a:rPr lang="ru-RU" smtClean="0"/>
              <a:pPr/>
              <a:t>9</a:t>
            </a:fld>
            <a:endParaRPr lang="ru-RU"/>
          </a:p>
        </p:txBody>
      </p:sp>
    </p:spTree>
    <p:extLst>
      <p:ext uri="{BB962C8B-B14F-4D97-AF65-F5344CB8AC3E}">
        <p14:creationId xmlns:p14="http://schemas.microsoft.com/office/powerpoint/2010/main" xmlns="" val="129549809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2491</TotalTime>
  <Words>1622</Words>
  <Application>Microsoft Office PowerPoint</Application>
  <PresentationFormat>On-screen Show (4:3)</PresentationFormat>
  <Paragraphs>104</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Городская</vt:lpstr>
      <vt:lpstr>İstisna halları nəzərdə tutan müddəalar: 8-ci maddənin 2-ci bəndi </vt:lpstr>
      <vt:lpstr> 8-ci maddənin 2-ci bəndi şikayətin mərhələli şəkildə təhlil edilməsinə imkan verir. Belə ki:  ◊ 8-ci maddədə nəzərdə tutulmuş hüquqa müdaxilə baş veribmi? -sualının cavabı müsbətdirsə,bu suallar cavablandırılmalıdır:  ◊ Müdaxilə qanunla nəzərdə tutulubmu?  ◊ Müdaxilə qanuni məqsəd daşıyırdımı?  ◊ Müdaxilə demokratik cəmiyyətdə zəruri idimi?  </vt:lpstr>
      <vt:lpstr>Slide 3</vt:lpstr>
      <vt:lpstr>Slide 4</vt:lpstr>
      <vt:lpstr>Slide 5</vt:lpstr>
      <vt:lpstr>Slide 6</vt:lpstr>
      <vt:lpstr>Slide 7</vt:lpstr>
      <vt:lpstr>Müdaxilənin baş verdiyini sübut etmək vəzifəsi hansı tərəfin üzərinə düşür?  8-ci maddədə nəzərdə tutulmuş hüquqlarına həqiqətən müdaxilə edildiyini sübut etmək vəzifəsi ərizəçinin üzərinə düşür. Müdaxiləyə icazə verən müəyyən qanunvericiliyin mövcudluğu, eləcə də ərizəçinin bu barədə tam məlumatlandırılması müdaxilənin baş verməsi faktının həqiqətən sübuta yetirildiyinin Məhkəmə tərəfindən müəyyən edilməsi üçün yetərlidir.  </vt:lpstr>
      <vt:lpstr>Müdaxilə əsaslı idimi? Ümumi izahat  Dövlət orqanları tərəfindən müdaxilənin baş verdiyini müəyyənləşdirdikdən sonra Məhkəmə müdaxilənin əsaslı olub-olmadığını, yəni həmin müdaxiləyə 2-ci bəndin müddəaları ilə haqq qazandırmağın mümkün olub-olmadığını araşdırır. Məhkəmənin presedent hüququnda yekdilliklə təsdiq edilmiş ümumi prinsipə əsasən, Konvensiyanın təmin etdiyi hüquqlara hər hansı məhdudiyyətin tətbiq edilə bilməsi üçün həmin məhdudiyyətə Konvensiyanın öz müddəaları ilə birbaşa icazə verilməlidir. </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Diqqətinizə görə təşəkkür edirik!</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Ayrı-seçkiliyin qadağan olunması</dc:title>
  <dc:creator>AspireONE</dc:creator>
  <cp:lastModifiedBy>ACER</cp:lastModifiedBy>
  <cp:revision>170</cp:revision>
  <dcterms:created xsi:type="dcterms:W3CDTF">2013-10-26T06:25:19Z</dcterms:created>
  <dcterms:modified xsi:type="dcterms:W3CDTF">2000-12-31T21:43:05Z</dcterms:modified>
</cp:coreProperties>
</file>