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p:sldMasterIdLst>
    <p:sldMasterId id="2147483660" r:id="rId1"/>
  </p:sldMasterIdLst>
  <p:notesMasterIdLst>
    <p:notesMasterId r:id="rId8"/>
  </p:notesMasterIdLst>
  <p:handoutMasterIdLst>
    <p:handoutMasterId r:id="rId9"/>
  </p:handoutMasterIdLst>
  <p:sldIdLst>
    <p:sldId id="256" r:id="rId2"/>
    <p:sldId id="283" r:id="rId3"/>
    <p:sldId id="309" r:id="rId4"/>
    <p:sldId id="310" r:id="rId5"/>
    <p:sldId id="311" r:id="rId6"/>
    <p:sldId id="308"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0" autoAdjust="0"/>
    <p:restoredTop sz="89640" autoAdjust="0"/>
  </p:normalViewPr>
  <p:slideViewPr>
    <p:cSldViewPr snapToGrid="0" snapToObjects="1">
      <p:cViewPr>
        <p:scale>
          <a:sx n="64" d="100"/>
          <a:sy n="64" d="100"/>
        </p:scale>
        <p:origin x="-2766" y="-750"/>
      </p:cViewPr>
      <p:guideLst>
        <p:guide orient="horz" pos="2160"/>
        <p:guide pos="2880"/>
      </p:guideLst>
    </p:cSldViewPr>
  </p:slideViewPr>
  <p:outlineViewPr>
    <p:cViewPr>
      <p:scale>
        <a:sx n="33" d="100"/>
        <a:sy n="33" d="100"/>
      </p:scale>
      <p:origin x="0" y="605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E7FF0ADE-B129-4C72-B2EF-1D2B3B9F86AC}" type="datetimeFigureOut">
              <a:rPr lang="it-IT"/>
              <a:pPr>
                <a:defRPr/>
              </a:pPr>
              <a:t>10/12/2016</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574CE1C6-DFCD-4DC1-A850-CF3B80024048}" type="slidenum">
              <a:rPr lang="it-IT" altLang="lv-LV"/>
              <a:pPr>
                <a:defRPr/>
              </a:pPr>
              <a:t>‹#›</a:t>
            </a:fld>
            <a:endParaRPr lang="it-IT" altLang="lv-LV"/>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CF6074E7-8CE6-4297-8932-A97AF7B6FE51}" type="datetimeFigureOut">
              <a:rPr lang="it-IT"/>
              <a:pPr>
                <a:defRPr/>
              </a:pPr>
              <a:t>10/12/2016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36EDADB3-19A4-45F8-8D24-71E582926EE1}" type="slidenum">
              <a:rPr lang="it-IT" altLang="lv-LV"/>
              <a:pPr>
                <a:defRPr/>
              </a:pPr>
              <a:t>‹#›</a:t>
            </a:fld>
            <a:endParaRPr lang="it-IT" altLang="lv-LV"/>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0243"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ltLang="lv-LV" smtClean="0">
              <a:ea typeface="ＭＳ Ｐゴシック" pitchFamily="34" charset="-128"/>
            </a:endParaRPr>
          </a:p>
        </p:txBody>
      </p:sp>
      <p:sp>
        <p:nvSpPr>
          <p:cNvPr id="10244" name="Segnaposto numero diapositiva 3"/>
          <p:cNvSpPr>
            <a:spLocks noGrp="1"/>
          </p:cNvSpPr>
          <p:nvPr>
            <p:ph type="sldNum" sz="quarter" idx="5"/>
          </p:nvPr>
        </p:nvSpPr>
        <p:spPr bwMode="auto">
          <a:noFill/>
          <a:ln>
            <a:miter lim="800000"/>
            <a:headEnd/>
            <a:tailEnd/>
          </a:ln>
        </p:spPr>
        <p:txBody>
          <a:bodyPr/>
          <a:lstStyle/>
          <a:p>
            <a:pPr eaLnBrk="0" hangingPunct="0"/>
            <a:fld id="{FA5A202E-D743-4E1C-A58C-6863383F525E}" type="slidenum">
              <a:rPr lang="en-US" altLang="en-US" smtClean="0">
                <a:solidFill>
                  <a:srgbClr val="000000"/>
                </a:solidFill>
              </a:rPr>
              <a:pPr eaLnBrk="0" hangingPunct="0"/>
              <a:t>2</a:t>
            </a:fld>
            <a:endParaRPr lang="en-US" altLang="en-US"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noFill/>
          <a:ln>
            <a:miter lim="800000"/>
            <a:headEnd/>
            <a:tailEnd/>
          </a:ln>
        </p:spPr>
        <p:txBody>
          <a:bodyPr/>
          <a:lstStyle/>
          <a:p>
            <a:pPr eaLnBrk="0" hangingPunct="0"/>
            <a:fld id="{B0D7E893-A712-43EA-8F0C-6470918C106E}" type="slidenum">
              <a:rPr lang="en-US" altLang="en-US" smtClean="0">
                <a:solidFill>
                  <a:srgbClr val="000000"/>
                </a:solidFill>
              </a:rPr>
              <a:pPr eaLnBrk="0" hangingPunct="0"/>
              <a:t>3</a:t>
            </a:fld>
            <a:endParaRPr lang="en-US" altLang="en-US" smtClean="0">
              <a:solidFill>
                <a:srgbClr val="000000"/>
              </a:solidFill>
            </a:endParaRPr>
          </a:p>
        </p:txBody>
      </p:sp>
      <p:sp>
        <p:nvSpPr>
          <p:cNvPr id="11267" name="Rectangle 2"/>
          <p:cNvSpPr>
            <a:spLocks noChangeArrowheads="1" noTextEdit="1"/>
          </p:cNvSpPr>
          <p:nvPr>
            <p:ph type="sldImg"/>
          </p:nvPr>
        </p:nvSpPr>
        <p:spPr bwMode="auto">
          <a:noFill/>
          <a:ln>
            <a:solidFill>
              <a:srgbClr val="000000"/>
            </a:solidFill>
            <a:miter lim="800000"/>
            <a:headEnd/>
            <a:tailEnd/>
          </a:ln>
        </p:spPr>
      </p:sp>
      <p:sp>
        <p:nvSpPr>
          <p:cNvPr id="11268" name="Rectangle 3"/>
          <p:cNvSpPr>
            <a:spLocks noGrp="1" noChangeArrowheads="1"/>
          </p:cNvSpPr>
          <p:nvPr>
            <p:ph type="body" idx="1"/>
          </p:nvPr>
        </p:nvSpPr>
        <p:spPr bwMode="auto">
          <a:xfrm>
            <a:off x="585788" y="4343400"/>
            <a:ext cx="5759450" cy="4114800"/>
          </a:xfrm>
          <a:noFill/>
        </p:spPr>
        <p:txBody>
          <a:bodyPr wrap="square" numCol="1" anchor="t" anchorCtr="0" compatLnSpc="1">
            <a:prstTxWarp prst="textNoShape">
              <a:avLst/>
            </a:prstTxWarp>
          </a:bodyPr>
          <a:lstStyle/>
          <a:p>
            <a:pPr algn="just"/>
            <a:r>
              <a:rPr lang="en-GB" altLang="en-US" sz="1000" smtClean="0">
                <a:latin typeface="Arial" charset="0"/>
                <a:ea typeface="ＭＳ Ｐゴシック" pitchFamily="34" charset="-128"/>
              </a:rPr>
              <a:t>In the case of Pretty v UK (29 April 2002) the Court gives a description of the concept of </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private life</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 without giving an exhaustive definition:</a:t>
            </a:r>
            <a:endParaRPr lang="en-US" altLang="ja-JP" sz="1000" smtClean="0">
              <a:latin typeface="Arial" charset="0"/>
              <a:ea typeface="ＭＳ Ｐゴシック" pitchFamily="34" charset="-128"/>
            </a:endParaRPr>
          </a:p>
          <a:p>
            <a:pPr algn="just"/>
            <a:r>
              <a:rPr lang="en-US" altLang="it-IT" sz="1000" smtClean="0">
                <a:latin typeface="Arial" charset="0"/>
                <a:ea typeface="ＭＳ Ｐゴシック" pitchFamily="34" charset="-128"/>
              </a:rPr>
              <a:t>“</a:t>
            </a:r>
            <a:r>
              <a:rPr lang="en-US" altLang="en-US" sz="1000" smtClean="0">
                <a:latin typeface="Arial" charset="0"/>
                <a:ea typeface="ＭＳ Ｐゴシック" pitchFamily="34" charset="-128"/>
              </a:rPr>
              <a:t>61.  As the Court has had previous occasion to remark, the concept of </a:t>
            </a:r>
            <a:r>
              <a:rPr lang="en-US" altLang="it-IT" sz="1000" smtClean="0">
                <a:latin typeface="Arial" charset="0"/>
                <a:ea typeface="ＭＳ Ｐゴシック" pitchFamily="34" charset="-128"/>
              </a:rPr>
              <a:t>“</a:t>
            </a:r>
            <a:r>
              <a:rPr lang="en-US" altLang="en-US" sz="1000" smtClean="0">
                <a:latin typeface="Arial" charset="0"/>
                <a:ea typeface="ＭＳ Ｐゴシック" pitchFamily="34" charset="-128"/>
              </a:rPr>
              <a:t>private life</a:t>
            </a:r>
            <a:r>
              <a:rPr lang="en-US" altLang="it-IT" sz="1000" smtClean="0">
                <a:latin typeface="Arial" charset="0"/>
                <a:ea typeface="ＭＳ Ｐゴシック" pitchFamily="34" charset="-128"/>
              </a:rPr>
              <a:t>”</a:t>
            </a:r>
            <a:r>
              <a:rPr lang="en-US" altLang="en-US" sz="1000" smtClean="0">
                <a:latin typeface="Arial" charset="0"/>
                <a:ea typeface="ＭＳ Ｐゴシック" pitchFamily="34" charset="-128"/>
              </a:rPr>
              <a:t> is a broad term not susceptible to exhaustive definition. It covers the physical and psychological integrity of a person (see </a:t>
            </a:r>
            <a:r>
              <a:rPr lang="en-US" altLang="en-US" sz="1000" i="1" smtClean="0">
                <a:latin typeface="Arial" charset="0"/>
                <a:ea typeface="ＭＳ Ｐゴシック" pitchFamily="34" charset="-128"/>
              </a:rPr>
              <a:t>X and Y v. the Netherlands</a:t>
            </a:r>
            <a:r>
              <a:rPr lang="en-US" altLang="en-US" sz="1000" smtClean="0">
                <a:latin typeface="Arial" charset="0"/>
                <a:ea typeface="ＭＳ Ｐゴシック" pitchFamily="34" charset="-128"/>
              </a:rPr>
              <a:t>, judgment of 26 March 1985, Series A no. 91, p. 11, § 22). It can sometimes embrace aspects of an individual's physical and social identity (see </a:t>
            </a:r>
            <a:r>
              <a:rPr lang="en-US" altLang="en-US" sz="1000" i="1" smtClean="0">
                <a:latin typeface="Arial" charset="0"/>
                <a:ea typeface="ＭＳ Ｐゴシック" pitchFamily="34" charset="-128"/>
              </a:rPr>
              <a:t>Mikulić v. Croatia</a:t>
            </a:r>
            <a:r>
              <a:rPr lang="en-US" altLang="en-US" sz="1000" smtClean="0">
                <a:latin typeface="Arial" charset="0"/>
                <a:ea typeface="ＭＳ Ｐゴシック" pitchFamily="34" charset="-128"/>
              </a:rPr>
              <a:t>, no. 53176/99, § 53, ECHR 2002-I). Elements such as, for example, gender identification, name and sexual orientation and sexual life fall within the personal sphere protected by Article 8 (see, for example, </a:t>
            </a:r>
            <a:r>
              <a:rPr lang="en-US" altLang="en-US" sz="1000" i="1" smtClean="0">
                <a:latin typeface="Arial" charset="0"/>
                <a:ea typeface="ＭＳ Ｐゴシック" pitchFamily="34" charset="-128"/>
              </a:rPr>
              <a:t>B. v. France</a:t>
            </a:r>
            <a:r>
              <a:rPr lang="en-US" altLang="en-US" sz="1000" smtClean="0">
                <a:latin typeface="Arial" charset="0"/>
                <a:ea typeface="ＭＳ Ｐゴシック" pitchFamily="34" charset="-128"/>
              </a:rPr>
              <a:t>, judgment of 25 March 1992, Series A no. 232-C, pp. 53-54, § 63; </a:t>
            </a:r>
            <a:r>
              <a:rPr lang="en-US" altLang="en-US" sz="1000" i="1" smtClean="0">
                <a:latin typeface="Arial" charset="0"/>
                <a:ea typeface="ＭＳ Ｐゴシック" pitchFamily="34" charset="-128"/>
              </a:rPr>
              <a:t>Burghartz v. Switzerland</a:t>
            </a:r>
            <a:r>
              <a:rPr lang="en-US" altLang="en-US" sz="1000" smtClean="0">
                <a:latin typeface="Arial" charset="0"/>
                <a:ea typeface="ＭＳ Ｐゴシック" pitchFamily="34" charset="-128"/>
              </a:rPr>
              <a:t>, judgment of 22 February 1994, Series A no. 280-B, p. 28, § 24; </a:t>
            </a:r>
            <a:r>
              <a:rPr lang="en-US" altLang="en-US" sz="1000" i="1" smtClean="0">
                <a:latin typeface="Arial" charset="0"/>
                <a:ea typeface="ＭＳ Ｐゴシック" pitchFamily="34" charset="-128"/>
              </a:rPr>
              <a:t>Dudgeon v. the United Kingdom</a:t>
            </a:r>
            <a:r>
              <a:rPr lang="en-US" altLang="en-US" sz="1000" smtClean="0">
                <a:latin typeface="Arial" charset="0"/>
                <a:ea typeface="ＭＳ Ｐゴシック" pitchFamily="34" charset="-128"/>
              </a:rPr>
              <a:t>, judgment of 22 October 1981, Series A no. 45, pp. 18-19, § 41; and </a:t>
            </a:r>
            <a:r>
              <a:rPr lang="en-US" altLang="en-US" sz="1000" i="1" smtClean="0">
                <a:latin typeface="Arial" charset="0"/>
                <a:ea typeface="ＭＳ Ｐゴシック" pitchFamily="34" charset="-128"/>
              </a:rPr>
              <a:t>Laskey, Jaggard and Brown</a:t>
            </a:r>
            <a:r>
              <a:rPr lang="en-US" altLang="en-US" sz="1000" smtClean="0">
                <a:latin typeface="Arial" charset="0"/>
                <a:ea typeface="ＭＳ Ｐゴシック" pitchFamily="34" charset="-128"/>
              </a:rPr>
              <a:t>, cited above, p. 131, § 36). Article 8 also protects a right to personal development, and the right to establish and develop relationships with other human beings and the outside world (see, for example, </a:t>
            </a:r>
            <a:r>
              <a:rPr lang="en-US" altLang="en-US" sz="1000" i="1" smtClean="0">
                <a:latin typeface="Arial" charset="0"/>
                <a:ea typeface="ＭＳ Ｐゴシック" pitchFamily="34" charset="-128"/>
              </a:rPr>
              <a:t>Burghartz</a:t>
            </a:r>
            <a:r>
              <a:rPr lang="en-US" altLang="en-US" sz="1000" smtClean="0">
                <a:latin typeface="Arial" charset="0"/>
                <a:ea typeface="ＭＳ Ｐゴシック" pitchFamily="34" charset="-128"/>
              </a:rPr>
              <a:t>, cited above, opinion of the Commission, p. 37, § 47, and </a:t>
            </a:r>
            <a:r>
              <a:rPr lang="en-US" altLang="en-US" sz="1000" i="1" smtClean="0">
                <a:latin typeface="Arial" charset="0"/>
                <a:ea typeface="ＭＳ Ｐゴシック" pitchFamily="34" charset="-128"/>
              </a:rPr>
              <a:t>Friedl v. Austria</a:t>
            </a:r>
            <a:r>
              <a:rPr lang="en-US" altLang="en-US" sz="1000" smtClean="0">
                <a:latin typeface="Arial" charset="0"/>
                <a:ea typeface="ＭＳ Ｐゴシック" pitchFamily="34" charset="-128"/>
              </a:rPr>
              <a:t>, judgment of 31 January 1995, Series A no. 305-B, opinion of the Commission, p. 20, § 45). Although no previous case has established as such any right to self-determination as being contained in Article 8 of the Convention, the Court considers that the notion of personal autonomy is an important principle underlying the interpretation of its guarantees.</a:t>
            </a:r>
            <a:r>
              <a:rPr lang="en-US" altLang="it-IT" sz="1000" smtClean="0">
                <a:latin typeface="Arial" charset="0"/>
                <a:ea typeface="ＭＳ Ｐゴシック" pitchFamily="34" charset="-128"/>
              </a:rPr>
              <a:t>”</a:t>
            </a:r>
            <a:endParaRPr lang="en-GB" altLang="ja-JP" sz="1000" smtClean="0">
              <a:latin typeface="Arial" charset="0"/>
              <a:ea typeface="ＭＳ Ｐゴシック" pitchFamily="34" charset="-128"/>
            </a:endParaRPr>
          </a:p>
          <a:p>
            <a:pPr algn="just"/>
            <a:r>
              <a:rPr lang="en-GB" altLang="en-US" sz="1000" smtClean="0">
                <a:latin typeface="Arial" charset="0"/>
                <a:ea typeface="ＭＳ Ｐゴシック" pitchFamily="34" charset="-128"/>
              </a:rPr>
              <a:t>The notion of private life at its broadest is a recognition and affirmation that the State should interfere as little as possible with individuals and allow them to develop as each individual sees fit. </a:t>
            </a:r>
          </a:p>
          <a:p>
            <a:pPr algn="just"/>
            <a:r>
              <a:rPr lang="en-GB" altLang="en-US" sz="1000" smtClean="0">
                <a:latin typeface="Arial" charset="0"/>
                <a:ea typeface="ＭＳ Ｐゴシック" pitchFamily="34" charset="-128"/>
              </a:rPr>
              <a:t>The concept of private life therefore incorporates the classic notion of civil liberties - in that the state should not be permitted to intrude into the private sphere in the absence of strict justification.</a:t>
            </a:r>
          </a:p>
          <a:p>
            <a:pPr algn="just"/>
            <a:r>
              <a:rPr lang="en-GB" altLang="en-US" sz="1000" smtClean="0">
                <a:latin typeface="Arial" charset="0"/>
                <a:ea typeface="ＭＳ Ｐゴシック" pitchFamily="34" charset="-128"/>
              </a:rPr>
              <a:t>Included within the idea of private life are personal freedoms, personal autonomy, personal integrity and personal relations. These ideas form part of a broader notion of the State</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s limited role within the private sphere where individual development is concerned. That wider notion of privacy includes more straightforward ideas such as State control of individuals within society, regulation of private conduct and surveillance.</a:t>
            </a:r>
            <a:endParaRPr lang="en-GB" altLang="en-US" sz="1000" smtClean="0">
              <a:latin typeface="Arial" charset="0"/>
              <a:ea typeface="ＭＳ Ｐゴシック" pitchFamily="34" charset="-128"/>
            </a:endParaRPr>
          </a:p>
          <a:p>
            <a:pPr algn="just"/>
            <a:endParaRPr lang="en-GB" altLang="lv-LV" sz="1000" smtClean="0">
              <a:latin typeface="Arial"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bwMode="auto">
          <a:noFill/>
          <a:ln>
            <a:miter lim="800000"/>
            <a:headEnd/>
            <a:tailEnd/>
          </a:ln>
        </p:spPr>
        <p:txBody>
          <a:bodyPr/>
          <a:lstStyle/>
          <a:p>
            <a:pPr eaLnBrk="0" hangingPunct="0"/>
            <a:fld id="{EFCD34C3-293C-4675-8D22-6BA6247EEA75}" type="slidenum">
              <a:rPr lang="en-US" altLang="en-US" smtClean="0">
                <a:solidFill>
                  <a:srgbClr val="000000"/>
                </a:solidFill>
              </a:rPr>
              <a:pPr eaLnBrk="0" hangingPunct="0"/>
              <a:t>4</a:t>
            </a:fld>
            <a:endParaRPr lang="en-US" altLang="en-US" smtClean="0">
              <a:solidFill>
                <a:srgbClr val="000000"/>
              </a:solidFill>
            </a:endParaRPr>
          </a:p>
        </p:txBody>
      </p:sp>
      <p:sp>
        <p:nvSpPr>
          <p:cNvPr id="12291" name="Rectangle 2"/>
          <p:cNvSpPr>
            <a:spLocks noChangeArrowheads="1" noTextEdit="1"/>
          </p:cNvSpPr>
          <p:nvPr>
            <p:ph type="sldImg"/>
          </p:nvPr>
        </p:nvSpPr>
        <p:spPr bwMode="auto">
          <a:noFill/>
          <a:ln>
            <a:solidFill>
              <a:srgbClr val="000000"/>
            </a:solidFill>
            <a:miter lim="800000"/>
            <a:headEnd/>
            <a:tailEnd/>
          </a:ln>
        </p:spPr>
      </p:sp>
      <p:sp>
        <p:nvSpPr>
          <p:cNvPr id="12292" name="Rectangle 3"/>
          <p:cNvSpPr>
            <a:spLocks noGrp="1" noChangeArrowheads="1"/>
          </p:cNvSpPr>
          <p:nvPr>
            <p:ph type="body" idx="1"/>
          </p:nvPr>
        </p:nvSpPr>
        <p:spPr bwMode="auto">
          <a:xfrm>
            <a:off x="585788" y="4343400"/>
            <a:ext cx="5759450" cy="4114800"/>
          </a:xfrm>
          <a:noFill/>
        </p:spPr>
        <p:txBody>
          <a:bodyPr wrap="square" numCol="1" anchor="t" anchorCtr="0" compatLnSpc="1">
            <a:prstTxWarp prst="textNoShape">
              <a:avLst/>
            </a:prstTxWarp>
          </a:bodyPr>
          <a:lstStyle/>
          <a:p>
            <a:pPr algn="just"/>
            <a:r>
              <a:rPr lang="en-GB" altLang="en-US" sz="1000" smtClean="0">
                <a:latin typeface="Arial" charset="0"/>
                <a:ea typeface="ＭＳ Ｐゴシック" pitchFamily="34" charset="-128"/>
              </a:rPr>
              <a:t>In the case of Pretty v UK (29 April 2002) the Court gives a description of the concept of </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private life</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 without giving an exhaustive definition:</a:t>
            </a:r>
            <a:endParaRPr lang="en-US" altLang="ja-JP" sz="1000" smtClean="0">
              <a:latin typeface="Arial" charset="0"/>
              <a:ea typeface="ＭＳ Ｐゴシック" pitchFamily="34" charset="-128"/>
            </a:endParaRPr>
          </a:p>
          <a:p>
            <a:pPr algn="just"/>
            <a:r>
              <a:rPr lang="en-US" altLang="it-IT" sz="1000" smtClean="0">
                <a:latin typeface="Arial" charset="0"/>
                <a:ea typeface="ＭＳ Ｐゴシック" pitchFamily="34" charset="-128"/>
              </a:rPr>
              <a:t>“</a:t>
            </a:r>
            <a:r>
              <a:rPr lang="en-US" altLang="en-US" sz="1000" smtClean="0">
                <a:latin typeface="Arial" charset="0"/>
                <a:ea typeface="ＭＳ Ｐゴシック" pitchFamily="34" charset="-128"/>
              </a:rPr>
              <a:t>61.  As the Court has had previous occasion to remark, the concept of </a:t>
            </a:r>
            <a:r>
              <a:rPr lang="en-US" altLang="it-IT" sz="1000" smtClean="0">
                <a:latin typeface="Arial" charset="0"/>
                <a:ea typeface="ＭＳ Ｐゴシック" pitchFamily="34" charset="-128"/>
              </a:rPr>
              <a:t>“</a:t>
            </a:r>
            <a:r>
              <a:rPr lang="en-US" altLang="en-US" sz="1000" smtClean="0">
                <a:latin typeface="Arial" charset="0"/>
                <a:ea typeface="ＭＳ Ｐゴシック" pitchFamily="34" charset="-128"/>
              </a:rPr>
              <a:t>private life</a:t>
            </a:r>
            <a:r>
              <a:rPr lang="en-US" altLang="it-IT" sz="1000" smtClean="0">
                <a:latin typeface="Arial" charset="0"/>
                <a:ea typeface="ＭＳ Ｐゴシック" pitchFamily="34" charset="-128"/>
              </a:rPr>
              <a:t>”</a:t>
            </a:r>
            <a:r>
              <a:rPr lang="en-US" altLang="en-US" sz="1000" smtClean="0">
                <a:latin typeface="Arial" charset="0"/>
                <a:ea typeface="ＭＳ Ｐゴシック" pitchFamily="34" charset="-128"/>
              </a:rPr>
              <a:t> is a broad term not susceptible to exhaustive definition. It covers the physical and psychological integrity of a person (see </a:t>
            </a:r>
            <a:r>
              <a:rPr lang="en-US" altLang="en-US" sz="1000" i="1" smtClean="0">
                <a:latin typeface="Arial" charset="0"/>
                <a:ea typeface="ＭＳ Ｐゴシック" pitchFamily="34" charset="-128"/>
              </a:rPr>
              <a:t>X and Y v. the Netherlands</a:t>
            </a:r>
            <a:r>
              <a:rPr lang="en-US" altLang="en-US" sz="1000" smtClean="0">
                <a:latin typeface="Arial" charset="0"/>
                <a:ea typeface="ＭＳ Ｐゴシック" pitchFamily="34" charset="-128"/>
              </a:rPr>
              <a:t>, judgment of 26 March 1985, Series A no. 91, p. 11, § 22). It can sometimes embrace aspects of an individual's physical and social identity (see </a:t>
            </a:r>
            <a:r>
              <a:rPr lang="en-US" altLang="en-US" sz="1000" i="1" smtClean="0">
                <a:latin typeface="Arial" charset="0"/>
                <a:ea typeface="ＭＳ Ｐゴシック" pitchFamily="34" charset="-128"/>
              </a:rPr>
              <a:t>Mikulić v. Croatia</a:t>
            </a:r>
            <a:r>
              <a:rPr lang="en-US" altLang="en-US" sz="1000" smtClean="0">
                <a:latin typeface="Arial" charset="0"/>
                <a:ea typeface="ＭＳ Ｐゴシック" pitchFamily="34" charset="-128"/>
              </a:rPr>
              <a:t>, no. 53176/99, § 53, ECHR 2002-I). Elements such as, for example, gender identification, name and sexual orientation and sexual life fall within the personal sphere protected by Article 8 (see, for example, </a:t>
            </a:r>
            <a:r>
              <a:rPr lang="en-US" altLang="en-US" sz="1000" i="1" smtClean="0">
                <a:latin typeface="Arial" charset="0"/>
                <a:ea typeface="ＭＳ Ｐゴシック" pitchFamily="34" charset="-128"/>
              </a:rPr>
              <a:t>B. v. France</a:t>
            </a:r>
            <a:r>
              <a:rPr lang="en-US" altLang="en-US" sz="1000" smtClean="0">
                <a:latin typeface="Arial" charset="0"/>
                <a:ea typeface="ＭＳ Ｐゴシック" pitchFamily="34" charset="-128"/>
              </a:rPr>
              <a:t>, judgment of 25 March 1992, Series A no. 232-C, pp. 53-54, § 63; </a:t>
            </a:r>
            <a:r>
              <a:rPr lang="en-US" altLang="en-US" sz="1000" i="1" smtClean="0">
                <a:latin typeface="Arial" charset="0"/>
                <a:ea typeface="ＭＳ Ｐゴシック" pitchFamily="34" charset="-128"/>
              </a:rPr>
              <a:t>Burghartz v. Switzerland</a:t>
            </a:r>
            <a:r>
              <a:rPr lang="en-US" altLang="en-US" sz="1000" smtClean="0">
                <a:latin typeface="Arial" charset="0"/>
                <a:ea typeface="ＭＳ Ｐゴシック" pitchFamily="34" charset="-128"/>
              </a:rPr>
              <a:t>, judgment of 22 February 1994, Series A no. 280-B, p. 28, § 24; </a:t>
            </a:r>
            <a:r>
              <a:rPr lang="en-US" altLang="en-US" sz="1000" i="1" smtClean="0">
                <a:latin typeface="Arial" charset="0"/>
                <a:ea typeface="ＭＳ Ｐゴシック" pitchFamily="34" charset="-128"/>
              </a:rPr>
              <a:t>Dudgeon v. the United Kingdom</a:t>
            </a:r>
            <a:r>
              <a:rPr lang="en-US" altLang="en-US" sz="1000" smtClean="0">
                <a:latin typeface="Arial" charset="0"/>
                <a:ea typeface="ＭＳ Ｐゴシック" pitchFamily="34" charset="-128"/>
              </a:rPr>
              <a:t>, judgment of 22 October 1981, Series A no. 45, pp. 18-19, § 41; and </a:t>
            </a:r>
            <a:r>
              <a:rPr lang="en-US" altLang="en-US" sz="1000" i="1" smtClean="0">
                <a:latin typeface="Arial" charset="0"/>
                <a:ea typeface="ＭＳ Ｐゴシック" pitchFamily="34" charset="-128"/>
              </a:rPr>
              <a:t>Laskey, Jaggard and Brown</a:t>
            </a:r>
            <a:r>
              <a:rPr lang="en-US" altLang="en-US" sz="1000" smtClean="0">
                <a:latin typeface="Arial" charset="0"/>
                <a:ea typeface="ＭＳ Ｐゴシック" pitchFamily="34" charset="-128"/>
              </a:rPr>
              <a:t>, cited above, p. 131, § 36). Article 8 also protects a right to personal development, and the right to establish and develop relationships with other human beings and the outside world (see, for example, </a:t>
            </a:r>
            <a:r>
              <a:rPr lang="en-US" altLang="en-US" sz="1000" i="1" smtClean="0">
                <a:latin typeface="Arial" charset="0"/>
                <a:ea typeface="ＭＳ Ｐゴシック" pitchFamily="34" charset="-128"/>
              </a:rPr>
              <a:t>Burghartz</a:t>
            </a:r>
            <a:r>
              <a:rPr lang="en-US" altLang="en-US" sz="1000" smtClean="0">
                <a:latin typeface="Arial" charset="0"/>
                <a:ea typeface="ＭＳ Ｐゴシック" pitchFamily="34" charset="-128"/>
              </a:rPr>
              <a:t>, cited above, opinion of the Commission, p. 37, § 47, and </a:t>
            </a:r>
            <a:r>
              <a:rPr lang="en-US" altLang="en-US" sz="1000" i="1" smtClean="0">
                <a:latin typeface="Arial" charset="0"/>
                <a:ea typeface="ＭＳ Ｐゴシック" pitchFamily="34" charset="-128"/>
              </a:rPr>
              <a:t>Friedl v. Austria</a:t>
            </a:r>
            <a:r>
              <a:rPr lang="en-US" altLang="en-US" sz="1000" smtClean="0">
                <a:latin typeface="Arial" charset="0"/>
                <a:ea typeface="ＭＳ Ｐゴシック" pitchFamily="34" charset="-128"/>
              </a:rPr>
              <a:t>, judgment of 31 January 1995, Series A no. 305-B, opinion of the Commission, p. 20, § 45). Although no previous case has established as such any right to self-determination as being contained in Article 8 of the Convention, the Court considers that the notion of personal autonomy is an important principle underlying the interpretation of its guarantees.</a:t>
            </a:r>
            <a:r>
              <a:rPr lang="en-US" altLang="it-IT" sz="1000" smtClean="0">
                <a:latin typeface="Arial" charset="0"/>
                <a:ea typeface="ＭＳ Ｐゴシック" pitchFamily="34" charset="-128"/>
              </a:rPr>
              <a:t>”</a:t>
            </a:r>
            <a:endParaRPr lang="en-GB" altLang="ja-JP" sz="1000" smtClean="0">
              <a:latin typeface="Arial" charset="0"/>
              <a:ea typeface="ＭＳ Ｐゴシック" pitchFamily="34" charset="-128"/>
            </a:endParaRPr>
          </a:p>
          <a:p>
            <a:pPr algn="just"/>
            <a:r>
              <a:rPr lang="en-GB" altLang="en-US" sz="1000" smtClean="0">
                <a:latin typeface="Arial" charset="0"/>
                <a:ea typeface="ＭＳ Ｐゴシック" pitchFamily="34" charset="-128"/>
              </a:rPr>
              <a:t>The notion of private life at its broadest is a recognition and affirmation that the State should interfere as little as possible with individuals and allow them to develop as each individual sees fit. </a:t>
            </a:r>
          </a:p>
          <a:p>
            <a:pPr algn="just"/>
            <a:r>
              <a:rPr lang="en-GB" altLang="en-US" sz="1000" smtClean="0">
                <a:latin typeface="Arial" charset="0"/>
                <a:ea typeface="ＭＳ Ｐゴシック" pitchFamily="34" charset="-128"/>
              </a:rPr>
              <a:t>The concept of private life therefore incorporates the classic notion of civil liberties - in that the state should not be permitted to intrude into the private sphere in the absence of strict justification.</a:t>
            </a:r>
          </a:p>
          <a:p>
            <a:pPr algn="just"/>
            <a:r>
              <a:rPr lang="en-GB" altLang="en-US" sz="1000" smtClean="0">
                <a:latin typeface="Arial" charset="0"/>
                <a:ea typeface="ＭＳ Ｐゴシック" pitchFamily="34" charset="-128"/>
              </a:rPr>
              <a:t>Included within the idea of private life are personal freedoms, personal autonomy, personal integrity and personal relations. These ideas form part of a broader notion of the State</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s limited role within the private sphere where individual development is concerned. That wider notion of privacy includes more straightforward ideas such as State control of individuals within society, regulation of private conduct and surveillance.</a:t>
            </a:r>
            <a:endParaRPr lang="en-GB" altLang="en-US" sz="1000" smtClean="0">
              <a:latin typeface="Arial" charset="0"/>
              <a:ea typeface="ＭＳ Ｐゴシック" pitchFamily="34" charset="-128"/>
            </a:endParaRPr>
          </a:p>
          <a:p>
            <a:pPr algn="just"/>
            <a:endParaRPr lang="en-GB" altLang="lv-LV" sz="1000" smtClean="0">
              <a:latin typeface="Arial"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bwMode="auto">
          <a:noFill/>
          <a:ln>
            <a:miter lim="800000"/>
            <a:headEnd/>
            <a:tailEnd/>
          </a:ln>
        </p:spPr>
        <p:txBody>
          <a:bodyPr/>
          <a:lstStyle/>
          <a:p>
            <a:pPr eaLnBrk="0" hangingPunct="0"/>
            <a:fld id="{75C825B2-9BF2-455D-91C6-B729D1458601}" type="slidenum">
              <a:rPr lang="en-US" altLang="en-US" smtClean="0">
                <a:solidFill>
                  <a:srgbClr val="000000"/>
                </a:solidFill>
              </a:rPr>
              <a:pPr eaLnBrk="0" hangingPunct="0"/>
              <a:t>5</a:t>
            </a:fld>
            <a:endParaRPr lang="en-US" altLang="en-US" smtClean="0">
              <a:solidFill>
                <a:srgbClr val="000000"/>
              </a:solidFill>
            </a:endParaRPr>
          </a:p>
        </p:txBody>
      </p:sp>
      <p:sp>
        <p:nvSpPr>
          <p:cNvPr id="13315" name="Rectangle 2"/>
          <p:cNvSpPr>
            <a:spLocks noChangeArrowheads="1" noTextEdit="1"/>
          </p:cNvSpPr>
          <p:nvPr>
            <p:ph type="sldImg"/>
          </p:nvPr>
        </p:nvSpPr>
        <p:spPr bwMode="auto">
          <a:noFill/>
          <a:ln>
            <a:solidFill>
              <a:srgbClr val="000000"/>
            </a:solidFill>
            <a:miter lim="800000"/>
            <a:headEnd/>
            <a:tailEnd/>
          </a:ln>
        </p:spPr>
      </p:sp>
      <p:sp>
        <p:nvSpPr>
          <p:cNvPr id="13316" name="Rectangle 3"/>
          <p:cNvSpPr>
            <a:spLocks noGrp="1" noChangeArrowheads="1"/>
          </p:cNvSpPr>
          <p:nvPr>
            <p:ph type="body" idx="1"/>
          </p:nvPr>
        </p:nvSpPr>
        <p:spPr bwMode="auto">
          <a:xfrm>
            <a:off x="585788" y="4343400"/>
            <a:ext cx="5759450" cy="4114800"/>
          </a:xfrm>
          <a:noFill/>
        </p:spPr>
        <p:txBody>
          <a:bodyPr wrap="square" numCol="1" anchor="t" anchorCtr="0" compatLnSpc="1">
            <a:prstTxWarp prst="textNoShape">
              <a:avLst/>
            </a:prstTxWarp>
          </a:bodyPr>
          <a:lstStyle/>
          <a:p>
            <a:pPr algn="just"/>
            <a:r>
              <a:rPr lang="en-GB" altLang="en-US" sz="1000" smtClean="0">
                <a:latin typeface="Arial" charset="0"/>
                <a:ea typeface="ＭＳ Ｐゴシック" pitchFamily="34" charset="-128"/>
              </a:rPr>
              <a:t>In the case of Pretty v UK (29 April 2002) the Court gives a description of the concept of </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private life</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 without giving an exhaustive definition:</a:t>
            </a:r>
            <a:endParaRPr lang="en-US" altLang="ja-JP" sz="1000" smtClean="0">
              <a:latin typeface="Arial" charset="0"/>
              <a:ea typeface="ＭＳ Ｐゴシック" pitchFamily="34" charset="-128"/>
            </a:endParaRPr>
          </a:p>
          <a:p>
            <a:pPr algn="just"/>
            <a:r>
              <a:rPr lang="en-US" altLang="it-IT" sz="1000" smtClean="0">
                <a:latin typeface="Arial" charset="0"/>
                <a:ea typeface="ＭＳ Ｐゴシック" pitchFamily="34" charset="-128"/>
              </a:rPr>
              <a:t>“</a:t>
            </a:r>
            <a:r>
              <a:rPr lang="en-US" altLang="en-US" sz="1000" smtClean="0">
                <a:latin typeface="Arial" charset="0"/>
                <a:ea typeface="ＭＳ Ｐゴシック" pitchFamily="34" charset="-128"/>
              </a:rPr>
              <a:t>61.  As the Court has had previous occasion to remark, the concept of </a:t>
            </a:r>
            <a:r>
              <a:rPr lang="en-US" altLang="it-IT" sz="1000" smtClean="0">
                <a:latin typeface="Arial" charset="0"/>
                <a:ea typeface="ＭＳ Ｐゴシック" pitchFamily="34" charset="-128"/>
              </a:rPr>
              <a:t>“</a:t>
            </a:r>
            <a:r>
              <a:rPr lang="en-US" altLang="en-US" sz="1000" smtClean="0">
                <a:latin typeface="Arial" charset="0"/>
                <a:ea typeface="ＭＳ Ｐゴシック" pitchFamily="34" charset="-128"/>
              </a:rPr>
              <a:t>private life</a:t>
            </a:r>
            <a:r>
              <a:rPr lang="en-US" altLang="it-IT" sz="1000" smtClean="0">
                <a:latin typeface="Arial" charset="0"/>
                <a:ea typeface="ＭＳ Ｐゴシック" pitchFamily="34" charset="-128"/>
              </a:rPr>
              <a:t>”</a:t>
            </a:r>
            <a:r>
              <a:rPr lang="en-US" altLang="en-US" sz="1000" smtClean="0">
                <a:latin typeface="Arial" charset="0"/>
                <a:ea typeface="ＭＳ Ｐゴシック" pitchFamily="34" charset="-128"/>
              </a:rPr>
              <a:t> is a broad term not susceptible to exhaustive definition. It covers the physical and psychological integrity of a person (see </a:t>
            </a:r>
            <a:r>
              <a:rPr lang="en-US" altLang="en-US" sz="1000" i="1" smtClean="0">
                <a:latin typeface="Arial" charset="0"/>
                <a:ea typeface="ＭＳ Ｐゴシック" pitchFamily="34" charset="-128"/>
              </a:rPr>
              <a:t>X and Y v. the Netherlands</a:t>
            </a:r>
            <a:r>
              <a:rPr lang="en-US" altLang="en-US" sz="1000" smtClean="0">
                <a:latin typeface="Arial" charset="0"/>
                <a:ea typeface="ＭＳ Ｐゴシック" pitchFamily="34" charset="-128"/>
              </a:rPr>
              <a:t>, judgment of 26 March 1985, Series A no. 91, p. 11, § 22). It can sometimes embrace aspects of an individual's physical and social identity (see </a:t>
            </a:r>
            <a:r>
              <a:rPr lang="en-US" altLang="en-US" sz="1000" i="1" smtClean="0">
                <a:latin typeface="Arial" charset="0"/>
                <a:ea typeface="ＭＳ Ｐゴシック" pitchFamily="34" charset="-128"/>
              </a:rPr>
              <a:t>Mikulić v. Croatia</a:t>
            </a:r>
            <a:r>
              <a:rPr lang="en-US" altLang="en-US" sz="1000" smtClean="0">
                <a:latin typeface="Arial" charset="0"/>
                <a:ea typeface="ＭＳ Ｐゴシック" pitchFamily="34" charset="-128"/>
              </a:rPr>
              <a:t>, no. 53176/99, § 53, ECHR 2002-I). Elements such as, for example, gender identification, name and sexual orientation and sexual life fall within the personal sphere protected by Article 8 (see, for example, </a:t>
            </a:r>
            <a:r>
              <a:rPr lang="en-US" altLang="en-US" sz="1000" i="1" smtClean="0">
                <a:latin typeface="Arial" charset="0"/>
                <a:ea typeface="ＭＳ Ｐゴシック" pitchFamily="34" charset="-128"/>
              </a:rPr>
              <a:t>B. v. France</a:t>
            </a:r>
            <a:r>
              <a:rPr lang="en-US" altLang="en-US" sz="1000" smtClean="0">
                <a:latin typeface="Arial" charset="0"/>
                <a:ea typeface="ＭＳ Ｐゴシック" pitchFamily="34" charset="-128"/>
              </a:rPr>
              <a:t>, judgment of 25 March 1992, Series A no. 232-C, pp. 53-54, § 63; </a:t>
            </a:r>
            <a:r>
              <a:rPr lang="en-US" altLang="en-US" sz="1000" i="1" smtClean="0">
                <a:latin typeface="Arial" charset="0"/>
                <a:ea typeface="ＭＳ Ｐゴシック" pitchFamily="34" charset="-128"/>
              </a:rPr>
              <a:t>Burghartz v. Switzerland</a:t>
            </a:r>
            <a:r>
              <a:rPr lang="en-US" altLang="en-US" sz="1000" smtClean="0">
                <a:latin typeface="Arial" charset="0"/>
                <a:ea typeface="ＭＳ Ｐゴシック" pitchFamily="34" charset="-128"/>
              </a:rPr>
              <a:t>, judgment of 22 February 1994, Series A no. 280-B, p. 28, § 24; </a:t>
            </a:r>
            <a:r>
              <a:rPr lang="en-US" altLang="en-US" sz="1000" i="1" smtClean="0">
                <a:latin typeface="Arial" charset="0"/>
                <a:ea typeface="ＭＳ Ｐゴシック" pitchFamily="34" charset="-128"/>
              </a:rPr>
              <a:t>Dudgeon v. the United Kingdom</a:t>
            </a:r>
            <a:r>
              <a:rPr lang="en-US" altLang="en-US" sz="1000" smtClean="0">
                <a:latin typeface="Arial" charset="0"/>
                <a:ea typeface="ＭＳ Ｐゴシック" pitchFamily="34" charset="-128"/>
              </a:rPr>
              <a:t>, judgment of 22 October 1981, Series A no. 45, pp. 18-19, § 41; and </a:t>
            </a:r>
            <a:r>
              <a:rPr lang="en-US" altLang="en-US" sz="1000" i="1" smtClean="0">
                <a:latin typeface="Arial" charset="0"/>
                <a:ea typeface="ＭＳ Ｐゴシック" pitchFamily="34" charset="-128"/>
              </a:rPr>
              <a:t>Laskey, Jaggard and Brown</a:t>
            </a:r>
            <a:r>
              <a:rPr lang="en-US" altLang="en-US" sz="1000" smtClean="0">
                <a:latin typeface="Arial" charset="0"/>
                <a:ea typeface="ＭＳ Ｐゴシック" pitchFamily="34" charset="-128"/>
              </a:rPr>
              <a:t>, cited above, p. 131, § 36). Article 8 also protects a right to personal development, and the right to establish and develop relationships with other human beings and the outside world (see, for example, </a:t>
            </a:r>
            <a:r>
              <a:rPr lang="en-US" altLang="en-US" sz="1000" i="1" smtClean="0">
                <a:latin typeface="Arial" charset="0"/>
                <a:ea typeface="ＭＳ Ｐゴシック" pitchFamily="34" charset="-128"/>
              </a:rPr>
              <a:t>Burghartz</a:t>
            </a:r>
            <a:r>
              <a:rPr lang="en-US" altLang="en-US" sz="1000" smtClean="0">
                <a:latin typeface="Arial" charset="0"/>
                <a:ea typeface="ＭＳ Ｐゴシック" pitchFamily="34" charset="-128"/>
              </a:rPr>
              <a:t>, cited above, opinion of the Commission, p. 37, § 47, and </a:t>
            </a:r>
            <a:r>
              <a:rPr lang="en-US" altLang="en-US" sz="1000" i="1" smtClean="0">
                <a:latin typeface="Arial" charset="0"/>
                <a:ea typeface="ＭＳ Ｐゴシック" pitchFamily="34" charset="-128"/>
              </a:rPr>
              <a:t>Friedl v. Austria</a:t>
            </a:r>
            <a:r>
              <a:rPr lang="en-US" altLang="en-US" sz="1000" smtClean="0">
                <a:latin typeface="Arial" charset="0"/>
                <a:ea typeface="ＭＳ Ｐゴシック" pitchFamily="34" charset="-128"/>
              </a:rPr>
              <a:t>, judgment of 31 January 1995, Series A no. 305-B, opinion of the Commission, p. 20, § 45). Although no previous case has established as such any right to self-determination as being contained in Article 8 of the Convention, the Court considers that the notion of personal autonomy is an important principle underlying the interpretation of its guarantees.</a:t>
            </a:r>
            <a:r>
              <a:rPr lang="en-US" altLang="it-IT" sz="1000" smtClean="0">
                <a:latin typeface="Arial" charset="0"/>
                <a:ea typeface="ＭＳ Ｐゴシック" pitchFamily="34" charset="-128"/>
              </a:rPr>
              <a:t>”</a:t>
            </a:r>
            <a:endParaRPr lang="en-GB" altLang="ja-JP" sz="1000" smtClean="0">
              <a:latin typeface="Arial" charset="0"/>
              <a:ea typeface="ＭＳ Ｐゴシック" pitchFamily="34" charset="-128"/>
            </a:endParaRPr>
          </a:p>
          <a:p>
            <a:pPr algn="just"/>
            <a:r>
              <a:rPr lang="en-GB" altLang="en-US" sz="1000" smtClean="0">
                <a:latin typeface="Arial" charset="0"/>
                <a:ea typeface="ＭＳ Ｐゴシック" pitchFamily="34" charset="-128"/>
              </a:rPr>
              <a:t>The notion of private life at its broadest is a recognition and affirmation that the State should interfere as little as possible with individuals and allow them to develop as each individual sees fit. </a:t>
            </a:r>
          </a:p>
          <a:p>
            <a:pPr algn="just"/>
            <a:r>
              <a:rPr lang="en-GB" altLang="en-US" sz="1000" smtClean="0">
                <a:latin typeface="Arial" charset="0"/>
                <a:ea typeface="ＭＳ Ｐゴシック" pitchFamily="34" charset="-128"/>
              </a:rPr>
              <a:t>The concept of private life therefore incorporates the classic notion of civil liberties - in that the state should not be permitted to intrude into the private sphere in the absence of strict justification.</a:t>
            </a:r>
          </a:p>
          <a:p>
            <a:pPr algn="just"/>
            <a:r>
              <a:rPr lang="en-GB" altLang="en-US" sz="1000" smtClean="0">
                <a:latin typeface="Arial" charset="0"/>
                <a:ea typeface="ＭＳ Ｐゴシック" pitchFamily="34" charset="-128"/>
              </a:rPr>
              <a:t>Included within the idea of private life are personal freedoms, personal autonomy, personal integrity and personal relations. These ideas form part of a broader notion of the State</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s limited role within the private sphere where individual development is concerned. That wider notion of privacy includes more straightforward ideas such as State control of individuals within society, regulation of private conduct and surveillance.</a:t>
            </a:r>
            <a:endParaRPr lang="en-GB" altLang="en-US" sz="1000" smtClean="0">
              <a:latin typeface="Arial" charset="0"/>
              <a:ea typeface="ＭＳ Ｐゴシック" pitchFamily="34" charset="-128"/>
            </a:endParaRPr>
          </a:p>
          <a:p>
            <a:pPr algn="just"/>
            <a:endParaRPr lang="en-GB" altLang="lv-LV" sz="1000" smtClean="0">
              <a:latin typeface="Arial"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bwMode="auto">
          <a:noFill/>
          <a:ln>
            <a:miter lim="800000"/>
            <a:headEnd/>
            <a:tailEnd/>
          </a:ln>
        </p:spPr>
        <p:txBody>
          <a:bodyPr/>
          <a:lstStyle/>
          <a:p>
            <a:pPr eaLnBrk="0" hangingPunct="0"/>
            <a:fld id="{F7464340-E56E-4C61-87CF-4C3EF37D7F68}" type="slidenum">
              <a:rPr lang="en-US" altLang="en-US" smtClean="0">
                <a:solidFill>
                  <a:srgbClr val="000000"/>
                </a:solidFill>
              </a:rPr>
              <a:pPr eaLnBrk="0" hangingPunct="0"/>
              <a:t>6</a:t>
            </a:fld>
            <a:endParaRPr lang="en-US" altLang="en-US" smtClean="0">
              <a:solidFill>
                <a:srgbClr val="000000"/>
              </a:solidFill>
            </a:endParaRPr>
          </a:p>
        </p:txBody>
      </p:sp>
      <p:sp>
        <p:nvSpPr>
          <p:cNvPr id="14339" name="Rectangle 2"/>
          <p:cNvSpPr>
            <a:spLocks noChangeArrowheads="1" noTextEdit="1"/>
          </p:cNvSpPr>
          <p:nvPr>
            <p:ph type="sldImg"/>
          </p:nvPr>
        </p:nvSpPr>
        <p:spPr bwMode="auto">
          <a:noFill/>
          <a:ln>
            <a:solidFill>
              <a:srgbClr val="000000"/>
            </a:solidFill>
            <a:miter lim="800000"/>
            <a:headEnd/>
            <a:tailEnd/>
          </a:ln>
        </p:spPr>
      </p:sp>
      <p:sp>
        <p:nvSpPr>
          <p:cNvPr id="14340" name="Rectangle 3"/>
          <p:cNvSpPr>
            <a:spLocks noGrp="1" noChangeArrowheads="1"/>
          </p:cNvSpPr>
          <p:nvPr>
            <p:ph type="body" idx="1"/>
          </p:nvPr>
        </p:nvSpPr>
        <p:spPr bwMode="auto">
          <a:xfrm>
            <a:off x="585788" y="4343400"/>
            <a:ext cx="5759450" cy="4114800"/>
          </a:xfrm>
          <a:noFill/>
        </p:spPr>
        <p:txBody>
          <a:bodyPr wrap="square" numCol="1" anchor="t" anchorCtr="0" compatLnSpc="1">
            <a:prstTxWarp prst="textNoShape">
              <a:avLst/>
            </a:prstTxWarp>
          </a:bodyPr>
          <a:lstStyle/>
          <a:p>
            <a:pPr algn="just"/>
            <a:r>
              <a:rPr lang="en-GB" altLang="en-US" sz="1000" smtClean="0">
                <a:latin typeface="Arial" charset="0"/>
                <a:ea typeface="ＭＳ Ｐゴシック" pitchFamily="34" charset="-128"/>
              </a:rPr>
              <a:t>In the case of Pretty v UK (29 April 2002) the Court gives a description of the concept of </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private life</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 without giving an exhaustive definition:</a:t>
            </a:r>
            <a:endParaRPr lang="en-US" altLang="ja-JP" sz="1000" smtClean="0">
              <a:latin typeface="Arial" charset="0"/>
              <a:ea typeface="ＭＳ Ｐゴシック" pitchFamily="34" charset="-128"/>
            </a:endParaRPr>
          </a:p>
          <a:p>
            <a:pPr algn="just"/>
            <a:r>
              <a:rPr lang="en-US" altLang="it-IT" sz="1000" smtClean="0">
                <a:latin typeface="Arial" charset="0"/>
                <a:ea typeface="ＭＳ Ｐゴシック" pitchFamily="34" charset="-128"/>
              </a:rPr>
              <a:t>“</a:t>
            </a:r>
            <a:r>
              <a:rPr lang="en-US" altLang="en-US" sz="1000" smtClean="0">
                <a:latin typeface="Arial" charset="0"/>
                <a:ea typeface="ＭＳ Ｐゴシック" pitchFamily="34" charset="-128"/>
              </a:rPr>
              <a:t>61.  As the Court has had previous occasion to remark, the concept of </a:t>
            </a:r>
            <a:r>
              <a:rPr lang="en-US" altLang="it-IT" sz="1000" smtClean="0">
                <a:latin typeface="Arial" charset="0"/>
                <a:ea typeface="ＭＳ Ｐゴシック" pitchFamily="34" charset="-128"/>
              </a:rPr>
              <a:t>“</a:t>
            </a:r>
            <a:r>
              <a:rPr lang="en-US" altLang="en-US" sz="1000" smtClean="0">
                <a:latin typeface="Arial" charset="0"/>
                <a:ea typeface="ＭＳ Ｐゴシック" pitchFamily="34" charset="-128"/>
              </a:rPr>
              <a:t>private life</a:t>
            </a:r>
            <a:r>
              <a:rPr lang="en-US" altLang="it-IT" sz="1000" smtClean="0">
                <a:latin typeface="Arial" charset="0"/>
                <a:ea typeface="ＭＳ Ｐゴシック" pitchFamily="34" charset="-128"/>
              </a:rPr>
              <a:t>”</a:t>
            </a:r>
            <a:r>
              <a:rPr lang="en-US" altLang="en-US" sz="1000" smtClean="0">
                <a:latin typeface="Arial" charset="0"/>
                <a:ea typeface="ＭＳ Ｐゴシック" pitchFamily="34" charset="-128"/>
              </a:rPr>
              <a:t> is a broad term not susceptible to exhaustive definition. It covers the physical and psychological integrity of a person (see </a:t>
            </a:r>
            <a:r>
              <a:rPr lang="en-US" altLang="en-US" sz="1000" i="1" smtClean="0">
                <a:latin typeface="Arial" charset="0"/>
                <a:ea typeface="ＭＳ Ｐゴシック" pitchFamily="34" charset="-128"/>
              </a:rPr>
              <a:t>X and Y v. the Netherlands</a:t>
            </a:r>
            <a:r>
              <a:rPr lang="en-US" altLang="en-US" sz="1000" smtClean="0">
                <a:latin typeface="Arial" charset="0"/>
                <a:ea typeface="ＭＳ Ｐゴシック" pitchFamily="34" charset="-128"/>
              </a:rPr>
              <a:t>, judgment of 26 March 1985, Series A no. 91, p. 11, § 22). It can sometimes embrace aspects of an individual's physical and social identity (see </a:t>
            </a:r>
            <a:r>
              <a:rPr lang="en-US" altLang="en-US" sz="1000" i="1" smtClean="0">
                <a:latin typeface="Arial" charset="0"/>
                <a:ea typeface="ＭＳ Ｐゴシック" pitchFamily="34" charset="-128"/>
              </a:rPr>
              <a:t>Mikulić v. Croatia</a:t>
            </a:r>
            <a:r>
              <a:rPr lang="en-US" altLang="en-US" sz="1000" smtClean="0">
                <a:latin typeface="Arial" charset="0"/>
                <a:ea typeface="ＭＳ Ｐゴシック" pitchFamily="34" charset="-128"/>
              </a:rPr>
              <a:t>, no. 53176/99, § 53, ECHR 2002-I). Elements such as, for example, gender identification, name and sexual orientation and sexual life fall within the personal sphere protected by Article 8 (see, for example, </a:t>
            </a:r>
            <a:r>
              <a:rPr lang="en-US" altLang="en-US" sz="1000" i="1" smtClean="0">
                <a:latin typeface="Arial" charset="0"/>
                <a:ea typeface="ＭＳ Ｐゴシック" pitchFamily="34" charset="-128"/>
              </a:rPr>
              <a:t>B. v. France</a:t>
            </a:r>
            <a:r>
              <a:rPr lang="en-US" altLang="en-US" sz="1000" smtClean="0">
                <a:latin typeface="Arial" charset="0"/>
                <a:ea typeface="ＭＳ Ｐゴシック" pitchFamily="34" charset="-128"/>
              </a:rPr>
              <a:t>, judgment of 25 March 1992, Series A no. 232-C, pp. 53-54, § 63; </a:t>
            </a:r>
            <a:r>
              <a:rPr lang="en-US" altLang="en-US" sz="1000" i="1" smtClean="0">
                <a:latin typeface="Arial" charset="0"/>
                <a:ea typeface="ＭＳ Ｐゴシック" pitchFamily="34" charset="-128"/>
              </a:rPr>
              <a:t>Burghartz v. Switzerland</a:t>
            </a:r>
            <a:r>
              <a:rPr lang="en-US" altLang="en-US" sz="1000" smtClean="0">
                <a:latin typeface="Arial" charset="0"/>
                <a:ea typeface="ＭＳ Ｐゴシック" pitchFamily="34" charset="-128"/>
              </a:rPr>
              <a:t>, judgment of 22 February 1994, Series A no. 280-B, p. 28, § 24; </a:t>
            </a:r>
            <a:r>
              <a:rPr lang="en-US" altLang="en-US" sz="1000" i="1" smtClean="0">
                <a:latin typeface="Arial" charset="0"/>
                <a:ea typeface="ＭＳ Ｐゴシック" pitchFamily="34" charset="-128"/>
              </a:rPr>
              <a:t>Dudgeon v. the United Kingdom</a:t>
            </a:r>
            <a:r>
              <a:rPr lang="en-US" altLang="en-US" sz="1000" smtClean="0">
                <a:latin typeface="Arial" charset="0"/>
                <a:ea typeface="ＭＳ Ｐゴシック" pitchFamily="34" charset="-128"/>
              </a:rPr>
              <a:t>, judgment of 22 October 1981, Series A no. 45, pp. 18-19, § 41; and </a:t>
            </a:r>
            <a:r>
              <a:rPr lang="en-US" altLang="en-US" sz="1000" i="1" smtClean="0">
                <a:latin typeface="Arial" charset="0"/>
                <a:ea typeface="ＭＳ Ｐゴシック" pitchFamily="34" charset="-128"/>
              </a:rPr>
              <a:t>Laskey, Jaggard and Brown</a:t>
            </a:r>
            <a:r>
              <a:rPr lang="en-US" altLang="en-US" sz="1000" smtClean="0">
                <a:latin typeface="Arial" charset="0"/>
                <a:ea typeface="ＭＳ Ｐゴシック" pitchFamily="34" charset="-128"/>
              </a:rPr>
              <a:t>, cited above, p. 131, § 36). Article 8 also protects a right to personal development, and the right to establish and develop relationships with other human beings and the outside world (see, for example, </a:t>
            </a:r>
            <a:r>
              <a:rPr lang="en-US" altLang="en-US" sz="1000" i="1" smtClean="0">
                <a:latin typeface="Arial" charset="0"/>
                <a:ea typeface="ＭＳ Ｐゴシック" pitchFamily="34" charset="-128"/>
              </a:rPr>
              <a:t>Burghartz</a:t>
            </a:r>
            <a:r>
              <a:rPr lang="en-US" altLang="en-US" sz="1000" smtClean="0">
                <a:latin typeface="Arial" charset="0"/>
                <a:ea typeface="ＭＳ Ｐゴシック" pitchFamily="34" charset="-128"/>
              </a:rPr>
              <a:t>, cited above, opinion of the Commission, p. 37, § 47, and </a:t>
            </a:r>
            <a:r>
              <a:rPr lang="en-US" altLang="en-US" sz="1000" i="1" smtClean="0">
                <a:latin typeface="Arial" charset="0"/>
                <a:ea typeface="ＭＳ Ｐゴシック" pitchFamily="34" charset="-128"/>
              </a:rPr>
              <a:t>Friedl v. Austria</a:t>
            </a:r>
            <a:r>
              <a:rPr lang="en-US" altLang="en-US" sz="1000" smtClean="0">
                <a:latin typeface="Arial" charset="0"/>
                <a:ea typeface="ＭＳ Ｐゴシック" pitchFamily="34" charset="-128"/>
              </a:rPr>
              <a:t>, judgment of 31 January 1995, Series A no. 305-B, opinion of the Commission, p. 20, § 45). Although no previous case has established as such any right to self-determination as being contained in Article 8 of the Convention, the Court considers that the notion of personal autonomy is an important principle underlying the interpretation of its guarantees.</a:t>
            </a:r>
            <a:r>
              <a:rPr lang="en-US" altLang="it-IT" sz="1000" smtClean="0">
                <a:latin typeface="Arial" charset="0"/>
                <a:ea typeface="ＭＳ Ｐゴシック" pitchFamily="34" charset="-128"/>
              </a:rPr>
              <a:t>”</a:t>
            </a:r>
            <a:endParaRPr lang="en-GB" altLang="ja-JP" sz="1000" smtClean="0">
              <a:latin typeface="Arial" charset="0"/>
              <a:ea typeface="ＭＳ Ｐゴシック" pitchFamily="34" charset="-128"/>
            </a:endParaRPr>
          </a:p>
          <a:p>
            <a:pPr algn="just"/>
            <a:r>
              <a:rPr lang="en-GB" altLang="en-US" sz="1000" smtClean="0">
                <a:latin typeface="Arial" charset="0"/>
                <a:ea typeface="ＭＳ Ｐゴシック" pitchFamily="34" charset="-128"/>
              </a:rPr>
              <a:t>The notion of private life at its broadest is a recognition and affirmation that the State should interfere as little as possible with individuals and allow them to develop as each individual sees fit. </a:t>
            </a:r>
          </a:p>
          <a:p>
            <a:pPr algn="just"/>
            <a:r>
              <a:rPr lang="en-GB" altLang="en-US" sz="1000" smtClean="0">
                <a:latin typeface="Arial" charset="0"/>
                <a:ea typeface="ＭＳ Ｐゴシック" pitchFamily="34" charset="-128"/>
              </a:rPr>
              <a:t>The concept of private life therefore incorporates the classic notion of civil liberties - in that the state should not be permitted to intrude into the private sphere in the absence of strict justification.</a:t>
            </a:r>
          </a:p>
          <a:p>
            <a:pPr algn="just"/>
            <a:r>
              <a:rPr lang="en-GB" altLang="en-US" sz="1000" smtClean="0">
                <a:latin typeface="Arial" charset="0"/>
                <a:ea typeface="ＭＳ Ｐゴシック" pitchFamily="34" charset="-128"/>
              </a:rPr>
              <a:t>Included within the idea of private life are personal freedoms, personal autonomy, personal integrity and personal relations. These ideas form part of a broader notion of the State</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s limited role within the private sphere where individual development is concerned. That wider notion of privacy includes more straightforward ideas such as State control of individuals within society, regulation of private conduct and surveillance.</a:t>
            </a:r>
            <a:endParaRPr lang="en-GB" altLang="en-US" sz="1000" smtClean="0">
              <a:latin typeface="Arial" charset="0"/>
              <a:ea typeface="ＭＳ Ｐゴシック" pitchFamily="34" charset="-128"/>
            </a:endParaRPr>
          </a:p>
          <a:p>
            <a:pPr algn="just"/>
            <a:endParaRPr lang="en-GB" altLang="lv-LV" sz="1000" smtClean="0">
              <a:latin typeface="Arial"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noFill/>
          <a:ln>
            <a:miter lim="800000"/>
            <a:headEnd/>
            <a:tailEnd/>
          </a:ln>
        </p:spPr>
        <p:txBody>
          <a:bodyPr/>
          <a:lstStyle/>
          <a:p>
            <a:pPr eaLnBrk="0" hangingPunct="0"/>
            <a:fld id="{9F396899-F440-4B00-8C5E-412C199C2A2B}" type="slidenum">
              <a:rPr lang="en-US" altLang="en-US" smtClean="0">
                <a:solidFill>
                  <a:srgbClr val="000000"/>
                </a:solidFill>
              </a:rPr>
              <a:pPr eaLnBrk="0" hangingPunct="0"/>
              <a:t>7</a:t>
            </a:fld>
            <a:endParaRPr lang="en-US" altLang="en-US" smtClean="0">
              <a:solidFill>
                <a:srgbClr val="000000"/>
              </a:solidFill>
            </a:endParaRPr>
          </a:p>
        </p:txBody>
      </p:sp>
      <p:sp>
        <p:nvSpPr>
          <p:cNvPr id="15363" name="Rectangle 2"/>
          <p:cNvSpPr>
            <a:spLocks noGrp="1" noRot="1" noChangeAspect="1" noChangeArrowheads="1" noTextEdit="1"/>
          </p:cNvSpPr>
          <p:nvPr>
            <p:ph type="sldImg"/>
          </p:nvPr>
        </p:nvSpPr>
        <p:spPr bwMode="auto">
          <a:xfrm>
            <a:off x="1147763" y="685800"/>
            <a:ext cx="4568825" cy="3427413"/>
          </a:xfrm>
          <a:noFill/>
          <a:ln>
            <a:solidFill>
              <a:srgbClr val="000000"/>
            </a:solidFill>
            <a:miter lim="800000"/>
            <a:headEnd/>
            <a:tailEnd/>
          </a:ln>
        </p:spPr>
      </p:sp>
      <p:sp>
        <p:nvSpPr>
          <p:cNvPr id="389123" name="Rectangle 3"/>
          <p:cNvSpPr>
            <a:spLocks noGrp="1" noChangeArrowheads="1"/>
          </p:cNvSpPr>
          <p:nvPr>
            <p:ph type="body" idx="1"/>
          </p:nvPr>
        </p:nvSpPr>
        <p:spPr>
          <a:xfrm>
            <a:off x="685800" y="6270625"/>
            <a:ext cx="5486400" cy="258763"/>
          </a:xfrm>
        </p:spPr>
        <p:txBody>
          <a:bodyPr/>
          <a:lstStyle/>
          <a:p>
            <a:pPr>
              <a:defRPr/>
            </a:pPr>
            <a:endParaRPr lang="it-IT" dirty="0"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6"/>
          <p:cNvSpPr/>
          <p:nvPr/>
        </p:nvSpPr>
        <p:spPr>
          <a:xfrm>
            <a:off x="1328738" y="1295400"/>
            <a:ext cx="6486525" cy="3152775"/>
          </a:xfrm>
          <a:prstGeom prst="rect">
            <a:avLst/>
          </a:prstGeom>
          <a:ln w="3175">
            <a:solidFill>
              <a:schemeClr val="bg1"/>
            </a:solidFill>
          </a:ln>
          <a:effectLst>
            <a:outerShdw blurRad="63500" sx="100500" sy="100500" algn="ctr" rotWithShape="0">
              <a:prstClr val="black">
                <a:alpha val="50000"/>
              </a:prstClr>
            </a:outerShdw>
          </a:effectLst>
        </p:spPr>
        <p:txBody>
          <a:bodyPr>
            <a:normAutofit/>
          </a:bodyPr>
          <a:lstStyle/>
          <a:p>
            <a:pPr eaLnBrk="1" fontAlgn="auto" hangingPunct="1">
              <a:spcBef>
                <a:spcPts val="2000"/>
              </a:spcBef>
              <a:spcAft>
                <a:spcPts val="0"/>
              </a:spcAft>
              <a:buClr>
                <a:schemeClr val="accent1">
                  <a:lumMod val="60000"/>
                  <a:lumOff val="40000"/>
                </a:schemeClr>
              </a:buClr>
              <a:buSzPct val="110000"/>
              <a:buFont typeface="Wingdings 2" pitchFamily="18" charset="2"/>
              <a:buNone/>
              <a:defRPr/>
            </a:pPr>
            <a:endParaRPr sz="3200">
              <a:solidFill>
                <a:schemeClr val="tx1">
                  <a:lumMod val="65000"/>
                  <a:lumOff val="35000"/>
                </a:schemeClr>
              </a:solidFill>
              <a:latin typeface="+mn-lt"/>
              <a:ea typeface="+mn-ea"/>
            </a:endParaRPr>
          </a:p>
        </p:txBody>
      </p:sp>
      <p:sp>
        <p:nvSpPr>
          <p:cNvPr id="2" name="Title 1"/>
          <p:cNvSpPr>
            <a:spLocks noGrp="1"/>
          </p:cNvSpPr>
          <p:nvPr>
            <p:ph type="ctrTitle"/>
          </p:nvPr>
        </p:nvSpPr>
        <p:spPr>
          <a:xfrm>
            <a:off x="1322921" y="1523999"/>
            <a:ext cx="6498158" cy="1724867"/>
          </a:xfrm>
        </p:spPr>
        <p:txBody>
          <a:bodyPr rtlCol="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5" name="Date Placeholder 3"/>
          <p:cNvSpPr>
            <a:spLocks noGrp="1"/>
          </p:cNvSpPr>
          <p:nvPr>
            <p:ph type="dt" sz="half" idx="10"/>
          </p:nvPr>
        </p:nvSpPr>
        <p:spPr/>
        <p:txBody>
          <a:bodyPr/>
          <a:lstStyle>
            <a:lvl1pPr>
              <a:defRPr/>
            </a:lvl1pPr>
          </a:lstStyle>
          <a:p>
            <a:pPr>
              <a:defRPr/>
            </a:pPr>
            <a:fld id="{64868A77-E2CB-480C-A4E9-DBFF87E6AF32}" type="datetime1">
              <a:rPr lang="it-IT"/>
              <a:pPr>
                <a:defRPr/>
              </a:pPr>
              <a:t>10/12/2016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Ivana Roagna</a:t>
            </a:r>
          </a:p>
        </p:txBody>
      </p:sp>
      <p:sp>
        <p:nvSpPr>
          <p:cNvPr id="7" name="Slide Number Placeholder 5"/>
          <p:cNvSpPr>
            <a:spLocks noGrp="1"/>
          </p:cNvSpPr>
          <p:nvPr>
            <p:ph type="sldNum" sz="quarter" idx="12"/>
          </p:nvPr>
        </p:nvSpPr>
        <p:spPr/>
        <p:txBody>
          <a:bodyPr/>
          <a:lstStyle>
            <a:lvl1pPr>
              <a:defRPr/>
            </a:lvl1pPr>
          </a:lstStyle>
          <a:p>
            <a:pPr>
              <a:defRPr/>
            </a:pPr>
            <a:fld id="{EE09D26B-3469-4AAC-A6BD-1AD8CF7BA08F}" type="slidenum">
              <a:rPr lang="en-US" altLang="lv-LV"/>
              <a:pPr>
                <a:defRPr/>
              </a:pPr>
              <a:t>‹#›</a:t>
            </a:fld>
            <a:endParaRPr lang="en-US" alt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5" name="Date Placeholder 3"/>
          <p:cNvSpPr>
            <a:spLocks noGrp="1"/>
          </p:cNvSpPr>
          <p:nvPr>
            <p:ph type="dt" sz="half" idx="10"/>
          </p:nvPr>
        </p:nvSpPr>
        <p:spPr/>
        <p:txBody>
          <a:bodyPr/>
          <a:lstStyle>
            <a:lvl1pPr>
              <a:defRPr/>
            </a:lvl1pPr>
          </a:lstStyle>
          <a:p>
            <a:pPr>
              <a:defRPr/>
            </a:pPr>
            <a:fld id="{191C5AA0-206F-407D-AB94-0C49F559D1C2}" type="datetime1">
              <a:rPr lang="it-IT"/>
              <a:pPr>
                <a:defRPr/>
              </a:pPr>
              <a:t>10/12/2016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Ivana Roagna</a:t>
            </a:r>
          </a:p>
        </p:txBody>
      </p:sp>
      <p:sp>
        <p:nvSpPr>
          <p:cNvPr id="7" name="Slide Number Placeholder 5"/>
          <p:cNvSpPr>
            <a:spLocks noGrp="1"/>
          </p:cNvSpPr>
          <p:nvPr>
            <p:ph type="sldNum" sz="quarter" idx="12"/>
          </p:nvPr>
        </p:nvSpPr>
        <p:spPr/>
        <p:txBody>
          <a:bodyPr/>
          <a:lstStyle>
            <a:lvl1pPr>
              <a:defRPr/>
            </a:lvl1pPr>
          </a:lstStyle>
          <a:p>
            <a:pPr>
              <a:defRPr/>
            </a:pPr>
            <a:fld id="{E2EB4568-C159-4373-81B9-CF904702708D}" type="slidenum">
              <a:rPr lang="en-US" altLang="lv-LV"/>
              <a:pPr>
                <a:defRPr/>
              </a:pPr>
              <a:t>‹#›</a:t>
            </a:fld>
            <a:endParaRPr lang="en-US" alt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lvl1pPr>
              <a:defRPr/>
            </a:lvl1pPr>
          </a:lstStyle>
          <a:p>
            <a:pPr>
              <a:defRPr/>
            </a:pPr>
            <a:fld id="{91F6FEEA-CB03-438B-8CF2-C5DFC1C8BA27}" type="datetime1">
              <a:rPr lang="it-IT"/>
              <a:pPr>
                <a:defRPr/>
              </a:pPr>
              <a:t>10/12/2016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Ivana Roagna</a:t>
            </a:r>
          </a:p>
        </p:txBody>
      </p:sp>
      <p:sp>
        <p:nvSpPr>
          <p:cNvPr id="6" name="Slide Number Placeholder 5"/>
          <p:cNvSpPr>
            <a:spLocks noGrp="1"/>
          </p:cNvSpPr>
          <p:nvPr>
            <p:ph type="sldNum" sz="quarter" idx="12"/>
          </p:nvPr>
        </p:nvSpPr>
        <p:spPr/>
        <p:txBody>
          <a:bodyPr/>
          <a:lstStyle>
            <a:lvl1pPr>
              <a:defRPr/>
            </a:lvl1pPr>
          </a:lstStyle>
          <a:p>
            <a:pPr>
              <a:defRPr/>
            </a:pPr>
            <a:fld id="{6BA24BAE-84D4-4AE1-ABFE-F92074848F30}" type="slidenum">
              <a:rPr lang="en-US" altLang="lv-LV"/>
              <a:pPr>
                <a:defRPr/>
              </a:pPr>
              <a:t>‹#›</a:t>
            </a:fld>
            <a:endParaRPr lang="en-US" altLang="lv-LV"/>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lvl1pPr>
              <a:defRPr/>
            </a:lvl1pPr>
          </a:lstStyle>
          <a:p>
            <a:pPr>
              <a:defRPr/>
            </a:pPr>
            <a:fld id="{7CC7B99C-6EE9-4D7C-B4D6-C514F342DC3A}" type="datetime1">
              <a:rPr lang="it-IT"/>
              <a:pPr>
                <a:defRPr/>
              </a:pPr>
              <a:t>10/12/2016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Ivana Roagna</a:t>
            </a:r>
          </a:p>
        </p:txBody>
      </p:sp>
      <p:sp>
        <p:nvSpPr>
          <p:cNvPr id="6" name="Slide Number Placeholder 5"/>
          <p:cNvSpPr>
            <a:spLocks noGrp="1"/>
          </p:cNvSpPr>
          <p:nvPr>
            <p:ph type="sldNum" sz="quarter" idx="12"/>
          </p:nvPr>
        </p:nvSpPr>
        <p:spPr/>
        <p:txBody>
          <a:bodyPr/>
          <a:lstStyle>
            <a:lvl1pPr>
              <a:defRPr/>
            </a:lvl1pPr>
          </a:lstStyle>
          <a:p>
            <a:pPr>
              <a:defRPr/>
            </a:pPr>
            <a:fld id="{3E667EDF-6938-435B-82FE-F5E540BCA097}" type="slidenum">
              <a:rPr lang="en-US" altLang="lv-LV"/>
              <a:pPr>
                <a:defRPr/>
              </a:pPr>
              <a:t>‹#›</a:t>
            </a:fld>
            <a:endParaRPr lang="en-US" alt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lvl1pPr>
              <a:defRPr/>
            </a:lvl1pPr>
          </a:lstStyle>
          <a:p>
            <a:pPr>
              <a:defRPr/>
            </a:pPr>
            <a:fld id="{7F3DF486-EE4A-4467-BD5A-848600697D3B}" type="datetime1">
              <a:rPr lang="it-IT"/>
              <a:pPr>
                <a:defRPr/>
              </a:pPr>
              <a:t>10/12/2016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Ivana Roagna</a:t>
            </a:r>
          </a:p>
        </p:txBody>
      </p:sp>
      <p:sp>
        <p:nvSpPr>
          <p:cNvPr id="6" name="Slide Number Placeholder 5"/>
          <p:cNvSpPr>
            <a:spLocks noGrp="1"/>
          </p:cNvSpPr>
          <p:nvPr>
            <p:ph type="sldNum" sz="quarter" idx="12"/>
          </p:nvPr>
        </p:nvSpPr>
        <p:spPr/>
        <p:txBody>
          <a:bodyPr/>
          <a:lstStyle>
            <a:lvl1pPr>
              <a:defRPr/>
            </a:lvl1pPr>
          </a:lstStyle>
          <a:p>
            <a:pPr>
              <a:defRPr/>
            </a:pPr>
            <a:fld id="{2A3C579C-7D6C-41A7-8413-40D5DAC800DF}" type="slidenum">
              <a:rPr lang="en-US" altLang="lv-LV"/>
              <a:pPr>
                <a:defRPr/>
              </a:pPr>
              <a:t>‹#›</a:t>
            </a:fld>
            <a:endParaRPr lang="en-US" alt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dirty="0"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5" name="Date Placeholder 3"/>
          <p:cNvSpPr>
            <a:spLocks noGrp="1"/>
          </p:cNvSpPr>
          <p:nvPr>
            <p:ph type="dt" sz="half" idx="14"/>
          </p:nvPr>
        </p:nvSpPr>
        <p:spPr/>
        <p:txBody>
          <a:bodyPr/>
          <a:lstStyle>
            <a:lvl1pPr>
              <a:defRPr/>
            </a:lvl1pPr>
          </a:lstStyle>
          <a:p>
            <a:pPr>
              <a:defRPr/>
            </a:pPr>
            <a:fld id="{EC8C9BF0-6BCD-471C-AB53-05F766B89AE4}" type="datetime1">
              <a:rPr lang="it-IT"/>
              <a:pPr>
                <a:defRPr/>
              </a:pPr>
              <a:t>10/12/2016</a:t>
            </a:fld>
            <a:endParaRPr lang="en-US"/>
          </a:p>
        </p:txBody>
      </p:sp>
      <p:sp>
        <p:nvSpPr>
          <p:cNvPr id="6" name="Footer Placeholder 4"/>
          <p:cNvSpPr>
            <a:spLocks noGrp="1"/>
          </p:cNvSpPr>
          <p:nvPr>
            <p:ph type="ftr" sz="quarter" idx="15"/>
          </p:nvPr>
        </p:nvSpPr>
        <p:spPr/>
        <p:txBody>
          <a:bodyPr/>
          <a:lstStyle>
            <a:lvl1pPr>
              <a:defRPr/>
            </a:lvl1pPr>
          </a:lstStyle>
          <a:p>
            <a:pPr>
              <a:defRPr/>
            </a:pPr>
            <a:r>
              <a:rPr lang="en-US"/>
              <a:t>Ivana Roagna</a:t>
            </a:r>
          </a:p>
        </p:txBody>
      </p:sp>
      <p:sp>
        <p:nvSpPr>
          <p:cNvPr id="7" name="Slide Number Placeholder 5"/>
          <p:cNvSpPr>
            <a:spLocks noGrp="1"/>
          </p:cNvSpPr>
          <p:nvPr>
            <p:ph type="sldNum" sz="quarter" idx="16"/>
          </p:nvPr>
        </p:nvSpPr>
        <p:spPr/>
        <p:txBody>
          <a:bodyPr/>
          <a:lstStyle>
            <a:lvl1pPr>
              <a:defRPr/>
            </a:lvl1pPr>
          </a:lstStyle>
          <a:p>
            <a:pPr>
              <a:defRPr/>
            </a:pPr>
            <a:fld id="{BA84FCDD-1378-4B85-A5A3-FFF282E35A0A}" type="slidenum">
              <a:rPr lang="en-US" altLang="lv-LV"/>
              <a:pPr>
                <a:defRPr/>
              </a:pPr>
              <a:t>‹#›</a:t>
            </a:fld>
            <a:endParaRPr lang="en-US" alt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E14806C-141E-43C8-9DE2-17961319289B}" type="datetime1">
              <a:rPr lang="it-IT"/>
              <a:pPr>
                <a:defRPr/>
              </a:pPr>
              <a:t>10/12/2016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Ivana Roagna</a:t>
            </a:r>
          </a:p>
        </p:txBody>
      </p:sp>
      <p:sp>
        <p:nvSpPr>
          <p:cNvPr id="6" name="Slide Number Placeholder 5"/>
          <p:cNvSpPr>
            <a:spLocks noGrp="1"/>
          </p:cNvSpPr>
          <p:nvPr>
            <p:ph type="sldNum" sz="quarter" idx="12"/>
          </p:nvPr>
        </p:nvSpPr>
        <p:spPr/>
        <p:txBody>
          <a:bodyPr/>
          <a:lstStyle>
            <a:lvl1pPr>
              <a:defRPr/>
            </a:lvl1pPr>
          </a:lstStyle>
          <a:p>
            <a:pPr>
              <a:defRPr/>
            </a:pPr>
            <a:fld id="{91B59744-A423-4CE5-BA41-5426D000C472}" type="slidenum">
              <a:rPr lang="en-US" altLang="lv-LV"/>
              <a:pPr>
                <a:defRPr/>
              </a:pPr>
              <a:t>‹#›</a:t>
            </a:fld>
            <a:endParaRPr lang="en-US" alt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751071" y="1600201"/>
            <a:ext cx="3840480" cy="4343400"/>
          </a:xfrm>
        </p:spPr>
        <p:txBody>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3"/>
          <p:cNvSpPr>
            <a:spLocks noGrp="1"/>
          </p:cNvSpPr>
          <p:nvPr>
            <p:ph type="dt" sz="half" idx="10"/>
          </p:nvPr>
        </p:nvSpPr>
        <p:spPr/>
        <p:txBody>
          <a:bodyPr/>
          <a:lstStyle>
            <a:lvl1pPr>
              <a:defRPr/>
            </a:lvl1pPr>
          </a:lstStyle>
          <a:p>
            <a:pPr>
              <a:defRPr/>
            </a:pPr>
            <a:fld id="{DE361A1F-BEF1-4726-8E70-110BF46352D3}" type="datetime1">
              <a:rPr lang="it-IT"/>
              <a:pPr>
                <a:defRPr/>
              </a:pPr>
              <a:t>10/12/2016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Ivana Roagna</a:t>
            </a:r>
          </a:p>
        </p:txBody>
      </p:sp>
      <p:sp>
        <p:nvSpPr>
          <p:cNvPr id="7" name="Slide Number Placeholder 5"/>
          <p:cNvSpPr>
            <a:spLocks noGrp="1"/>
          </p:cNvSpPr>
          <p:nvPr>
            <p:ph type="sldNum" sz="quarter" idx="12"/>
          </p:nvPr>
        </p:nvSpPr>
        <p:spPr/>
        <p:txBody>
          <a:bodyPr/>
          <a:lstStyle>
            <a:lvl1pPr>
              <a:defRPr/>
            </a:lvl1pPr>
          </a:lstStyle>
          <a:p>
            <a:pPr>
              <a:defRPr/>
            </a:pPr>
            <a:fld id="{5676FB1B-8634-46DC-92E7-36F1076736B5}" type="slidenum">
              <a:rPr lang="en-US" altLang="lv-LV"/>
              <a:pPr>
                <a:defRPr/>
              </a:pPr>
              <a:t>‹#›</a:t>
            </a:fld>
            <a:endParaRPr lang="en-US" alt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3"/>
          <p:cNvSpPr>
            <a:spLocks noGrp="1"/>
          </p:cNvSpPr>
          <p:nvPr>
            <p:ph type="dt" sz="half" idx="10"/>
          </p:nvPr>
        </p:nvSpPr>
        <p:spPr/>
        <p:txBody>
          <a:bodyPr/>
          <a:lstStyle>
            <a:lvl1pPr>
              <a:defRPr/>
            </a:lvl1pPr>
          </a:lstStyle>
          <a:p>
            <a:pPr>
              <a:defRPr/>
            </a:pPr>
            <a:fld id="{62EE76D9-2FF1-4015-8988-82C98BEE120C}" type="datetime1">
              <a:rPr lang="it-IT"/>
              <a:pPr>
                <a:defRPr/>
              </a:pPr>
              <a:t>10/12/2016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Ivana Roagna</a:t>
            </a:r>
          </a:p>
        </p:txBody>
      </p:sp>
      <p:sp>
        <p:nvSpPr>
          <p:cNvPr id="9" name="Slide Number Placeholder 5"/>
          <p:cNvSpPr>
            <a:spLocks noGrp="1"/>
          </p:cNvSpPr>
          <p:nvPr>
            <p:ph type="sldNum" sz="quarter" idx="12"/>
          </p:nvPr>
        </p:nvSpPr>
        <p:spPr/>
        <p:txBody>
          <a:bodyPr/>
          <a:lstStyle>
            <a:lvl1pPr>
              <a:defRPr/>
            </a:lvl1pPr>
          </a:lstStyle>
          <a:p>
            <a:pPr>
              <a:defRPr/>
            </a:pPr>
            <a:fld id="{D6D65A7F-BF71-44F7-9034-9925A530208B}" type="slidenum">
              <a:rPr lang="en-US" altLang="lv-LV"/>
              <a:pPr>
                <a:defRPr/>
              </a:pPr>
              <a:t>‹#›</a:t>
            </a:fld>
            <a:endParaRPr lang="en-US" alt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fld id="{38035DC7-83AE-4F83-AEE8-D27D07A567E9}" type="datetime1">
              <a:rPr lang="it-IT"/>
              <a:pPr>
                <a:defRPr/>
              </a:pPr>
              <a:t>10/12/2016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Ivana Roagna</a:t>
            </a:r>
          </a:p>
        </p:txBody>
      </p:sp>
      <p:sp>
        <p:nvSpPr>
          <p:cNvPr id="5" name="Slide Number Placeholder 5"/>
          <p:cNvSpPr>
            <a:spLocks noGrp="1"/>
          </p:cNvSpPr>
          <p:nvPr>
            <p:ph type="sldNum" sz="quarter" idx="12"/>
          </p:nvPr>
        </p:nvSpPr>
        <p:spPr/>
        <p:txBody>
          <a:bodyPr/>
          <a:lstStyle>
            <a:lvl1pPr>
              <a:defRPr/>
            </a:lvl1pPr>
          </a:lstStyle>
          <a:p>
            <a:pPr>
              <a:defRPr/>
            </a:pPr>
            <a:fld id="{749009F0-A828-46EF-A0B8-B924EB28E2A2}" type="slidenum">
              <a:rPr lang="en-US" altLang="lv-LV"/>
              <a:pPr>
                <a:defRPr/>
              </a:pPr>
              <a:t>‹#›</a:t>
            </a:fld>
            <a:endParaRPr lang="en-US" alt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8677AA-6812-45D5-944A-97C4AD16F02A}" type="datetime1">
              <a:rPr lang="it-IT"/>
              <a:pPr>
                <a:defRPr/>
              </a:pPr>
              <a:t>10/12/2016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Ivana Roagna</a:t>
            </a:r>
          </a:p>
        </p:txBody>
      </p:sp>
      <p:sp>
        <p:nvSpPr>
          <p:cNvPr id="4" name="Slide Number Placeholder 5"/>
          <p:cNvSpPr>
            <a:spLocks noGrp="1"/>
          </p:cNvSpPr>
          <p:nvPr>
            <p:ph type="sldNum" sz="quarter" idx="12"/>
          </p:nvPr>
        </p:nvSpPr>
        <p:spPr/>
        <p:txBody>
          <a:bodyPr/>
          <a:lstStyle>
            <a:lvl1pPr>
              <a:defRPr/>
            </a:lvl1pPr>
          </a:lstStyle>
          <a:p>
            <a:pPr>
              <a:defRPr/>
            </a:pPr>
            <a:fld id="{7FDFA3EE-F108-4A8E-8E3E-0B7F7273EE09}" type="slidenum">
              <a:rPr lang="en-US" altLang="lv-LV"/>
              <a:pPr>
                <a:defRPr/>
              </a:pPr>
              <a:t>‹#›</a:t>
            </a:fld>
            <a:endParaRPr lang="en-US" alt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33399" y="1787856"/>
            <a:ext cx="3840480" cy="3720152"/>
          </a:xfrm>
        </p:spPr>
        <p:txBody>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C102EA5-B53D-4935-9DD5-243B067D82AA}" type="datetime1">
              <a:rPr lang="it-IT"/>
              <a:pPr>
                <a:defRPr/>
              </a:pPr>
              <a:t>10/12/2016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Ivana Roagna</a:t>
            </a:r>
          </a:p>
        </p:txBody>
      </p:sp>
      <p:sp>
        <p:nvSpPr>
          <p:cNvPr id="7" name="Slide Number Placeholder 5"/>
          <p:cNvSpPr>
            <a:spLocks noGrp="1"/>
          </p:cNvSpPr>
          <p:nvPr>
            <p:ph type="sldNum" sz="quarter" idx="12"/>
          </p:nvPr>
        </p:nvSpPr>
        <p:spPr/>
        <p:txBody>
          <a:bodyPr/>
          <a:lstStyle>
            <a:lvl1pPr>
              <a:defRPr/>
            </a:lvl1pPr>
          </a:lstStyle>
          <a:p>
            <a:pPr>
              <a:defRPr/>
            </a:pPr>
            <a:fld id="{85AC07EE-5D1B-4391-9292-3316DD45BDDE}" type="slidenum">
              <a:rPr lang="en-US" altLang="lv-LV"/>
              <a:pPr>
                <a:defRPr/>
              </a:pPr>
              <a:t>‹#›</a:t>
            </a:fld>
            <a:endParaRPr lang="en-US" alt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49275" y="107950"/>
            <a:ext cx="8042275" cy="13366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lv-LV" smtClean="0"/>
              <a:t>Click to edit Master title style</a:t>
            </a:r>
            <a:endParaRPr lang="it-IT" altLang="lv-LV" smtClean="0"/>
          </a:p>
        </p:txBody>
      </p:sp>
      <p:sp>
        <p:nvSpPr>
          <p:cNvPr id="3" name="Text Placeholder 2"/>
          <p:cNvSpPr>
            <a:spLocks noGrp="1"/>
          </p:cNvSpPr>
          <p:nvPr>
            <p:ph type="body" idx="1"/>
          </p:nvPr>
        </p:nvSpPr>
        <p:spPr>
          <a:xfrm>
            <a:off x="549275" y="1600200"/>
            <a:ext cx="8042275"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5629275" y="6275388"/>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bg1"/>
                </a:solidFill>
                <a:latin typeface="Arial" pitchFamily="34" charset="0"/>
              </a:defRPr>
            </a:lvl1pPr>
          </a:lstStyle>
          <a:p>
            <a:pPr>
              <a:defRPr/>
            </a:pPr>
            <a:fld id="{C068CA5D-9C7E-40D4-B467-75005E337874}" type="datetime1">
              <a:rPr lang="it-IT"/>
              <a:pPr>
                <a:defRPr/>
              </a:pPr>
              <a:t>10/12/2016</a:t>
            </a:fld>
            <a:endParaRPr lang="en-US"/>
          </a:p>
        </p:txBody>
      </p:sp>
      <p:sp>
        <p:nvSpPr>
          <p:cNvPr id="5" name="Footer Placeholder 4"/>
          <p:cNvSpPr>
            <a:spLocks noGrp="1"/>
          </p:cNvSpPr>
          <p:nvPr>
            <p:ph type="ftr" sz="quarter" idx="3"/>
          </p:nvPr>
        </p:nvSpPr>
        <p:spPr>
          <a:xfrm>
            <a:off x="265113" y="6275388"/>
            <a:ext cx="4840287"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bg1"/>
                </a:solidFill>
                <a:latin typeface="+mn-lt"/>
                <a:ea typeface="+mn-ea"/>
                <a:cs typeface="+mn-cs"/>
              </a:defRPr>
            </a:lvl1pPr>
          </a:lstStyle>
          <a:p>
            <a:pPr>
              <a:defRPr/>
            </a:pPr>
            <a:r>
              <a:rPr lang="en-US"/>
              <a:t>Ivana Roagna</a:t>
            </a:r>
          </a:p>
        </p:txBody>
      </p:sp>
      <p:sp>
        <p:nvSpPr>
          <p:cNvPr id="6" name="Slide Number Placeholder 5"/>
          <p:cNvSpPr>
            <a:spLocks noGrp="1"/>
          </p:cNvSpPr>
          <p:nvPr>
            <p:ph type="sldNum" sz="quarter" idx="4"/>
          </p:nvPr>
        </p:nvSpPr>
        <p:spPr>
          <a:xfrm>
            <a:off x="7897813" y="6275388"/>
            <a:ext cx="990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3600">
                <a:solidFill>
                  <a:schemeClr val="bg1"/>
                </a:solidFill>
                <a:latin typeface="Arial" pitchFamily="34" charset="0"/>
              </a:defRPr>
            </a:lvl1pPr>
          </a:lstStyle>
          <a:p>
            <a:pPr>
              <a:defRPr/>
            </a:pPr>
            <a:fld id="{6FC4AC3B-268E-432B-85DC-D89E39E2BCB4}" type="slidenum">
              <a:rPr lang="en-US" altLang="lv-LV"/>
              <a:pPr>
                <a:defRPr/>
              </a:pPr>
              <a:t>‹#›</a:t>
            </a:fld>
            <a:endParaRPr lang="en-US" altLang="lv-LV"/>
          </a:p>
        </p:txBody>
      </p:sp>
    </p:spTree>
  </p:cSld>
  <p:clrMap bg1="lt1" tx1="dk1" bg2="lt2" tx2="dk2" accent1="accent1" accent2="accent2" accent3="accent3" accent4="accent4" accent5="accent5" accent6="accent6" hlink="hlink" folHlink="folHlink"/>
  <p:sldLayoutIdLst>
    <p:sldLayoutId id="2147483880"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79" r:id="rId12"/>
  </p:sldLayoutIdLst>
  <p:hf hdr="0"/>
  <p:txStyles>
    <p:titleStyle>
      <a:lvl1pPr algn="ctr" rtl="0" eaLnBrk="0" fontAlgn="base" hangingPunct="0">
        <a:spcBef>
          <a:spcPct val="0"/>
        </a:spcBef>
        <a:spcAft>
          <a:spcPct val="0"/>
        </a:spcAft>
        <a:defRPr sz="4600" kern="1200">
          <a:solidFill>
            <a:schemeClr val="accent1"/>
          </a:solidFill>
          <a:latin typeface="+mj-lt"/>
          <a:ea typeface="ＭＳ Ｐゴシック" charset="0"/>
          <a:cs typeface="ＭＳ Ｐゴシック" charset="0"/>
        </a:defRPr>
      </a:lvl1pPr>
      <a:lvl2pPr algn="ctr" rtl="0" eaLnBrk="0" fontAlgn="base" hangingPunct="0">
        <a:spcBef>
          <a:spcPct val="0"/>
        </a:spcBef>
        <a:spcAft>
          <a:spcPct val="0"/>
        </a:spcAft>
        <a:defRPr sz="4600">
          <a:solidFill>
            <a:schemeClr val="accent1"/>
          </a:solidFill>
          <a:latin typeface="Arial" charset="0"/>
          <a:ea typeface="ＭＳ Ｐゴシック" charset="0"/>
          <a:cs typeface="ＭＳ Ｐゴシック" charset="0"/>
        </a:defRPr>
      </a:lvl2pPr>
      <a:lvl3pPr algn="ctr" rtl="0" eaLnBrk="0" fontAlgn="base" hangingPunct="0">
        <a:spcBef>
          <a:spcPct val="0"/>
        </a:spcBef>
        <a:spcAft>
          <a:spcPct val="0"/>
        </a:spcAft>
        <a:defRPr sz="4600">
          <a:solidFill>
            <a:schemeClr val="accent1"/>
          </a:solidFill>
          <a:latin typeface="Arial" charset="0"/>
          <a:ea typeface="ＭＳ Ｐゴシック" charset="0"/>
          <a:cs typeface="ＭＳ Ｐゴシック" charset="0"/>
        </a:defRPr>
      </a:lvl3pPr>
      <a:lvl4pPr algn="ctr" rtl="0" eaLnBrk="0" fontAlgn="base" hangingPunct="0">
        <a:spcBef>
          <a:spcPct val="0"/>
        </a:spcBef>
        <a:spcAft>
          <a:spcPct val="0"/>
        </a:spcAft>
        <a:defRPr sz="4600">
          <a:solidFill>
            <a:schemeClr val="accent1"/>
          </a:solidFill>
          <a:latin typeface="Arial" charset="0"/>
          <a:ea typeface="ＭＳ Ｐゴシック" charset="0"/>
          <a:cs typeface="ＭＳ Ｐゴシック" charset="0"/>
        </a:defRPr>
      </a:lvl4pPr>
      <a:lvl5pPr algn="ctr" rtl="0" eaLnBrk="0" fontAlgn="base" hangingPunct="0">
        <a:spcBef>
          <a:spcPct val="0"/>
        </a:spcBef>
        <a:spcAft>
          <a:spcPct val="0"/>
        </a:spcAft>
        <a:defRPr sz="4600">
          <a:solidFill>
            <a:schemeClr val="accent1"/>
          </a:solidFill>
          <a:latin typeface="Arial" charset="0"/>
          <a:ea typeface="ＭＳ Ｐゴシック" charset="0"/>
          <a:cs typeface="ＭＳ Ｐゴシック" charset="0"/>
        </a:defRPr>
      </a:lvl5pPr>
      <a:lvl6pPr marL="457200" algn="ctr" rtl="0" fontAlgn="base">
        <a:spcBef>
          <a:spcPct val="0"/>
        </a:spcBef>
        <a:spcAft>
          <a:spcPct val="0"/>
        </a:spcAft>
        <a:defRPr sz="4600">
          <a:solidFill>
            <a:schemeClr val="accent1"/>
          </a:solidFill>
          <a:latin typeface="Arial" charset="0"/>
          <a:ea typeface="ＭＳ Ｐゴシック" charset="0"/>
          <a:cs typeface="ＭＳ Ｐゴシック" charset="0"/>
        </a:defRPr>
      </a:lvl6pPr>
      <a:lvl7pPr marL="914400" algn="ctr" rtl="0" fontAlgn="base">
        <a:spcBef>
          <a:spcPct val="0"/>
        </a:spcBef>
        <a:spcAft>
          <a:spcPct val="0"/>
        </a:spcAft>
        <a:defRPr sz="4600">
          <a:solidFill>
            <a:schemeClr val="accent1"/>
          </a:solidFill>
          <a:latin typeface="Arial" charset="0"/>
          <a:ea typeface="ＭＳ Ｐゴシック" charset="0"/>
          <a:cs typeface="ＭＳ Ｐゴシック" charset="0"/>
        </a:defRPr>
      </a:lvl7pPr>
      <a:lvl8pPr marL="1371600" algn="ctr" rtl="0" fontAlgn="base">
        <a:spcBef>
          <a:spcPct val="0"/>
        </a:spcBef>
        <a:spcAft>
          <a:spcPct val="0"/>
        </a:spcAft>
        <a:defRPr sz="4600">
          <a:solidFill>
            <a:schemeClr val="accent1"/>
          </a:solidFill>
          <a:latin typeface="Arial" charset="0"/>
          <a:ea typeface="ＭＳ Ｐゴシック" charset="0"/>
          <a:cs typeface="ＭＳ Ｐゴシック" charset="0"/>
        </a:defRPr>
      </a:lvl8pPr>
      <a:lvl9pPr marL="1828800" algn="ctr" rtl="0" fontAlgn="base">
        <a:spcBef>
          <a:spcPct val="0"/>
        </a:spcBef>
        <a:spcAft>
          <a:spcPct val="0"/>
        </a:spcAft>
        <a:defRPr sz="4600">
          <a:solidFill>
            <a:schemeClr val="accent1"/>
          </a:solidFill>
          <a:latin typeface="Arial" charset="0"/>
          <a:ea typeface="ＭＳ Ｐゴシック" charset="0"/>
          <a:cs typeface="ＭＳ Ｐゴシック" charset="0"/>
        </a:defRPr>
      </a:lvl9pPr>
    </p:titleStyle>
    <p:bodyStyle>
      <a:lvl1pPr marL="349250" indent="-349250" algn="l" rtl="0" eaLnBrk="0" fontAlgn="base" hangingPunct="0">
        <a:spcBef>
          <a:spcPts val="2000"/>
        </a:spcBef>
        <a:spcAft>
          <a:spcPct val="0"/>
        </a:spcAft>
        <a:buClr>
          <a:srgbClr val="6FB7D7"/>
        </a:buClr>
        <a:buSzPct val="110000"/>
        <a:buFont typeface="Wingdings 2" pitchFamily="18" charset="2"/>
        <a:buChar char=""/>
        <a:defRPr sz="2400" kern="1200">
          <a:solidFill>
            <a:srgbClr val="595959"/>
          </a:solidFill>
          <a:latin typeface="+mn-lt"/>
          <a:ea typeface="ＭＳ Ｐゴシック" charset="0"/>
          <a:cs typeface="ＭＳ Ｐゴシック" charset="0"/>
        </a:defRPr>
      </a:lvl1pPr>
      <a:lvl2pPr marL="685800" indent="-336550" algn="l" rtl="0" eaLnBrk="0" fontAlgn="base" hangingPunct="0">
        <a:spcBef>
          <a:spcPts val="600"/>
        </a:spcBef>
        <a:spcAft>
          <a:spcPct val="0"/>
        </a:spcAft>
        <a:buClr>
          <a:srgbClr val="215D77"/>
        </a:buClr>
        <a:buSzPct val="110000"/>
        <a:buFont typeface="Wingdings 2" pitchFamily="18" charset="2"/>
        <a:buChar char=""/>
        <a:defRPr sz="2200" kern="1200">
          <a:solidFill>
            <a:srgbClr val="595959"/>
          </a:solidFill>
          <a:latin typeface="+mn-lt"/>
          <a:ea typeface="ＭＳ Ｐゴシック" charset="0"/>
          <a:cs typeface="+mn-cs"/>
        </a:defRPr>
      </a:lvl2pPr>
      <a:lvl3pPr marL="968375" indent="-282575" algn="l" rtl="0" eaLnBrk="0" fontAlgn="base" hangingPunct="0">
        <a:spcBef>
          <a:spcPts val="600"/>
        </a:spcBef>
        <a:spcAft>
          <a:spcPct val="0"/>
        </a:spcAft>
        <a:buClr>
          <a:srgbClr val="6FB7D7"/>
        </a:buClr>
        <a:buSzPct val="110000"/>
        <a:buFont typeface="Wingdings 2" pitchFamily="18" charset="2"/>
        <a:buChar char=""/>
        <a:defRPr sz="2000" kern="1200">
          <a:solidFill>
            <a:srgbClr val="595959"/>
          </a:solidFill>
          <a:latin typeface="+mn-lt"/>
          <a:ea typeface="ＭＳ Ｐゴシック" charset="0"/>
          <a:cs typeface="+mn-cs"/>
        </a:defRPr>
      </a:lvl3pPr>
      <a:lvl4pPr marL="1263650" indent="-295275" algn="l" rtl="0" eaLnBrk="0" fontAlgn="base" hangingPunct="0">
        <a:spcBef>
          <a:spcPts val="600"/>
        </a:spcBef>
        <a:spcAft>
          <a:spcPct val="0"/>
        </a:spcAft>
        <a:buClr>
          <a:srgbClr val="215D77"/>
        </a:buClr>
        <a:buSzPct val="110000"/>
        <a:buFont typeface="Wingdings 2" pitchFamily="18" charset="2"/>
        <a:buChar char=""/>
        <a:defRPr sz="2000" kern="1200">
          <a:solidFill>
            <a:srgbClr val="595959"/>
          </a:solidFill>
          <a:latin typeface="+mn-lt"/>
          <a:ea typeface="ＭＳ Ｐゴシック" charset="0"/>
          <a:cs typeface="+mn-cs"/>
        </a:defRPr>
      </a:lvl4pPr>
      <a:lvl5pPr marL="1546225" indent="-282575" algn="l" rtl="0" eaLnBrk="0" fontAlgn="base" hangingPunct="0">
        <a:spcBef>
          <a:spcPts val="600"/>
        </a:spcBef>
        <a:spcAft>
          <a:spcPct val="0"/>
        </a:spcAft>
        <a:buClr>
          <a:srgbClr val="6FB7D7"/>
        </a:buClr>
        <a:buSzPct val="110000"/>
        <a:buFont typeface="Wingdings 2" pitchFamily="18" charset="2"/>
        <a:buChar char=""/>
        <a:defRPr sz="2000" kern="1200">
          <a:solidFill>
            <a:srgbClr val="595959"/>
          </a:solidFill>
          <a:latin typeface="+mn-lt"/>
          <a:ea typeface="ＭＳ Ｐゴシック" charset="0"/>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8.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22388" y="731838"/>
            <a:ext cx="6499225" cy="2946400"/>
          </a:xfrm>
        </p:spPr>
        <p:txBody>
          <a:bodyPr/>
          <a:lstStyle/>
          <a:p>
            <a:pPr eaLnBrk="0" hangingPunct="0">
              <a:buClrTx/>
              <a:buSzTx/>
              <a:buFontTx/>
              <a:buNone/>
              <a:defRPr/>
            </a:pPr>
            <a:r>
              <a:rPr lang="en-US" altLang="en-US" dirty="0" err="1" smtClean="0">
                <a:solidFill>
                  <a:srgbClr val="2C7C9F"/>
                </a:solidFill>
                <a:ea typeface="ＭＳ Ｐゴシック" panose="020B0600070205080204" pitchFamily="34" charset="-128"/>
              </a:rPr>
              <a:t>Maddə</a:t>
            </a:r>
            <a:r>
              <a:rPr lang="en-US" altLang="en-US" dirty="0" smtClean="0">
                <a:solidFill>
                  <a:srgbClr val="2C7C9F"/>
                </a:solidFill>
                <a:ea typeface="ＭＳ Ｐゴシック" panose="020B0600070205080204" pitchFamily="34" charset="-128"/>
              </a:rPr>
              <a:t> 8 </a:t>
            </a:r>
            <a:r>
              <a:rPr lang="en-US" altLang="en-US" dirty="0" err="1" smtClean="0">
                <a:solidFill>
                  <a:srgbClr val="2C7C9F"/>
                </a:solidFill>
                <a:ea typeface="ＭＳ Ｐゴシック" panose="020B0600070205080204" pitchFamily="34" charset="-128"/>
              </a:rPr>
              <a:t>və</a:t>
            </a:r>
            <a:r>
              <a:rPr lang="en-US" altLang="en-US" dirty="0" smtClean="0">
                <a:solidFill>
                  <a:srgbClr val="2C7C9F"/>
                </a:solidFill>
                <a:ea typeface="ＭＳ Ｐゴシック" panose="020B0600070205080204" pitchFamily="34" charset="-128"/>
              </a:rPr>
              <a:t> </a:t>
            </a:r>
            <a:r>
              <a:rPr lang="en-US" altLang="en-US" dirty="0" err="1" smtClean="0">
                <a:solidFill>
                  <a:srgbClr val="2C7C9F"/>
                </a:solidFill>
                <a:ea typeface="ＭＳ Ｐゴシック" panose="020B0600070205080204" pitchFamily="34" charset="-128"/>
              </a:rPr>
              <a:t>miqrasiya</a:t>
            </a:r>
            <a:r>
              <a:rPr lang="en-US" altLang="en-US" dirty="0" smtClean="0">
                <a:solidFill>
                  <a:srgbClr val="2C7C9F"/>
                </a:solidFill>
                <a:ea typeface="ＭＳ Ｐゴシック" panose="020B0600070205080204" pitchFamily="34" charset="-128"/>
              </a:rPr>
              <a:t> </a:t>
            </a:r>
            <a:r>
              <a:rPr lang="en-US" altLang="en-US" dirty="0" err="1" smtClean="0">
                <a:solidFill>
                  <a:srgbClr val="2C7C9F"/>
                </a:solidFill>
                <a:ea typeface="ＭＳ Ｐゴシック" panose="020B0600070205080204" pitchFamily="34" charset="-128"/>
              </a:rPr>
              <a:t>məsələləri</a:t>
            </a:r>
            <a:endParaRPr lang="en-US" altLang="en-US" dirty="0" smtClean="0">
              <a:solidFill>
                <a:srgbClr val="2C7C9F"/>
              </a:solidFill>
              <a:ea typeface="ＭＳ Ｐゴシック" panose="020B0600070205080204" pitchFamily="34" charset="-128"/>
            </a:endParaRPr>
          </a:p>
        </p:txBody>
      </p:sp>
      <p:sp>
        <p:nvSpPr>
          <p:cNvPr id="3" name="Sottotitolo 2"/>
          <p:cNvSpPr>
            <a:spLocks noGrp="1"/>
          </p:cNvSpPr>
          <p:nvPr>
            <p:ph type="subTitle" idx="1"/>
          </p:nvPr>
        </p:nvSpPr>
        <p:spPr>
          <a:xfrm>
            <a:off x="1508125" y="5432425"/>
            <a:ext cx="6499225" cy="917575"/>
          </a:xfrm>
        </p:spPr>
        <p:txBody>
          <a:bodyPr wrap="square" numCol="1" anchor="t" anchorCtr="0" compatLnSpc="1">
            <a:prstTxWarp prst="textNoShape">
              <a:avLst/>
            </a:prstTxWarp>
          </a:bodyPr>
          <a:lstStyle/>
          <a:p>
            <a:pPr eaLnBrk="0" hangingPunct="0">
              <a:buClrTx/>
              <a:buFont typeface="Arial" panose="020B0604020202020204" pitchFamily="34" charset="0"/>
              <a:buNone/>
              <a:defRPr/>
            </a:pPr>
            <a:r>
              <a:rPr lang="en-US" altLang="en-US" sz="2400" dirty="0" smtClean="0">
                <a:solidFill>
                  <a:srgbClr val="244A58"/>
                </a:solidFill>
                <a:ea typeface="ＭＳ Ｐゴシック" panose="020B0600070205080204" pitchFamily="34" charset="-128"/>
              </a:rPr>
              <a:t>Ivana Roagna</a:t>
            </a:r>
          </a:p>
          <a:p>
            <a:pPr eaLnBrk="0" hangingPunct="0">
              <a:buClrTx/>
              <a:buFont typeface="Arial" panose="020B0604020202020204" pitchFamily="34" charset="0"/>
              <a:buNone/>
              <a:defRPr/>
            </a:pPr>
            <a:r>
              <a:rPr lang="en-US" altLang="en-US" sz="2400" dirty="0" smtClean="0">
                <a:solidFill>
                  <a:srgbClr val="244A58"/>
                </a:solidFill>
                <a:ea typeface="ＭＳ Ｐゴシック" panose="020B0600070205080204" pitchFamily="34" charset="-128"/>
              </a:rPr>
              <a:t>2016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data 3"/>
          <p:cNvSpPr>
            <a:spLocks noGrp="1"/>
          </p:cNvSpPr>
          <p:nvPr>
            <p:ph type="dt" sz="quarter" idx="10"/>
          </p:nvPr>
        </p:nvSpPr>
        <p:spPr bwMode="auto">
          <a:noFill/>
          <a:ln>
            <a:miter lim="800000"/>
            <a:headEnd/>
            <a:tailEnd/>
          </a:ln>
        </p:spPr>
        <p:txBody>
          <a:bodyPr/>
          <a:lstStyle/>
          <a:p>
            <a:pPr eaLnBrk="0" hangingPunct="0">
              <a:buSzPct val="110000"/>
              <a:buFont typeface="Arial" charset="0"/>
              <a:buNone/>
            </a:pPr>
            <a:fld id="{D7D7E6C1-C9D6-463E-A25E-703BACF7FEA1}" type="datetime1">
              <a:rPr lang="en-US" altLang="en-US" smtClean="0">
                <a:solidFill>
                  <a:srgbClr val="FFFFFF"/>
                </a:solidFill>
                <a:latin typeface="Arial" charset="0"/>
              </a:rPr>
              <a:pPr eaLnBrk="0" hangingPunct="0">
                <a:buSzPct val="110000"/>
                <a:buFont typeface="Arial" charset="0"/>
                <a:buNone/>
              </a:pPr>
              <a:t>12/10/2016</a:t>
            </a:fld>
            <a:endParaRPr lang="en-US" altLang="en-US" smtClean="0">
              <a:solidFill>
                <a:srgbClr val="FFFFFF"/>
              </a:solidFill>
              <a:latin typeface="Arial" charset="0"/>
            </a:endParaRPr>
          </a:p>
        </p:txBody>
      </p:sp>
      <p:sp>
        <p:nvSpPr>
          <p:cNvPr id="4099" name="Segnaposto piè di pagina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buSzPct val="100000"/>
            </a:pPr>
            <a:r>
              <a:rPr lang="en-US" altLang="en-US" smtClean="0">
                <a:solidFill>
                  <a:srgbClr val="FFFFFF"/>
                </a:solidFill>
                <a:ea typeface="ＭＳ Ｐゴシック" pitchFamily="34" charset="-128"/>
              </a:rPr>
              <a:t>Ivana Roagna</a:t>
            </a:r>
          </a:p>
        </p:txBody>
      </p:sp>
      <p:sp>
        <p:nvSpPr>
          <p:cNvPr id="4100" name="Segnaposto numero diapositiva 5"/>
          <p:cNvSpPr>
            <a:spLocks noGrp="1"/>
          </p:cNvSpPr>
          <p:nvPr>
            <p:ph type="sldNum" sz="quarter" idx="12"/>
          </p:nvPr>
        </p:nvSpPr>
        <p:spPr bwMode="auto">
          <a:noFill/>
          <a:ln>
            <a:miter lim="800000"/>
            <a:headEnd/>
            <a:tailEnd/>
          </a:ln>
        </p:spPr>
        <p:txBody>
          <a:bodyPr/>
          <a:lstStyle/>
          <a:p>
            <a:pPr eaLnBrk="0" hangingPunct="0">
              <a:buSzPct val="110000"/>
              <a:buFont typeface="Arial" charset="0"/>
              <a:buNone/>
            </a:pPr>
            <a:fld id="{8A43C4EB-AD28-4A90-B866-57DE705AA757}" type="slidenum">
              <a:rPr lang="en-US" altLang="en-US" smtClean="0">
                <a:solidFill>
                  <a:srgbClr val="FFFFFF"/>
                </a:solidFill>
                <a:latin typeface="Arial" charset="0"/>
              </a:rPr>
              <a:pPr eaLnBrk="0" hangingPunct="0">
                <a:buSzPct val="110000"/>
                <a:buFont typeface="Arial" charset="0"/>
                <a:buNone/>
              </a:pPr>
              <a:t>3</a:t>
            </a:fld>
            <a:endParaRPr lang="en-US" altLang="en-US" smtClean="0">
              <a:solidFill>
                <a:srgbClr val="FFFFFF"/>
              </a:solidFill>
              <a:latin typeface="Arial" charset="0"/>
            </a:endParaRPr>
          </a:p>
        </p:txBody>
      </p:sp>
      <p:sp>
        <p:nvSpPr>
          <p:cNvPr id="4101" name="Titolo 3"/>
          <p:cNvSpPr>
            <a:spLocks noGrp="1"/>
          </p:cNvSpPr>
          <p:nvPr>
            <p:ph type="title"/>
          </p:nvPr>
        </p:nvSpPr>
        <p:spPr/>
        <p:txBody>
          <a:bodyPr/>
          <a:lstStyle/>
          <a:p>
            <a:r>
              <a:rPr lang="en-US" altLang="en-US" smtClean="0">
                <a:solidFill>
                  <a:srgbClr val="2C7C9F"/>
                </a:solidFill>
                <a:ea typeface="ＭＳ Ｐゴシック" pitchFamily="34" charset="-128"/>
              </a:rPr>
              <a:t>Mümkün hallar</a:t>
            </a:r>
          </a:p>
        </p:txBody>
      </p:sp>
      <p:sp>
        <p:nvSpPr>
          <p:cNvPr id="4102" name="Segnaposto contenuto 4"/>
          <p:cNvSpPr>
            <a:spLocks noGrp="1"/>
          </p:cNvSpPr>
          <p:nvPr>
            <p:ph idx="1"/>
          </p:nvPr>
        </p:nvSpPr>
        <p:spPr bwMode="auto"/>
        <p:txBody>
          <a:bodyPr wrap="square" numCol="1" anchor="t" anchorCtr="0" compatLnSpc="1">
            <a:prstTxWarp prst="textNoShape">
              <a:avLst/>
            </a:prstTxWarp>
          </a:bodyPr>
          <a:lstStyle/>
          <a:p>
            <a:pPr marL="0" indent="0" algn="just">
              <a:buClrTx/>
              <a:buFont typeface="Arial" charset="0"/>
              <a:buNone/>
            </a:pPr>
            <a:r>
              <a:rPr lang="en-US" altLang="en-US" sz="2800" smtClean="0">
                <a:solidFill>
                  <a:srgbClr val="244A58"/>
                </a:solidFill>
                <a:ea typeface="ＭＳ Ｐゴシック" pitchFamily="34" charset="-128"/>
              </a:rPr>
              <a:t>Ailənin qovu</a:t>
            </a:r>
            <a:r>
              <a:rPr lang="az-Latn-AZ" altLang="en-US" sz="2800" smtClean="0">
                <a:solidFill>
                  <a:srgbClr val="244A58"/>
                </a:solidFill>
                <a:ea typeface="ＭＳ Ｐゴシック" pitchFamily="34" charset="-128"/>
              </a:rPr>
              <a:t>şması</a:t>
            </a:r>
            <a:endParaRPr lang="en-US" altLang="en-US" sz="2800" smtClean="0">
              <a:solidFill>
                <a:srgbClr val="244A58"/>
              </a:solidFill>
              <a:ea typeface="ＭＳ Ｐゴシック" pitchFamily="34" charset="-128"/>
            </a:endParaRPr>
          </a:p>
          <a:p>
            <a:pPr marL="0" indent="0" algn="just">
              <a:buClrTx/>
              <a:buFont typeface="Arial" charset="0"/>
              <a:buNone/>
            </a:pPr>
            <a:r>
              <a:rPr lang="en-US" altLang="en-US" sz="2800" smtClean="0">
                <a:solidFill>
                  <a:srgbClr val="244A58"/>
                </a:solidFill>
                <a:ea typeface="ＭＳ Ｐゴシック" pitchFamily="34" charset="-128"/>
              </a:rPr>
              <a:t>	</a:t>
            </a:r>
            <a:r>
              <a:rPr lang="az-Latn-AZ" altLang="en-US" sz="2800" smtClean="0">
                <a:solidFill>
                  <a:srgbClr val="244A58"/>
                </a:solidFill>
                <a:ea typeface="ＭＳ Ｐゴシック" pitchFamily="34" charset="-128"/>
              </a:rPr>
              <a:t>ölkəyə </a:t>
            </a:r>
            <a:r>
              <a:rPr lang="en-US" altLang="en-US" sz="2800" smtClean="0">
                <a:solidFill>
                  <a:srgbClr val="244A58"/>
                </a:solidFill>
                <a:ea typeface="ＭＳ Ｐゴシック" pitchFamily="34" charset="-128"/>
              </a:rPr>
              <a:t>giriş hüququ</a:t>
            </a:r>
          </a:p>
          <a:p>
            <a:pPr marL="0" indent="0" algn="just">
              <a:buClrTx/>
              <a:buFont typeface="Arial" charset="0"/>
              <a:buNone/>
            </a:pPr>
            <a:r>
              <a:rPr lang="en-US" altLang="en-US" sz="2800" smtClean="0">
                <a:solidFill>
                  <a:srgbClr val="244A58"/>
                </a:solidFill>
                <a:ea typeface="ＭＳ Ｐゴシック" pitchFamily="34" charset="-128"/>
              </a:rPr>
              <a:t>	</a:t>
            </a:r>
            <a:r>
              <a:rPr lang="az-Latn-AZ" altLang="en-US" sz="2800" smtClean="0">
                <a:solidFill>
                  <a:srgbClr val="244A58"/>
                </a:solidFill>
                <a:ea typeface="ＭＳ Ｐゴシック" pitchFamily="34" charset="-128"/>
              </a:rPr>
              <a:t>ölkədən çıxarılmanın qadağan</a:t>
            </a:r>
            <a:r>
              <a:rPr lang="en-US" altLang="en-US" sz="2800" smtClean="0">
                <a:solidFill>
                  <a:srgbClr val="244A58"/>
                </a:solidFill>
                <a:ea typeface="ＭＳ Ｐゴシック" pitchFamily="34" charset="-128"/>
              </a:rPr>
              <a:t> edilməsi</a:t>
            </a:r>
          </a:p>
          <a:p>
            <a:pPr marL="0" indent="0" algn="just">
              <a:buClrTx/>
              <a:buFont typeface="Arial" charset="0"/>
              <a:buNone/>
            </a:pPr>
            <a:endParaRPr lang="en-US" altLang="en-US" sz="2800" smtClean="0">
              <a:solidFill>
                <a:srgbClr val="244A58"/>
              </a:solidFill>
              <a:ea typeface="ＭＳ Ｐゴシック" pitchFamily="34" charset="-128"/>
            </a:endParaRPr>
          </a:p>
          <a:p>
            <a:pPr marL="0" indent="0" algn="just">
              <a:buClrTx/>
              <a:buFont typeface="Arial" charset="0"/>
              <a:buNone/>
            </a:pPr>
            <a:r>
              <a:rPr lang="en-US" altLang="en-US" sz="2800" smtClean="0">
                <a:solidFill>
                  <a:srgbClr val="244A58"/>
                </a:solidFill>
                <a:ea typeface="ＭＳ Ｐゴシック" pitchFamily="34" charset="-128"/>
              </a:rPr>
              <a:t>Hüquqlardan istifadə ilə bağlı fərqli yanaşma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egnaposto data 3"/>
          <p:cNvSpPr>
            <a:spLocks noGrp="1"/>
          </p:cNvSpPr>
          <p:nvPr>
            <p:ph type="dt" sz="quarter" idx="10"/>
          </p:nvPr>
        </p:nvSpPr>
        <p:spPr bwMode="auto">
          <a:noFill/>
          <a:ln>
            <a:miter lim="800000"/>
            <a:headEnd/>
            <a:tailEnd/>
          </a:ln>
        </p:spPr>
        <p:txBody>
          <a:bodyPr/>
          <a:lstStyle/>
          <a:p>
            <a:pPr eaLnBrk="0" hangingPunct="0">
              <a:buSzPct val="110000"/>
              <a:buFont typeface="Arial" charset="0"/>
              <a:buNone/>
            </a:pPr>
            <a:fld id="{DC8741C1-4E8F-40BB-AAC3-059C0ECE464D}" type="datetime1">
              <a:rPr lang="en-US" altLang="en-US" smtClean="0">
                <a:solidFill>
                  <a:srgbClr val="FFFFFF"/>
                </a:solidFill>
                <a:latin typeface="Arial" charset="0"/>
              </a:rPr>
              <a:pPr eaLnBrk="0" hangingPunct="0">
                <a:buSzPct val="110000"/>
                <a:buFont typeface="Arial" charset="0"/>
                <a:buNone/>
              </a:pPr>
              <a:t>12/10/2016</a:t>
            </a:fld>
            <a:endParaRPr lang="en-US" altLang="en-US" smtClean="0">
              <a:solidFill>
                <a:srgbClr val="FFFFFF"/>
              </a:solidFill>
              <a:latin typeface="Arial" charset="0"/>
            </a:endParaRPr>
          </a:p>
        </p:txBody>
      </p:sp>
      <p:sp>
        <p:nvSpPr>
          <p:cNvPr id="5123" name="Segnaposto piè di pagina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buSzPct val="100000"/>
            </a:pPr>
            <a:r>
              <a:rPr lang="en-US" altLang="en-US" smtClean="0">
                <a:solidFill>
                  <a:srgbClr val="FFFFFF"/>
                </a:solidFill>
                <a:ea typeface="ＭＳ Ｐゴシック" pitchFamily="34" charset="-128"/>
              </a:rPr>
              <a:t>Ivana Roagna</a:t>
            </a:r>
          </a:p>
        </p:txBody>
      </p:sp>
      <p:sp>
        <p:nvSpPr>
          <p:cNvPr id="5124" name="Segnaposto numero diapositiva 5"/>
          <p:cNvSpPr>
            <a:spLocks noGrp="1"/>
          </p:cNvSpPr>
          <p:nvPr>
            <p:ph type="sldNum" sz="quarter" idx="12"/>
          </p:nvPr>
        </p:nvSpPr>
        <p:spPr bwMode="auto">
          <a:noFill/>
          <a:ln>
            <a:miter lim="800000"/>
            <a:headEnd/>
            <a:tailEnd/>
          </a:ln>
        </p:spPr>
        <p:txBody>
          <a:bodyPr/>
          <a:lstStyle/>
          <a:p>
            <a:pPr eaLnBrk="0" hangingPunct="0">
              <a:buSzPct val="110000"/>
              <a:buFont typeface="Arial" charset="0"/>
              <a:buNone/>
            </a:pPr>
            <a:fld id="{3571BC22-4ED6-4946-94FC-DFC63647A8E2}" type="slidenum">
              <a:rPr lang="en-US" altLang="en-US" smtClean="0">
                <a:solidFill>
                  <a:srgbClr val="FFFFFF"/>
                </a:solidFill>
                <a:latin typeface="Arial" charset="0"/>
              </a:rPr>
              <a:pPr eaLnBrk="0" hangingPunct="0">
                <a:buSzPct val="110000"/>
                <a:buFont typeface="Arial" charset="0"/>
                <a:buNone/>
              </a:pPr>
              <a:t>4</a:t>
            </a:fld>
            <a:endParaRPr lang="en-US" altLang="en-US" smtClean="0">
              <a:solidFill>
                <a:srgbClr val="FFFFFF"/>
              </a:solidFill>
              <a:latin typeface="Arial" charset="0"/>
            </a:endParaRPr>
          </a:p>
        </p:txBody>
      </p:sp>
      <p:sp>
        <p:nvSpPr>
          <p:cNvPr id="5125" name="Titolo 3"/>
          <p:cNvSpPr>
            <a:spLocks noGrp="1"/>
          </p:cNvSpPr>
          <p:nvPr>
            <p:ph type="title"/>
          </p:nvPr>
        </p:nvSpPr>
        <p:spPr/>
        <p:txBody>
          <a:bodyPr/>
          <a:lstStyle/>
          <a:p>
            <a:r>
              <a:rPr lang="en-US" altLang="en-US" smtClean="0">
                <a:solidFill>
                  <a:srgbClr val="2C7C9F"/>
                </a:solidFill>
                <a:ea typeface="ＭＳ Ｐゴシック" pitchFamily="34" charset="-128"/>
              </a:rPr>
              <a:t>Mümkün hallar</a:t>
            </a:r>
          </a:p>
        </p:txBody>
      </p:sp>
      <p:sp>
        <p:nvSpPr>
          <p:cNvPr id="5126" name="Segnaposto contenuto 4"/>
          <p:cNvSpPr>
            <a:spLocks noGrp="1"/>
          </p:cNvSpPr>
          <p:nvPr>
            <p:ph idx="1"/>
          </p:nvPr>
        </p:nvSpPr>
        <p:spPr bwMode="auto"/>
        <p:txBody>
          <a:bodyPr wrap="square" numCol="1" anchor="t" anchorCtr="0" compatLnSpc="1">
            <a:prstTxWarp prst="textNoShape">
              <a:avLst/>
            </a:prstTxWarp>
          </a:bodyPr>
          <a:lstStyle/>
          <a:p>
            <a:pPr marL="0" indent="0" algn="just">
              <a:lnSpc>
                <a:spcPct val="90000"/>
              </a:lnSpc>
              <a:buClrTx/>
              <a:buFont typeface="Arial" charset="0"/>
              <a:buNone/>
            </a:pPr>
            <a:r>
              <a:rPr lang="en-US" altLang="en-US" sz="2800" smtClean="0">
                <a:solidFill>
                  <a:srgbClr val="244A58"/>
                </a:solidFill>
                <a:ea typeface="ＭＳ Ｐゴシック" pitchFamily="34" charset="-128"/>
              </a:rPr>
              <a:t>Ailənin birləşməsi </a:t>
            </a:r>
          </a:p>
          <a:p>
            <a:pPr marL="0" indent="0" algn="just">
              <a:lnSpc>
                <a:spcPct val="90000"/>
              </a:lnSpc>
              <a:buClrTx/>
              <a:buFont typeface="Arial" charset="0"/>
              <a:buNone/>
            </a:pPr>
            <a:r>
              <a:rPr lang="en-US" altLang="en-US" sz="2800" smtClean="0">
                <a:solidFill>
                  <a:srgbClr val="244A58"/>
                </a:solidFill>
                <a:ea typeface="ＭＳ Ｐゴシック" pitchFamily="34" charset="-128"/>
              </a:rPr>
              <a:t>	</a:t>
            </a:r>
            <a:r>
              <a:rPr lang="az-Latn-AZ" altLang="en-US" sz="2800" smtClean="0">
                <a:solidFill>
                  <a:srgbClr val="244A58"/>
                </a:solidFill>
                <a:ea typeface="ＭＳ Ｐゴシック" pitchFamily="34" charset="-128"/>
              </a:rPr>
              <a:t>ölkəyə </a:t>
            </a:r>
            <a:r>
              <a:rPr lang="en-US" altLang="en-US" sz="2800" smtClean="0">
                <a:solidFill>
                  <a:srgbClr val="244A58"/>
                </a:solidFill>
                <a:ea typeface="ＭＳ Ｐゴシック" pitchFamily="34" charset="-128"/>
              </a:rPr>
              <a:t>giriş hüququ</a:t>
            </a:r>
          </a:p>
          <a:p>
            <a:pPr marL="0" indent="0" algn="just">
              <a:lnSpc>
                <a:spcPct val="90000"/>
              </a:lnSpc>
              <a:buClrTx/>
              <a:buFont typeface="Arial" charset="0"/>
              <a:buNone/>
            </a:pPr>
            <a:r>
              <a:rPr lang="en-US" altLang="en-US" sz="2800" smtClean="0">
                <a:solidFill>
                  <a:srgbClr val="244A58"/>
                </a:solidFill>
                <a:ea typeface="ＭＳ Ｐゴシック" pitchFamily="34" charset="-128"/>
              </a:rPr>
              <a:t>	</a:t>
            </a:r>
            <a:r>
              <a:rPr lang="az-Latn-AZ" altLang="en-US" sz="2800" smtClean="0">
                <a:solidFill>
                  <a:srgbClr val="244A58"/>
                </a:solidFill>
                <a:ea typeface="ＭＳ Ｐゴシック" pitchFamily="34" charset="-128"/>
              </a:rPr>
              <a:t>ölkədən çıxarılmanın qadağan</a:t>
            </a:r>
            <a:r>
              <a:rPr lang="en-US" altLang="en-US" sz="2800" smtClean="0">
                <a:solidFill>
                  <a:srgbClr val="244A58"/>
                </a:solidFill>
                <a:ea typeface="ＭＳ Ｐゴシック" pitchFamily="34" charset="-128"/>
              </a:rPr>
              <a:t> edilməsi</a:t>
            </a:r>
          </a:p>
          <a:p>
            <a:pPr marL="0" indent="0" algn="just">
              <a:lnSpc>
                <a:spcPct val="90000"/>
              </a:lnSpc>
              <a:buClrTx/>
              <a:buFont typeface="Arial" charset="0"/>
              <a:buNone/>
            </a:pPr>
            <a:endParaRPr lang="en-US" altLang="en-US" sz="2800" smtClean="0">
              <a:solidFill>
                <a:srgbClr val="244A58"/>
              </a:solidFill>
              <a:ea typeface="ＭＳ Ｐゴシック" pitchFamily="34" charset="-128"/>
            </a:endParaRPr>
          </a:p>
          <a:p>
            <a:pPr marL="0" indent="0" algn="just">
              <a:lnSpc>
                <a:spcPct val="90000"/>
              </a:lnSpc>
              <a:buClrTx/>
              <a:buFont typeface="Arial" charset="0"/>
              <a:buNone/>
            </a:pPr>
            <a:r>
              <a:rPr lang="en-US" altLang="en-US" sz="2800" smtClean="0">
                <a:solidFill>
                  <a:srgbClr val="244A58"/>
                </a:solidFill>
                <a:ea typeface="ＭＳ Ｐゴシック" pitchFamily="34" charset="-128"/>
              </a:rPr>
              <a:t>Vətəndaşlığa qəbuledilmə </a:t>
            </a:r>
          </a:p>
          <a:p>
            <a:pPr marL="0" indent="0" algn="just">
              <a:lnSpc>
                <a:spcPct val="90000"/>
              </a:lnSpc>
              <a:buClrTx/>
              <a:buFont typeface="Arial" charset="0"/>
              <a:buNone/>
            </a:pPr>
            <a:endParaRPr lang="en-US" altLang="en-US" sz="2800" smtClean="0">
              <a:solidFill>
                <a:srgbClr val="244A58"/>
              </a:solidFill>
              <a:ea typeface="ＭＳ Ｐゴシック" pitchFamily="34" charset="-128"/>
            </a:endParaRPr>
          </a:p>
          <a:p>
            <a:pPr marL="0" indent="0" algn="just">
              <a:lnSpc>
                <a:spcPct val="90000"/>
              </a:lnSpc>
              <a:buClrTx/>
              <a:buFont typeface="Arial" charset="0"/>
              <a:buNone/>
            </a:pPr>
            <a:r>
              <a:rPr lang="en-US" altLang="en-US" sz="2800" smtClean="0">
                <a:solidFill>
                  <a:srgbClr val="244A58"/>
                </a:solidFill>
                <a:ea typeface="ＭＳ Ｐゴシック" pitchFamily="34" charset="-128"/>
              </a:rPr>
              <a:t>Hüquqlardan istifadə ilə bağlı fərqli yanaşma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egnaposto data 3"/>
          <p:cNvSpPr>
            <a:spLocks noGrp="1"/>
          </p:cNvSpPr>
          <p:nvPr>
            <p:ph type="dt" sz="quarter" idx="10"/>
          </p:nvPr>
        </p:nvSpPr>
        <p:spPr bwMode="auto">
          <a:noFill/>
          <a:ln>
            <a:miter lim="800000"/>
            <a:headEnd/>
            <a:tailEnd/>
          </a:ln>
        </p:spPr>
        <p:txBody>
          <a:bodyPr/>
          <a:lstStyle/>
          <a:p>
            <a:pPr eaLnBrk="0" hangingPunct="0">
              <a:buSzPct val="110000"/>
              <a:buFont typeface="Arial" charset="0"/>
              <a:buNone/>
            </a:pPr>
            <a:fld id="{43BAF81F-2AB3-4567-ADA9-05E9B3C36C89}" type="datetime1">
              <a:rPr lang="en-US" altLang="en-US" smtClean="0">
                <a:solidFill>
                  <a:srgbClr val="FFFFFF"/>
                </a:solidFill>
                <a:latin typeface="Arial" charset="0"/>
              </a:rPr>
              <a:pPr eaLnBrk="0" hangingPunct="0">
                <a:buSzPct val="110000"/>
                <a:buFont typeface="Arial" charset="0"/>
                <a:buNone/>
              </a:pPr>
              <a:t>12/10/2016</a:t>
            </a:fld>
            <a:endParaRPr lang="en-US" altLang="en-US" smtClean="0">
              <a:solidFill>
                <a:srgbClr val="FFFFFF"/>
              </a:solidFill>
              <a:latin typeface="Arial" charset="0"/>
            </a:endParaRPr>
          </a:p>
        </p:txBody>
      </p:sp>
      <p:sp>
        <p:nvSpPr>
          <p:cNvPr id="6147" name="Segnaposto piè di pagina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buSzPct val="100000"/>
            </a:pPr>
            <a:r>
              <a:rPr lang="en-US" altLang="en-US" smtClean="0">
                <a:solidFill>
                  <a:srgbClr val="FFFFFF"/>
                </a:solidFill>
                <a:ea typeface="ＭＳ Ｐゴシック" pitchFamily="34" charset="-128"/>
              </a:rPr>
              <a:t>Ivana Roagna</a:t>
            </a:r>
          </a:p>
        </p:txBody>
      </p:sp>
      <p:sp>
        <p:nvSpPr>
          <p:cNvPr id="6148" name="Segnaposto numero diapositiva 5"/>
          <p:cNvSpPr>
            <a:spLocks noGrp="1"/>
          </p:cNvSpPr>
          <p:nvPr>
            <p:ph type="sldNum" sz="quarter" idx="12"/>
          </p:nvPr>
        </p:nvSpPr>
        <p:spPr bwMode="auto">
          <a:noFill/>
          <a:ln>
            <a:miter lim="800000"/>
            <a:headEnd/>
            <a:tailEnd/>
          </a:ln>
        </p:spPr>
        <p:txBody>
          <a:bodyPr/>
          <a:lstStyle/>
          <a:p>
            <a:pPr eaLnBrk="0" hangingPunct="0">
              <a:buSzPct val="110000"/>
              <a:buFont typeface="Arial" charset="0"/>
              <a:buNone/>
            </a:pPr>
            <a:fld id="{03606DFF-A70F-4BEA-80EC-A1264CE79CB4}" type="slidenum">
              <a:rPr lang="en-US" altLang="en-US" smtClean="0">
                <a:solidFill>
                  <a:srgbClr val="FFFFFF"/>
                </a:solidFill>
                <a:latin typeface="Arial" charset="0"/>
              </a:rPr>
              <a:pPr eaLnBrk="0" hangingPunct="0">
                <a:buSzPct val="110000"/>
                <a:buFont typeface="Arial" charset="0"/>
                <a:buNone/>
              </a:pPr>
              <a:t>5</a:t>
            </a:fld>
            <a:endParaRPr lang="en-US" altLang="en-US" smtClean="0">
              <a:solidFill>
                <a:srgbClr val="FFFFFF"/>
              </a:solidFill>
              <a:latin typeface="Arial" charset="0"/>
            </a:endParaRPr>
          </a:p>
        </p:txBody>
      </p:sp>
      <p:sp>
        <p:nvSpPr>
          <p:cNvPr id="6149" name="Titolo 3"/>
          <p:cNvSpPr>
            <a:spLocks noGrp="1"/>
          </p:cNvSpPr>
          <p:nvPr>
            <p:ph type="title"/>
          </p:nvPr>
        </p:nvSpPr>
        <p:spPr/>
        <p:txBody>
          <a:bodyPr/>
          <a:lstStyle/>
          <a:p>
            <a:r>
              <a:rPr lang="en-US" altLang="en-US" smtClean="0">
                <a:solidFill>
                  <a:srgbClr val="2C7C9F"/>
                </a:solidFill>
                <a:ea typeface="ＭＳ Ｐゴシック" pitchFamily="34" charset="-128"/>
              </a:rPr>
              <a:t>Boultif meyarları</a:t>
            </a:r>
          </a:p>
        </p:txBody>
      </p:sp>
      <p:sp>
        <p:nvSpPr>
          <p:cNvPr id="6150" name="Segnaposto contenuto 4"/>
          <p:cNvSpPr>
            <a:spLocks noGrp="1"/>
          </p:cNvSpPr>
          <p:nvPr>
            <p:ph idx="1"/>
          </p:nvPr>
        </p:nvSpPr>
        <p:spPr bwMode="auto"/>
        <p:txBody>
          <a:bodyPr wrap="square" numCol="1" anchor="t" anchorCtr="0" compatLnSpc="1">
            <a:prstTxWarp prst="textNoShape">
              <a:avLst/>
            </a:prstTxWarp>
          </a:bodyPr>
          <a:lstStyle/>
          <a:p>
            <a:pPr marL="0" indent="0" algn="just">
              <a:buClrTx/>
              <a:buFont typeface="Arial" charset="0"/>
              <a:buNone/>
            </a:pPr>
            <a:r>
              <a:rPr lang="en-US" altLang="en-US" sz="2800" smtClean="0">
                <a:solidFill>
                  <a:srgbClr val="244A58"/>
                </a:solidFill>
                <a:ea typeface="ＭＳ Ｐゴシック" pitchFamily="34" charset="-128"/>
              </a:rPr>
              <a:t>Cinayətin təbiəti və ciddiliyi; </a:t>
            </a:r>
          </a:p>
          <a:p>
            <a:pPr marL="0" indent="0" algn="just">
              <a:buClrTx/>
              <a:buFont typeface="Arial" charset="0"/>
              <a:buNone/>
            </a:pPr>
            <a:r>
              <a:rPr lang="az-Latn-AZ" altLang="en-US" sz="2800" smtClean="0">
                <a:solidFill>
                  <a:srgbClr val="244A58"/>
                </a:solidFill>
                <a:ea typeface="ＭＳ Ｐゴシック" pitchFamily="34" charset="-128"/>
              </a:rPr>
              <a:t>Ərizəçinin</a:t>
            </a:r>
            <a:r>
              <a:rPr lang="en-US" altLang="en-US" sz="2800" smtClean="0">
                <a:solidFill>
                  <a:srgbClr val="244A58"/>
                </a:solidFill>
                <a:ea typeface="ＭＳ Ｐゴシック" pitchFamily="34" charset="-128"/>
              </a:rPr>
              <a:t> deportasiya olunacağı ölkədə qalma müddəti; </a:t>
            </a:r>
          </a:p>
          <a:p>
            <a:pPr marL="0" indent="0" algn="just">
              <a:buClrTx/>
              <a:buFont typeface="Arial" charset="0"/>
              <a:buNone/>
            </a:pPr>
            <a:r>
              <a:rPr lang="en-US" altLang="en-US" sz="2800" smtClean="0">
                <a:solidFill>
                  <a:srgbClr val="244A58"/>
                </a:solidFill>
                <a:ea typeface="ＭＳ Ｐゴシック" pitchFamily="34" charset="-128"/>
              </a:rPr>
              <a:t>Cinayətin törədilməsindən etibarən keçən zaman müddəti; </a:t>
            </a:r>
          </a:p>
          <a:p>
            <a:pPr marL="0" indent="0" algn="just">
              <a:buClrTx/>
              <a:buFont typeface="Arial" charset="0"/>
              <a:buNone/>
            </a:pPr>
            <a:r>
              <a:rPr lang="en-US" altLang="en-US" sz="2800" smtClean="0">
                <a:solidFill>
                  <a:srgbClr val="244A58"/>
                </a:solidFill>
                <a:ea typeface="ＭＳ Ｐゴシック" pitchFamily="34" charset="-128"/>
              </a:rPr>
              <a:t>Həmin dövr ərzində </a:t>
            </a:r>
            <a:r>
              <a:rPr lang="az-Latn-AZ" altLang="en-US" sz="2800" smtClean="0">
                <a:solidFill>
                  <a:srgbClr val="244A58"/>
                </a:solidFill>
                <a:ea typeface="ＭＳ Ｐゴシック" pitchFamily="34" charset="-128"/>
              </a:rPr>
              <a:t>ərizəçinin</a:t>
            </a:r>
            <a:r>
              <a:rPr lang="en-US" altLang="en-US" sz="2800" smtClean="0">
                <a:solidFill>
                  <a:srgbClr val="244A58"/>
                </a:solidFill>
                <a:ea typeface="ＭＳ Ｐゴシック" pitchFamily="34" charset="-128"/>
              </a:rPr>
              <a:t> davranışı; </a:t>
            </a:r>
          </a:p>
          <a:p>
            <a:pPr marL="0" indent="0" algn="just">
              <a:buClrTx/>
              <a:buFont typeface="Arial" charset="0"/>
              <a:buNone/>
            </a:pPr>
            <a:r>
              <a:rPr lang="en-US" altLang="en-US" sz="2800" smtClean="0">
                <a:solidFill>
                  <a:srgbClr val="244A58"/>
                </a:solidFill>
                <a:ea typeface="ＭＳ Ｐゴシック" pitchFamily="34" charset="-128"/>
              </a:rPr>
              <a:t>Müxtəlif aidiyy</a:t>
            </a:r>
            <a:r>
              <a:rPr lang="az-Latn-AZ" altLang="en-US" sz="2800" smtClean="0">
                <a:solidFill>
                  <a:srgbClr val="244A58"/>
                </a:solidFill>
                <a:ea typeface="ＭＳ Ｐゴシック" pitchFamily="34" charset="-128"/>
              </a:rPr>
              <a:t>a</a:t>
            </a:r>
            <a:r>
              <a:rPr lang="en-US" altLang="en-US" sz="2800" smtClean="0">
                <a:solidFill>
                  <a:srgbClr val="244A58"/>
                </a:solidFill>
                <a:ea typeface="ＭＳ Ｐゴシック" pitchFamily="34" charset="-128"/>
              </a:rPr>
              <a:t>t</a:t>
            </a:r>
            <a:r>
              <a:rPr lang="az-Latn-AZ" altLang="en-US" sz="2800" smtClean="0">
                <a:solidFill>
                  <a:srgbClr val="244A58"/>
                </a:solidFill>
                <a:ea typeface="ＭＳ Ｐゴシック" pitchFamily="34" charset="-128"/>
              </a:rPr>
              <a:t>ı</a:t>
            </a:r>
            <a:r>
              <a:rPr lang="en-US" altLang="en-US" sz="2800" smtClean="0">
                <a:solidFill>
                  <a:srgbClr val="244A58"/>
                </a:solidFill>
                <a:ea typeface="ＭＳ Ｐゴシック" pitchFamily="34" charset="-128"/>
              </a:rPr>
              <a:t> şəxslərin milliyyəti;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data 3"/>
          <p:cNvSpPr>
            <a:spLocks noGrp="1"/>
          </p:cNvSpPr>
          <p:nvPr>
            <p:ph type="dt" sz="quarter" idx="10"/>
          </p:nvPr>
        </p:nvSpPr>
        <p:spPr bwMode="auto">
          <a:noFill/>
          <a:ln>
            <a:miter lim="800000"/>
            <a:headEnd/>
            <a:tailEnd/>
          </a:ln>
        </p:spPr>
        <p:txBody>
          <a:bodyPr/>
          <a:lstStyle/>
          <a:p>
            <a:pPr eaLnBrk="0" hangingPunct="0">
              <a:buSzPct val="110000"/>
              <a:buFont typeface="Arial" charset="0"/>
              <a:buNone/>
            </a:pPr>
            <a:fld id="{4B8186DF-316F-42CF-B569-7367BA3257B3}" type="datetime1">
              <a:rPr lang="en-US" altLang="en-US" smtClean="0">
                <a:solidFill>
                  <a:srgbClr val="FFFFFF"/>
                </a:solidFill>
                <a:latin typeface="Arial" charset="0"/>
              </a:rPr>
              <a:pPr eaLnBrk="0" hangingPunct="0">
                <a:buSzPct val="110000"/>
                <a:buFont typeface="Arial" charset="0"/>
                <a:buNone/>
              </a:pPr>
              <a:t>12/10/2016</a:t>
            </a:fld>
            <a:endParaRPr lang="en-US" altLang="en-US" smtClean="0">
              <a:solidFill>
                <a:srgbClr val="FFFFFF"/>
              </a:solidFill>
              <a:latin typeface="Arial" charset="0"/>
            </a:endParaRPr>
          </a:p>
        </p:txBody>
      </p:sp>
      <p:sp>
        <p:nvSpPr>
          <p:cNvPr id="7171" name="Segnaposto piè di pagina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buSzPct val="100000"/>
            </a:pPr>
            <a:r>
              <a:rPr lang="en-US" altLang="en-US" smtClean="0">
                <a:solidFill>
                  <a:srgbClr val="FFFFFF"/>
                </a:solidFill>
                <a:ea typeface="ＭＳ Ｐゴシック" pitchFamily="34" charset="-128"/>
              </a:rPr>
              <a:t>Ivana Roagna</a:t>
            </a:r>
          </a:p>
        </p:txBody>
      </p:sp>
      <p:sp>
        <p:nvSpPr>
          <p:cNvPr id="7172" name="Segnaposto numero diapositiva 5"/>
          <p:cNvSpPr>
            <a:spLocks noGrp="1"/>
          </p:cNvSpPr>
          <p:nvPr>
            <p:ph type="sldNum" sz="quarter" idx="12"/>
          </p:nvPr>
        </p:nvSpPr>
        <p:spPr bwMode="auto">
          <a:noFill/>
          <a:ln>
            <a:miter lim="800000"/>
            <a:headEnd/>
            <a:tailEnd/>
          </a:ln>
        </p:spPr>
        <p:txBody>
          <a:bodyPr/>
          <a:lstStyle/>
          <a:p>
            <a:pPr eaLnBrk="0" hangingPunct="0">
              <a:buSzPct val="110000"/>
              <a:buFont typeface="Arial" charset="0"/>
              <a:buNone/>
            </a:pPr>
            <a:fld id="{8E3F6F8D-2AD3-4ED5-A835-7FFA6FF8FE11}" type="slidenum">
              <a:rPr lang="en-US" altLang="en-US" smtClean="0">
                <a:solidFill>
                  <a:srgbClr val="FFFFFF"/>
                </a:solidFill>
                <a:latin typeface="Arial" charset="0"/>
              </a:rPr>
              <a:pPr eaLnBrk="0" hangingPunct="0">
                <a:buSzPct val="110000"/>
                <a:buFont typeface="Arial" charset="0"/>
                <a:buNone/>
              </a:pPr>
              <a:t>6</a:t>
            </a:fld>
            <a:endParaRPr lang="en-US" altLang="en-US" smtClean="0">
              <a:solidFill>
                <a:srgbClr val="FFFFFF"/>
              </a:solidFill>
              <a:latin typeface="Arial" charset="0"/>
            </a:endParaRPr>
          </a:p>
        </p:txBody>
      </p:sp>
      <p:sp>
        <p:nvSpPr>
          <p:cNvPr id="7173" name="Titolo 3"/>
          <p:cNvSpPr>
            <a:spLocks noGrp="1"/>
          </p:cNvSpPr>
          <p:nvPr>
            <p:ph type="title"/>
          </p:nvPr>
        </p:nvSpPr>
        <p:spPr/>
        <p:txBody>
          <a:bodyPr/>
          <a:lstStyle/>
          <a:p>
            <a:r>
              <a:rPr lang="en-US" altLang="en-US" smtClean="0">
                <a:solidFill>
                  <a:srgbClr val="2C7C9F"/>
                </a:solidFill>
                <a:ea typeface="ＭＳ Ｐゴシック" pitchFamily="34" charset="-128"/>
              </a:rPr>
              <a:t>Boultif meyarları</a:t>
            </a:r>
          </a:p>
        </p:txBody>
      </p:sp>
      <p:sp>
        <p:nvSpPr>
          <p:cNvPr id="7174" name="Segnaposto contenuto 4"/>
          <p:cNvSpPr>
            <a:spLocks noGrp="1"/>
          </p:cNvSpPr>
          <p:nvPr>
            <p:ph idx="1"/>
          </p:nvPr>
        </p:nvSpPr>
        <p:spPr bwMode="auto"/>
        <p:txBody>
          <a:bodyPr wrap="square" numCol="1" anchor="t" anchorCtr="0" compatLnSpc="1">
            <a:prstTxWarp prst="textNoShape">
              <a:avLst/>
            </a:prstTxWarp>
          </a:bodyPr>
          <a:lstStyle/>
          <a:p>
            <a:pPr marL="0" indent="0" algn="just">
              <a:buClrTx/>
              <a:buFont typeface="Arial" charset="0"/>
              <a:buNone/>
            </a:pPr>
            <a:r>
              <a:rPr lang="az-Latn-AZ" altLang="en-US" sz="2800" smtClean="0">
                <a:solidFill>
                  <a:srgbClr val="244A58"/>
                </a:solidFill>
                <a:ea typeface="ＭＳ Ｐゴシック" pitchFamily="34" charset="-128"/>
              </a:rPr>
              <a:t>Ərizəçinin</a:t>
            </a:r>
            <a:r>
              <a:rPr lang="en-US" altLang="en-US" sz="2800" smtClean="0">
                <a:solidFill>
                  <a:srgbClr val="244A58"/>
                </a:solidFill>
                <a:ea typeface="ＭＳ Ｐゴシック" pitchFamily="34" charset="-128"/>
              </a:rPr>
              <a:t> ailə vəziyyəti;</a:t>
            </a:r>
          </a:p>
          <a:p>
            <a:pPr marL="0" indent="0" algn="just">
              <a:buClrTx/>
              <a:buFont typeface="Arial" charset="0"/>
              <a:buNone/>
            </a:pPr>
            <a:r>
              <a:rPr lang="en-US" altLang="en-US" sz="2800" smtClean="0">
                <a:solidFill>
                  <a:srgbClr val="244A58"/>
                </a:solidFill>
                <a:ea typeface="ＭＳ Ｐゴシック" pitchFamily="34" charset="-128"/>
              </a:rPr>
              <a:t>Ailə həyatı qurulan zaman həyat yoldaşının cinayət haqqında məlumatlı olması; </a:t>
            </a:r>
          </a:p>
          <a:p>
            <a:pPr marL="0" indent="0" algn="just">
              <a:buClrTx/>
              <a:buFont typeface="Arial" charset="0"/>
              <a:buNone/>
            </a:pPr>
            <a:r>
              <a:rPr lang="en-US" altLang="en-US" sz="2800" smtClean="0">
                <a:solidFill>
                  <a:srgbClr val="244A58"/>
                </a:solidFill>
                <a:ea typeface="ＭＳ Ｐゴシック" pitchFamily="34" charset="-128"/>
              </a:rPr>
              <a:t>Uşaqlar və onların yaşı; </a:t>
            </a:r>
          </a:p>
          <a:p>
            <a:pPr marL="0" indent="0" algn="just">
              <a:buClrTx/>
              <a:buFont typeface="Arial" charset="0"/>
              <a:buNone/>
            </a:pPr>
            <a:r>
              <a:rPr lang="az-Latn-AZ" altLang="en-US" sz="2800" smtClean="0">
                <a:solidFill>
                  <a:srgbClr val="244A58"/>
                </a:solidFill>
                <a:ea typeface="ＭＳ Ｐゴシック" pitchFamily="34" charset="-128"/>
              </a:rPr>
              <a:t>Ərizəçinin</a:t>
            </a:r>
            <a:r>
              <a:rPr lang="en-US" altLang="en-US" sz="2800" smtClean="0">
                <a:solidFill>
                  <a:srgbClr val="244A58"/>
                </a:solidFill>
                <a:ea typeface="ＭＳ Ｐゴシック" pitchFamily="34" charset="-128"/>
              </a:rPr>
              <a:t> mənsub olduğu ölkədə həyat yoldaşı tərəfindən qarşılaşacağı çətinliklər.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Segnaposto data 1"/>
          <p:cNvSpPr>
            <a:spLocks noGrp="1"/>
          </p:cNvSpPr>
          <p:nvPr>
            <p:ph type="dt" sz="quarter" idx="10"/>
          </p:nvPr>
        </p:nvSpPr>
        <p:spPr bwMode="auto">
          <a:noFill/>
          <a:ln>
            <a:miter lim="800000"/>
            <a:headEnd/>
            <a:tailEnd/>
          </a:ln>
        </p:spPr>
        <p:txBody>
          <a:bodyPr/>
          <a:lstStyle/>
          <a:p>
            <a:pPr eaLnBrk="0" hangingPunct="0">
              <a:buSzPct val="110000"/>
              <a:buFont typeface="Arial" charset="0"/>
              <a:buNone/>
            </a:pPr>
            <a:fld id="{228EC784-AA48-4EF3-A58A-ABC7A758D081}" type="datetime1">
              <a:rPr lang="en-US" altLang="en-US" smtClean="0">
                <a:solidFill>
                  <a:srgbClr val="FFFFFF"/>
                </a:solidFill>
                <a:latin typeface="Arial" charset="0"/>
              </a:rPr>
              <a:pPr eaLnBrk="0" hangingPunct="0">
                <a:buSzPct val="110000"/>
                <a:buFont typeface="Arial" charset="0"/>
                <a:buNone/>
              </a:pPr>
              <a:t>12/10/2016</a:t>
            </a:fld>
            <a:endParaRPr lang="en-US" altLang="en-US" smtClean="0">
              <a:solidFill>
                <a:srgbClr val="FFFFFF"/>
              </a:solidFill>
              <a:latin typeface="Arial" charset="0"/>
            </a:endParaRPr>
          </a:p>
        </p:txBody>
      </p:sp>
      <p:sp>
        <p:nvSpPr>
          <p:cNvPr id="8195" name="Segnaposto piè di pagina 2"/>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buSzPct val="100000"/>
            </a:pPr>
            <a:r>
              <a:rPr lang="en-US" altLang="en-US" smtClean="0">
                <a:solidFill>
                  <a:srgbClr val="FFFFFF"/>
                </a:solidFill>
                <a:ea typeface="ＭＳ Ｐゴシック" pitchFamily="34" charset="-128"/>
              </a:rPr>
              <a:t>İvana Roagna tərəfindən təqdim olundu</a:t>
            </a:r>
          </a:p>
        </p:txBody>
      </p:sp>
      <p:sp>
        <p:nvSpPr>
          <p:cNvPr id="8196" name="Segnaposto numero diapositiva 3"/>
          <p:cNvSpPr>
            <a:spLocks noGrp="1"/>
          </p:cNvSpPr>
          <p:nvPr>
            <p:ph type="sldNum" sz="quarter" idx="12"/>
          </p:nvPr>
        </p:nvSpPr>
        <p:spPr bwMode="auto">
          <a:noFill/>
          <a:ln>
            <a:miter lim="800000"/>
            <a:headEnd/>
            <a:tailEnd/>
          </a:ln>
        </p:spPr>
        <p:txBody>
          <a:bodyPr/>
          <a:lstStyle/>
          <a:p>
            <a:pPr eaLnBrk="0" hangingPunct="0">
              <a:buSzPct val="110000"/>
              <a:buFont typeface="Arial" charset="0"/>
              <a:buNone/>
            </a:pPr>
            <a:fld id="{1728AF9D-4B95-4FBC-ACCE-73321AA9F3C6}" type="slidenum">
              <a:rPr lang="en-US" altLang="en-US" smtClean="0">
                <a:solidFill>
                  <a:srgbClr val="FFFFFF"/>
                </a:solidFill>
                <a:latin typeface="Arial" charset="0"/>
              </a:rPr>
              <a:pPr eaLnBrk="0" hangingPunct="0">
                <a:buSzPct val="110000"/>
                <a:buFont typeface="Arial" charset="0"/>
                <a:buNone/>
              </a:pPr>
              <a:t>7</a:t>
            </a:fld>
            <a:endParaRPr lang="en-US" altLang="en-US" smtClean="0">
              <a:solidFill>
                <a:srgbClr val="FFFFFF"/>
              </a:solidFill>
              <a:latin typeface="Arial" charset="0"/>
            </a:endParaRPr>
          </a:p>
        </p:txBody>
      </p:sp>
      <p:graphicFrame>
        <p:nvGraphicFramePr>
          <p:cNvPr id="8197" name="Object 2"/>
          <p:cNvGraphicFramePr>
            <a:graphicFrameLocks noChangeAspect="1"/>
          </p:cNvGraphicFramePr>
          <p:nvPr/>
        </p:nvGraphicFramePr>
        <p:xfrm flipH="1">
          <a:off x="6324600" y="1981200"/>
          <a:ext cx="1990725" cy="4283075"/>
        </p:xfrm>
        <a:graphic>
          <a:graphicData uri="http://schemas.openxmlformats.org/presentationml/2006/ole">
            <p:oleObj spid="_x0000_s8197" name="ClipArt" r:id="rId4" imgW="1854740" imgH="3988340" progId="MS_ClipArt_Gallery.2">
              <p:embed/>
            </p:oleObj>
          </a:graphicData>
        </a:graphic>
      </p:graphicFrame>
      <p:sp>
        <p:nvSpPr>
          <p:cNvPr id="388099" name="Text Box 3"/>
          <p:cNvSpPr txBox="1">
            <a:spLocks noChangeArrowheads="1"/>
          </p:cNvSpPr>
          <p:nvPr/>
        </p:nvSpPr>
        <p:spPr bwMode="auto">
          <a:xfrm>
            <a:off x="990600" y="2568575"/>
            <a:ext cx="4953000" cy="579438"/>
          </a:xfrm>
          <a:prstGeom prst="rect">
            <a:avLst/>
          </a:prstGeom>
          <a:noFill/>
          <a:ln>
            <a:noFill/>
          </a:ln>
          <a:effectLst/>
          <a:extLst/>
        </p:spPr>
        <p:txBody>
          <a:bodyPr anchor="ctr" anchorCtr="1">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buSzPct val="100000"/>
              <a:defRPr/>
            </a:pPr>
            <a:r>
              <a:rPr lang="en-US" altLang="en-US" sz="3200" b="1" smtClean="0">
                <a:solidFill>
                  <a:srgbClr val="244A58"/>
                </a:solidFill>
                <a:effectLst>
                  <a:outerShdw blurRad="38100" dist="38100" dir="2700000" algn="tl">
                    <a:srgbClr val="C0C0C0"/>
                  </a:outerShdw>
                </a:effectLst>
                <a:latin typeface="Comic Sans MS" panose="030F0702030302020204" pitchFamily="66" charset="0"/>
                <a:cs typeface="Arial" panose="020B0604020202020204" pitchFamily="34" charset="0"/>
              </a:rPr>
              <a:t>SUALLAR</a:t>
            </a:r>
          </a:p>
        </p:txBody>
      </p:sp>
      <p:sp>
        <p:nvSpPr>
          <p:cNvPr id="8199" name="Text Box 4"/>
          <p:cNvSpPr txBox="1">
            <a:spLocks noChangeArrowheads="1"/>
          </p:cNvSpPr>
          <p:nvPr/>
        </p:nvSpPr>
        <p:spPr bwMode="auto">
          <a:xfrm>
            <a:off x="323850" y="6453188"/>
            <a:ext cx="8351838" cy="274637"/>
          </a:xfrm>
          <a:prstGeom prst="rect">
            <a:avLst/>
          </a:prstGeom>
          <a:noFill/>
          <a:ln w="9525">
            <a:noFill/>
            <a:miter lim="800000"/>
            <a:headEnd/>
            <a:tailEnd/>
          </a:ln>
        </p:spPr>
        <p:txBody>
          <a:bodyPr>
            <a:spAutoFit/>
          </a:bodyPr>
          <a:lstStyle/>
          <a:p>
            <a:pPr algn="just" eaLnBrk="1" hangingPunct="1">
              <a:spcBef>
                <a:spcPct val="50000"/>
              </a:spcBef>
              <a:tabLst>
                <a:tab pos="8162925" algn="r"/>
              </a:tabLst>
            </a:pPr>
            <a:endParaRPr lang="it-IT" altLang="lv-LV" sz="1200">
              <a:latin typeface="Comic Sans MS" pitchFamily="66" charset="0"/>
              <a:cs typeface="Arial" charset="0"/>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Brezza.thmx</Template>
  <TotalTime>2722</TotalTime>
  <Words>254</Words>
  <Application>Microsoft Office PowerPoint</Application>
  <PresentationFormat>Экран (4:3)</PresentationFormat>
  <Paragraphs>70</Paragraphs>
  <Slides>6</Slides>
  <Notes>6</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6</vt:i4>
      </vt:variant>
    </vt:vector>
  </HeadingPairs>
  <TitlesOfParts>
    <vt:vector size="13" baseType="lpstr">
      <vt:lpstr>Arial</vt:lpstr>
      <vt:lpstr>ＭＳ Ｐゴシック</vt:lpstr>
      <vt:lpstr>Wingdings 2</vt:lpstr>
      <vt:lpstr>Calibri</vt:lpstr>
      <vt:lpstr>Comic Sans MS</vt:lpstr>
      <vt:lpstr>Breeze</vt:lpstr>
      <vt:lpstr>Microsoft Clip Gallery</vt:lpstr>
      <vt:lpstr>Maddə 8 və miqrasiya məsələləri</vt:lpstr>
      <vt:lpstr>Mümkün hallar</vt:lpstr>
      <vt:lpstr>Mümkün hallar</vt:lpstr>
      <vt:lpstr>Boultif meyarları</vt:lpstr>
      <vt:lpstr>Boultif meyarları</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 to an effective remedy</dc:title>
  <dc:creator>Ivana  Roagna</dc:creator>
  <cp:lastModifiedBy>Eldar</cp:lastModifiedBy>
  <cp:revision>41</cp:revision>
  <cp:lastPrinted>2013-05-31T14:16:46Z</cp:lastPrinted>
  <dcterms:created xsi:type="dcterms:W3CDTF">2013-05-30T06:51:04Z</dcterms:created>
  <dcterms:modified xsi:type="dcterms:W3CDTF">2016-12-10T12:52:18Z</dcterms:modified>
</cp:coreProperties>
</file>