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p:sldMasterIdLst>
    <p:sldMasterId id="2147483660" r:id="rId1"/>
  </p:sldMasterIdLst>
  <p:notesMasterIdLst>
    <p:notesMasterId r:id="rId12"/>
  </p:notesMasterIdLst>
  <p:handoutMasterIdLst>
    <p:handoutMasterId r:id="rId13"/>
  </p:handoutMasterIdLst>
  <p:sldIdLst>
    <p:sldId id="256" r:id="rId2"/>
    <p:sldId id="283" r:id="rId3"/>
    <p:sldId id="284" r:id="rId4"/>
    <p:sldId id="285" r:id="rId5"/>
    <p:sldId id="291" r:id="rId6"/>
    <p:sldId id="292" r:id="rId7"/>
    <p:sldId id="298" r:id="rId8"/>
    <p:sldId id="299" r:id="rId9"/>
    <p:sldId id="300" r:id="rId10"/>
    <p:sldId id="308"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0" autoAdjust="0"/>
    <p:restoredTop sz="90072" autoAdjust="0"/>
  </p:normalViewPr>
  <p:slideViewPr>
    <p:cSldViewPr snapToGrid="0" snapToObjects="1">
      <p:cViewPr>
        <p:scale>
          <a:sx n="73" d="100"/>
          <a:sy n="73" d="100"/>
        </p:scale>
        <p:origin x="-2496" y="-564"/>
      </p:cViewPr>
      <p:guideLst>
        <p:guide orient="horz" pos="2160"/>
        <p:guide pos="2880"/>
      </p:guideLst>
    </p:cSldViewPr>
  </p:slideViewPr>
  <p:outlineViewPr>
    <p:cViewPr>
      <p:scale>
        <a:sx n="33" d="100"/>
        <a:sy n="33" d="100"/>
      </p:scale>
      <p:origin x="0" y="605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BDAC7F3F-C49F-4A6D-9743-D06241CA67FB}" type="datetimeFigureOut">
              <a:rPr lang="it-IT"/>
              <a:pPr>
                <a:defRPr/>
              </a:pPr>
              <a:t>10/12/2016</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0F1E90EF-D834-48E6-A50B-5E28D513F8DA}" type="slidenum">
              <a:rPr lang="it-IT" altLang="lv-LV"/>
              <a:pPr>
                <a:defRPr/>
              </a:pPr>
              <a:t>‹#›</a:t>
            </a:fld>
            <a:endParaRPr lang="it-IT" altLang="lv-LV"/>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5ABEAC10-2F17-4CFA-A992-92822F6052CD}" type="datetimeFigureOut">
              <a:rPr lang="it-IT"/>
              <a:pPr>
                <a:defRPr/>
              </a:pPr>
              <a:t>10/12/2016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2B488C4A-A39D-4D9A-AD1C-6A742A92AC86}" type="slidenum">
              <a:rPr lang="it-IT" altLang="lv-LV"/>
              <a:pPr>
                <a:defRPr/>
              </a:pPr>
              <a:t>‹#›</a:t>
            </a:fld>
            <a:endParaRPr lang="it-IT" altLang="lv-LV"/>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33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ltLang="lv-LV" smtClean="0">
              <a:ea typeface="ＭＳ Ｐゴシック" pitchFamily="34" charset="-128"/>
            </a:endParaRPr>
          </a:p>
        </p:txBody>
      </p:sp>
      <p:sp>
        <p:nvSpPr>
          <p:cNvPr id="14340" name="Segnaposto numero diapositiva 3"/>
          <p:cNvSpPr>
            <a:spLocks noGrp="1"/>
          </p:cNvSpPr>
          <p:nvPr>
            <p:ph type="sldNum" sz="quarter" idx="5"/>
          </p:nvPr>
        </p:nvSpPr>
        <p:spPr bwMode="auto">
          <a:noFill/>
          <a:ln>
            <a:miter lim="800000"/>
            <a:headEnd/>
            <a:tailEnd/>
          </a:ln>
        </p:spPr>
        <p:txBody>
          <a:bodyPr/>
          <a:lstStyle/>
          <a:p>
            <a:pPr eaLnBrk="0" hangingPunct="0"/>
            <a:fld id="{E83DA48E-8B17-433E-9497-3A3481DDD653}" type="slidenum">
              <a:rPr lang="en-US" altLang="en-US" smtClean="0">
                <a:solidFill>
                  <a:srgbClr val="000000"/>
                </a:solidFill>
              </a:rPr>
              <a:pPr eaLnBrk="0" hangingPunct="0"/>
              <a:t>2</a:t>
            </a:fld>
            <a:endParaRPr lang="en-US" altLang="en-US" smtClean="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noFill/>
          <a:ln>
            <a:miter lim="800000"/>
            <a:headEnd/>
            <a:tailEnd/>
          </a:ln>
        </p:spPr>
        <p:txBody>
          <a:bodyPr/>
          <a:lstStyle/>
          <a:p>
            <a:pPr eaLnBrk="0" hangingPunct="0"/>
            <a:fld id="{75C5F476-989A-4C9B-8C66-C64AF9195A01}" type="slidenum">
              <a:rPr lang="en-US" altLang="en-US" smtClean="0">
                <a:solidFill>
                  <a:srgbClr val="000000"/>
                </a:solidFill>
              </a:rPr>
              <a:pPr eaLnBrk="0" hangingPunct="0"/>
              <a:t>11</a:t>
            </a:fld>
            <a:endParaRPr lang="en-US" altLang="en-US" smtClean="0">
              <a:solidFill>
                <a:srgbClr val="000000"/>
              </a:solidFill>
            </a:endParaRPr>
          </a:p>
        </p:txBody>
      </p:sp>
      <p:sp>
        <p:nvSpPr>
          <p:cNvPr id="23555" name="Rectangle 2"/>
          <p:cNvSpPr>
            <a:spLocks noGrp="1" noRot="1" noChangeAspect="1" noChangeArrowheads="1" noTextEdit="1"/>
          </p:cNvSpPr>
          <p:nvPr>
            <p:ph type="sldImg"/>
          </p:nvPr>
        </p:nvSpPr>
        <p:spPr bwMode="auto">
          <a:xfrm>
            <a:off x="1147763" y="685800"/>
            <a:ext cx="4568825" cy="3427413"/>
          </a:xfrm>
          <a:noFill/>
          <a:ln>
            <a:solidFill>
              <a:srgbClr val="000000"/>
            </a:solidFill>
            <a:miter lim="800000"/>
            <a:headEnd/>
            <a:tailEnd/>
          </a:ln>
        </p:spPr>
      </p:sp>
      <p:sp>
        <p:nvSpPr>
          <p:cNvPr id="389123" name="Rectangle 3"/>
          <p:cNvSpPr>
            <a:spLocks noGrp="1" noChangeArrowheads="1"/>
          </p:cNvSpPr>
          <p:nvPr>
            <p:ph type="body" idx="1"/>
          </p:nvPr>
        </p:nvSpPr>
        <p:spPr>
          <a:xfrm>
            <a:off x="685800" y="6270625"/>
            <a:ext cx="5486400" cy="258763"/>
          </a:xfrm>
        </p:spPr>
        <p:txBody>
          <a:bodyPr/>
          <a:lstStyle/>
          <a:p>
            <a:pPr>
              <a:defRPr/>
            </a:pPr>
            <a:endParaRPr lang="it-IT"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noFill/>
          <a:ln>
            <a:miter lim="800000"/>
            <a:headEnd/>
            <a:tailEnd/>
          </a:ln>
        </p:spPr>
        <p:txBody>
          <a:bodyPr/>
          <a:lstStyle/>
          <a:p>
            <a:pPr eaLnBrk="0" hangingPunct="0"/>
            <a:fld id="{9449CDF3-765D-434A-89D0-A47A2E5F99B5}" type="slidenum">
              <a:rPr lang="en-US" altLang="en-US" smtClean="0">
                <a:solidFill>
                  <a:srgbClr val="000000"/>
                </a:solidFill>
              </a:rPr>
              <a:pPr eaLnBrk="0" hangingPunct="0"/>
              <a:t>3</a:t>
            </a:fld>
            <a:endParaRPr lang="en-US" altLang="en-US" smtClean="0">
              <a:solidFill>
                <a:srgbClr val="000000"/>
              </a:solidFill>
            </a:endParaRPr>
          </a:p>
        </p:txBody>
      </p:sp>
      <p:sp>
        <p:nvSpPr>
          <p:cNvPr id="15363" name="Rectangle 2"/>
          <p:cNvSpPr>
            <a:spLocks noChangeArrowheads="1" noTextEdit="1"/>
          </p:cNvSpPr>
          <p:nvPr>
            <p:ph type="sldImg"/>
          </p:nvPr>
        </p:nvSpPr>
        <p:spPr bwMode="auto">
          <a:noFill/>
          <a:ln>
            <a:solidFill>
              <a:srgbClr val="000000"/>
            </a:solidFill>
            <a:miter lim="800000"/>
            <a:headEnd/>
            <a:tailEnd/>
          </a:ln>
        </p:spPr>
      </p:sp>
      <p:sp>
        <p:nvSpPr>
          <p:cNvPr id="15364" name="Rectangle 3"/>
          <p:cNvSpPr>
            <a:spLocks noGrp="1" noChangeArrowheads="1"/>
          </p:cNvSpPr>
          <p:nvPr>
            <p:ph type="body" idx="1"/>
          </p:nvPr>
        </p:nvSpPr>
        <p:spPr bwMode="auto">
          <a:xfrm>
            <a:off x="585788" y="4343400"/>
            <a:ext cx="5759450" cy="4114800"/>
          </a:xfrm>
          <a:noFill/>
        </p:spPr>
        <p:txBody>
          <a:bodyPr wrap="square" numCol="1" anchor="t" anchorCtr="0" compatLnSpc="1">
            <a:prstTxWarp prst="textNoShape">
              <a:avLst/>
            </a:prstTxWarp>
          </a:bodyPr>
          <a:lstStyle/>
          <a:p>
            <a:pPr algn="just"/>
            <a:r>
              <a:rPr lang="en-GB" altLang="en-US" sz="1000" smtClean="0">
                <a:latin typeface="Arial" charset="0"/>
                <a:ea typeface="ＭＳ Ｐゴシック" pitchFamily="34" charset="-128"/>
              </a:rPr>
              <a:t>In the case of Pretty v UK (29 April 2002) the Court gives a description of the concept of </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private life</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 without giving an exhaustive definition:</a:t>
            </a:r>
            <a:endParaRPr lang="en-US" altLang="ja-JP" sz="1000" smtClean="0">
              <a:latin typeface="Arial" charset="0"/>
              <a:ea typeface="ＭＳ Ｐゴシック" pitchFamily="34" charset="-128"/>
            </a:endParaRPr>
          </a:p>
          <a:p>
            <a:pPr algn="just"/>
            <a:r>
              <a:rPr lang="en-US" altLang="it-IT" sz="1000" smtClean="0">
                <a:latin typeface="Arial" charset="0"/>
                <a:ea typeface="ＭＳ Ｐゴシック" pitchFamily="34" charset="-128"/>
              </a:rPr>
              <a:t>“</a:t>
            </a:r>
            <a:r>
              <a:rPr lang="en-US" altLang="en-US" sz="1000" smtClean="0">
                <a:latin typeface="Arial" charset="0"/>
                <a:ea typeface="ＭＳ Ｐゴシック" pitchFamily="34" charset="-128"/>
              </a:rPr>
              <a:t>61.  As the Court has had previous occasion to remark, the concept of </a:t>
            </a:r>
            <a:r>
              <a:rPr lang="en-US" altLang="it-IT" sz="1000" smtClean="0">
                <a:latin typeface="Arial" charset="0"/>
                <a:ea typeface="ＭＳ Ｐゴシック" pitchFamily="34" charset="-128"/>
              </a:rPr>
              <a:t>“</a:t>
            </a:r>
            <a:r>
              <a:rPr lang="en-US" altLang="en-US" sz="1000" smtClean="0">
                <a:latin typeface="Arial" charset="0"/>
                <a:ea typeface="ＭＳ Ｐゴシック" pitchFamily="34" charset="-128"/>
              </a:rPr>
              <a:t>private life</a:t>
            </a:r>
            <a:r>
              <a:rPr lang="en-US" altLang="it-IT" sz="1000" smtClean="0">
                <a:latin typeface="Arial" charset="0"/>
                <a:ea typeface="ＭＳ Ｐゴシック" pitchFamily="34" charset="-128"/>
              </a:rPr>
              <a:t>”</a:t>
            </a:r>
            <a:r>
              <a:rPr lang="en-US" altLang="en-US" sz="1000" smtClean="0">
                <a:latin typeface="Arial" charset="0"/>
                <a:ea typeface="ＭＳ Ｐゴシック" pitchFamily="34" charset="-128"/>
              </a:rPr>
              <a:t> is a broad term not susceptible to exhaustive definition. It covers the physical and psychological integrity of a person (see </a:t>
            </a:r>
            <a:r>
              <a:rPr lang="en-US" altLang="en-US" sz="1000" i="1" smtClean="0">
                <a:latin typeface="Arial" charset="0"/>
                <a:ea typeface="ＭＳ Ｐゴシック" pitchFamily="34" charset="-128"/>
              </a:rPr>
              <a:t>X and Y v. the Netherlands</a:t>
            </a:r>
            <a:r>
              <a:rPr lang="en-US" altLang="en-US" sz="1000" smtClean="0">
                <a:latin typeface="Arial" charset="0"/>
                <a:ea typeface="ＭＳ Ｐゴシック" pitchFamily="34" charset="-128"/>
              </a:rPr>
              <a:t>, judgment of 26 March 1985, Series A no. 91, p. 11, § 22). It can sometimes embrace aspects of an individual's physical and social identity (see </a:t>
            </a:r>
            <a:r>
              <a:rPr lang="en-US" altLang="en-US" sz="1000" i="1" smtClean="0">
                <a:latin typeface="Arial" charset="0"/>
                <a:ea typeface="ＭＳ Ｐゴシック" pitchFamily="34" charset="-128"/>
              </a:rPr>
              <a:t>Mikulić v. Croatia</a:t>
            </a:r>
            <a:r>
              <a:rPr lang="en-US" altLang="en-US" sz="1000" smtClean="0">
                <a:latin typeface="Arial" charset="0"/>
                <a:ea typeface="ＭＳ Ｐゴシック" pitchFamily="34" charset="-128"/>
              </a:rPr>
              <a:t>, no. 53176/99, § 53, ECHR 2002-I). Elements such as, for example, gender identification, name and sexual orientation and sexual life fall within the personal sphere protected by Article 8 (see, for example, </a:t>
            </a:r>
            <a:r>
              <a:rPr lang="en-US" altLang="en-US" sz="1000" i="1" smtClean="0">
                <a:latin typeface="Arial" charset="0"/>
                <a:ea typeface="ＭＳ Ｐゴシック" pitchFamily="34" charset="-128"/>
              </a:rPr>
              <a:t>B. v. France</a:t>
            </a:r>
            <a:r>
              <a:rPr lang="en-US" altLang="en-US" sz="1000" smtClean="0">
                <a:latin typeface="Arial" charset="0"/>
                <a:ea typeface="ＭＳ Ｐゴシック" pitchFamily="34" charset="-128"/>
              </a:rPr>
              <a:t>, judgment of 25 March 1992, Series A no. 232-C, pp. 53-54, § 63; </a:t>
            </a:r>
            <a:r>
              <a:rPr lang="en-US" altLang="en-US" sz="1000" i="1" smtClean="0">
                <a:latin typeface="Arial" charset="0"/>
                <a:ea typeface="ＭＳ Ｐゴシック" pitchFamily="34" charset="-128"/>
              </a:rPr>
              <a:t>Burghartz v. Switzerland</a:t>
            </a:r>
            <a:r>
              <a:rPr lang="en-US" altLang="en-US" sz="1000" smtClean="0">
                <a:latin typeface="Arial" charset="0"/>
                <a:ea typeface="ＭＳ Ｐゴシック" pitchFamily="34" charset="-128"/>
              </a:rPr>
              <a:t>, judgment of 22 February 1994, Series A no. 280-B, p. 28, § 24; </a:t>
            </a:r>
            <a:r>
              <a:rPr lang="en-US" altLang="en-US" sz="1000" i="1" smtClean="0">
                <a:latin typeface="Arial" charset="0"/>
                <a:ea typeface="ＭＳ Ｐゴシック" pitchFamily="34" charset="-128"/>
              </a:rPr>
              <a:t>Dudgeon v. the United Kingdom</a:t>
            </a:r>
            <a:r>
              <a:rPr lang="en-US" altLang="en-US" sz="1000" smtClean="0">
                <a:latin typeface="Arial" charset="0"/>
                <a:ea typeface="ＭＳ Ｐゴシック" pitchFamily="34" charset="-128"/>
              </a:rPr>
              <a:t>, judgment of 22 October 1981, Series A no. 45, pp. 18-19, § 41; and </a:t>
            </a:r>
            <a:r>
              <a:rPr lang="en-US" altLang="en-US" sz="1000" i="1" smtClean="0">
                <a:latin typeface="Arial" charset="0"/>
                <a:ea typeface="ＭＳ Ｐゴシック" pitchFamily="34" charset="-128"/>
              </a:rPr>
              <a:t>Laskey, Jaggard and Brown</a:t>
            </a:r>
            <a:r>
              <a:rPr lang="en-US" altLang="en-US" sz="1000" smtClean="0">
                <a:latin typeface="Arial" charset="0"/>
                <a:ea typeface="ＭＳ Ｐゴシック" pitchFamily="34" charset="-128"/>
              </a:rPr>
              <a:t>, cited above, p. 131, § 36). Article 8 also protects a right to personal development, and the right to establish and develop relationships with other human beings and the outside world (see, for example, </a:t>
            </a:r>
            <a:r>
              <a:rPr lang="en-US" altLang="en-US" sz="1000" i="1" smtClean="0">
                <a:latin typeface="Arial" charset="0"/>
                <a:ea typeface="ＭＳ Ｐゴシック" pitchFamily="34" charset="-128"/>
              </a:rPr>
              <a:t>Burghartz</a:t>
            </a:r>
            <a:r>
              <a:rPr lang="en-US" altLang="en-US" sz="1000" smtClean="0">
                <a:latin typeface="Arial" charset="0"/>
                <a:ea typeface="ＭＳ Ｐゴシック" pitchFamily="34" charset="-128"/>
              </a:rPr>
              <a:t>, cited above, opinion of the Commission, p. 37, § 47, and </a:t>
            </a:r>
            <a:r>
              <a:rPr lang="en-US" altLang="en-US" sz="1000" i="1" smtClean="0">
                <a:latin typeface="Arial" charset="0"/>
                <a:ea typeface="ＭＳ Ｐゴシック" pitchFamily="34" charset="-128"/>
              </a:rPr>
              <a:t>Friedl v. Austria</a:t>
            </a:r>
            <a:r>
              <a:rPr lang="en-US" altLang="en-US" sz="1000" smtClean="0">
                <a:latin typeface="Arial" charset="0"/>
                <a:ea typeface="ＭＳ Ｐゴシック" pitchFamily="34" charset="-128"/>
              </a:rPr>
              <a:t>, judgment of 31 January 1995, Series A no. 305-B, opinion of the Commission, p. 20, § 45). Although no previous case has established as such any right to self-determination as being contained in Article 8 of the Convention, the Court considers that the notion of personal autonomy is an important principle underlying the interpretation of its guarantees.</a:t>
            </a:r>
            <a:r>
              <a:rPr lang="en-US" altLang="it-IT" sz="1000" smtClean="0">
                <a:latin typeface="Arial" charset="0"/>
                <a:ea typeface="ＭＳ Ｐゴシック" pitchFamily="34" charset="-128"/>
              </a:rPr>
              <a:t>”</a:t>
            </a:r>
            <a:endParaRPr lang="en-GB" altLang="ja-JP" sz="1000" smtClean="0">
              <a:latin typeface="Arial" charset="0"/>
              <a:ea typeface="ＭＳ Ｐゴシック" pitchFamily="34" charset="-128"/>
            </a:endParaRPr>
          </a:p>
          <a:p>
            <a:pPr algn="just"/>
            <a:r>
              <a:rPr lang="en-GB" altLang="en-US" sz="1000" smtClean="0">
                <a:latin typeface="Arial" charset="0"/>
                <a:ea typeface="ＭＳ Ｐゴシック" pitchFamily="34" charset="-128"/>
              </a:rPr>
              <a:t>The notion of private life at its broadest is a recognition and affirmation that the State should interfere as little as possible with individuals and allow them to develop as each individual sees fit. </a:t>
            </a:r>
          </a:p>
          <a:p>
            <a:pPr algn="just"/>
            <a:r>
              <a:rPr lang="en-GB" altLang="en-US" sz="1000" smtClean="0">
                <a:latin typeface="Arial" charset="0"/>
                <a:ea typeface="ＭＳ Ｐゴシック" pitchFamily="34" charset="-128"/>
              </a:rPr>
              <a:t>The concept of private life therefore incorporates the classic notion of civil liberties - in that the state should not be permitted to intrude into the private sphere in the absence of strict justification.</a:t>
            </a:r>
          </a:p>
          <a:p>
            <a:pPr algn="just"/>
            <a:r>
              <a:rPr lang="en-GB" altLang="en-US" sz="1000" smtClean="0">
                <a:latin typeface="Arial" charset="0"/>
                <a:ea typeface="ＭＳ Ｐゴシック" pitchFamily="34" charset="-128"/>
              </a:rPr>
              <a:t>Included within the idea of private life are personal freedoms, personal autonomy, personal integrity and personal relations. These ideas form part of a broader notion of the State</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s limited role within the private sphere where individual development is concerned. That wider notion of privacy includes more straightforward ideas such as State control of individuals within society, regulation of private conduct and surveillance.</a:t>
            </a:r>
            <a:endParaRPr lang="en-GB" altLang="en-US" sz="1000" smtClean="0">
              <a:latin typeface="Arial" charset="0"/>
              <a:ea typeface="ＭＳ Ｐゴシック" pitchFamily="34" charset="-128"/>
            </a:endParaRPr>
          </a:p>
          <a:p>
            <a:pPr algn="just"/>
            <a:endParaRPr lang="en-GB" altLang="lv-LV" sz="1000" smtClean="0">
              <a:latin typeface="Arial"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bwMode="auto">
          <a:noFill/>
          <a:ln>
            <a:miter lim="800000"/>
            <a:headEnd/>
            <a:tailEnd/>
          </a:ln>
        </p:spPr>
        <p:txBody>
          <a:bodyPr/>
          <a:lstStyle/>
          <a:p>
            <a:pPr eaLnBrk="0" hangingPunct="0"/>
            <a:fld id="{3DEFBD9E-3111-4CD5-856A-4524A9E539E0}" type="slidenum">
              <a:rPr lang="en-US" altLang="en-US" smtClean="0">
                <a:solidFill>
                  <a:srgbClr val="000000"/>
                </a:solidFill>
              </a:rPr>
              <a:pPr eaLnBrk="0" hangingPunct="0"/>
              <a:t>4</a:t>
            </a:fld>
            <a:endParaRPr lang="en-US" altLang="en-US" smtClean="0">
              <a:solidFill>
                <a:srgbClr val="000000"/>
              </a:solidFill>
            </a:endParaRPr>
          </a:p>
        </p:txBody>
      </p:sp>
      <p:sp>
        <p:nvSpPr>
          <p:cNvPr id="16387" name="Rectangle 2"/>
          <p:cNvSpPr>
            <a:spLocks noChangeArrowheads="1" noTextEdit="1"/>
          </p:cNvSpPr>
          <p:nvPr>
            <p:ph type="sldImg"/>
          </p:nvPr>
        </p:nvSpPr>
        <p:spPr bwMode="auto">
          <a:noFill/>
          <a:ln>
            <a:solidFill>
              <a:srgbClr val="000000"/>
            </a:solidFill>
            <a:miter lim="800000"/>
            <a:headEnd/>
            <a:tailEnd/>
          </a:ln>
        </p:spPr>
      </p:sp>
      <p:sp>
        <p:nvSpPr>
          <p:cNvPr id="163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lgn="just"/>
            <a:r>
              <a:rPr lang="en-GB" altLang="en-US" sz="1000" smtClean="0">
                <a:latin typeface="Arial" charset="0"/>
                <a:ea typeface="ＭＳ Ｐゴシック" pitchFamily="34" charset="-128"/>
              </a:rPr>
              <a:t>Article 8(1) is engaged by the following examples. It must be remembered that under certain circumstances there may be a lawful interference with those Article 8(1) rights, thus establishing no violation of Article 8.</a:t>
            </a:r>
            <a:endParaRPr lang="en-GB" altLang="en-US" sz="1000" b="1" smtClean="0">
              <a:latin typeface="Arial" charset="0"/>
              <a:ea typeface="ＭＳ Ｐゴシック" pitchFamily="34" charset="-128"/>
            </a:endParaRPr>
          </a:p>
          <a:p>
            <a:pPr algn="just"/>
            <a:r>
              <a:rPr lang="en-GB" altLang="en-US" sz="1000" b="1" smtClean="0">
                <a:latin typeface="Arial" charset="0"/>
                <a:ea typeface="ＭＳ Ｐゴシック" pitchFamily="34" charset="-128"/>
              </a:rPr>
              <a:t>Physical and moral integrity</a:t>
            </a:r>
            <a:endParaRPr lang="en-GB" altLang="en-US" sz="1000" smtClean="0">
              <a:latin typeface="Arial" charset="0"/>
              <a:ea typeface="ＭＳ Ｐゴシック" pitchFamily="34" charset="-128"/>
            </a:endParaRPr>
          </a:p>
          <a:p>
            <a:pPr algn="just"/>
            <a:r>
              <a:rPr lang="en-GB" altLang="en-US" sz="1000" smtClean="0">
                <a:latin typeface="Arial" charset="0"/>
                <a:ea typeface="ＭＳ Ｐゴシック" pitchFamily="34" charset="-128"/>
              </a:rPr>
              <a:t>In </a:t>
            </a:r>
            <a:r>
              <a:rPr lang="en-GB" altLang="en-US" sz="1000" i="1" smtClean="0">
                <a:latin typeface="Arial" charset="0"/>
                <a:ea typeface="ＭＳ Ｐゴシック" pitchFamily="34" charset="-128"/>
              </a:rPr>
              <a:t>Y.F v Turkey (22 July 2003)</a:t>
            </a:r>
            <a:r>
              <a:rPr lang="en-GB" altLang="en-US" sz="1000" smtClean="0">
                <a:latin typeface="Arial" charset="0"/>
                <a:ea typeface="ＭＳ Ｐゴシック" pitchFamily="34" charset="-128"/>
              </a:rPr>
              <a:t> a forced gynaecological examination violated Article 8. Similarly in </a:t>
            </a:r>
            <a:r>
              <a:rPr lang="en-GB" altLang="en-US" sz="1000" i="1" smtClean="0">
                <a:latin typeface="Arial" charset="0"/>
                <a:ea typeface="ＭＳ Ｐゴシック" pitchFamily="34" charset="-128"/>
              </a:rPr>
              <a:t>X &amp; Y v Netherlands (26 March 1985)</a:t>
            </a:r>
            <a:r>
              <a:rPr lang="en-GB" altLang="en-US" sz="1000" smtClean="0">
                <a:latin typeface="Arial" charset="0"/>
                <a:ea typeface="ＭＳ Ｐゴシック" pitchFamily="34" charset="-128"/>
              </a:rPr>
              <a:t> and </a:t>
            </a:r>
            <a:r>
              <a:rPr lang="en-GB" altLang="en-US" sz="1000" i="1" smtClean="0">
                <a:latin typeface="Arial" charset="0"/>
                <a:ea typeface="ＭＳ Ｐゴシック" pitchFamily="34" charset="-128"/>
              </a:rPr>
              <a:t>MC v Bulgaria (4 March 2004)</a:t>
            </a:r>
            <a:r>
              <a:rPr lang="en-GB" altLang="en-US" sz="1000" smtClean="0">
                <a:latin typeface="Arial" charset="0"/>
                <a:ea typeface="ＭＳ Ｐゴシック" pitchFamily="34" charset="-128"/>
              </a:rPr>
              <a:t> the fact that laws failed to properly ensure the physical integrity of individuals against interference by other private parties was a violation of Article 8.</a:t>
            </a:r>
            <a:endParaRPr lang="en-GB" altLang="en-US" sz="1000" b="1" smtClean="0">
              <a:latin typeface="Arial" charset="0"/>
              <a:ea typeface="ＭＳ Ｐゴシック" pitchFamily="34" charset="-128"/>
            </a:endParaRPr>
          </a:p>
          <a:p>
            <a:pPr algn="just"/>
            <a:r>
              <a:rPr lang="en-GB" altLang="en-US" sz="1000" b="1" smtClean="0">
                <a:latin typeface="Arial" charset="0"/>
                <a:ea typeface="ＭＳ Ｐゴシック" pitchFamily="34" charset="-128"/>
              </a:rPr>
              <a:t>Personal identity</a:t>
            </a:r>
            <a:endParaRPr lang="en-GB" altLang="en-US" sz="1000" smtClean="0">
              <a:latin typeface="Arial" charset="0"/>
              <a:ea typeface="ＭＳ Ｐゴシック" pitchFamily="34" charset="-128"/>
            </a:endParaRPr>
          </a:p>
          <a:p>
            <a:pPr algn="just"/>
            <a:r>
              <a:rPr lang="en-GB" altLang="en-US" sz="1000" smtClean="0">
                <a:latin typeface="Arial" charset="0"/>
                <a:ea typeface="ＭＳ Ｐゴシック" pitchFamily="34" charset="-128"/>
              </a:rPr>
              <a:t>This includes the right to: a name (</a:t>
            </a:r>
            <a:r>
              <a:rPr lang="en-GB" altLang="en-US" sz="1000" i="1" smtClean="0">
                <a:latin typeface="Arial" charset="0"/>
                <a:ea typeface="ＭＳ Ｐゴシック" pitchFamily="34" charset="-128"/>
              </a:rPr>
              <a:t>Guillot v France (24 October 1996)</a:t>
            </a:r>
            <a:r>
              <a:rPr lang="en-GB" altLang="en-US" sz="1000" smtClean="0">
                <a:latin typeface="Arial" charset="0"/>
                <a:ea typeface="ＭＳ Ｐゴシック" pitchFamily="34" charset="-128"/>
              </a:rPr>
              <a:t>); to gender reassignment and the right to an identity for transsexuals (</a:t>
            </a:r>
            <a:r>
              <a:rPr lang="en-GB" altLang="en-US" sz="1000" i="1" smtClean="0">
                <a:latin typeface="Arial" charset="0"/>
                <a:ea typeface="ＭＳ Ｐゴシック" pitchFamily="34" charset="-128"/>
              </a:rPr>
              <a:t>B v France (25 March 1992)</a:t>
            </a:r>
            <a:r>
              <a:rPr lang="en-GB" altLang="en-US" sz="1000" smtClean="0">
                <a:latin typeface="Arial" charset="0"/>
                <a:ea typeface="ＭＳ Ｐゴシック" pitchFamily="34" charset="-128"/>
              </a:rPr>
              <a:t>; </a:t>
            </a:r>
            <a:r>
              <a:rPr lang="en-GB" altLang="en-US" sz="1000" i="1" smtClean="0">
                <a:latin typeface="Arial" charset="0"/>
                <a:ea typeface="ＭＳ Ｐゴシック" pitchFamily="34" charset="-128"/>
              </a:rPr>
              <a:t>Christine Goodwin v UK (11 July 2002</a:t>
            </a:r>
            <a:r>
              <a:rPr lang="en-GB" altLang="en-US" sz="1000" smtClean="0">
                <a:latin typeface="Arial" charset="0"/>
                <a:ea typeface="ＭＳ Ｐゴシック" pitchFamily="34" charset="-128"/>
              </a:rPr>
              <a:t>), paras 84-85, 90, 93. The right to a personal identity also includes the right to such an identity as a member of a minority group. Therefore, gypsies and indigenous people of northern Finland have found protection in Article 8 (</a:t>
            </a:r>
            <a:r>
              <a:rPr lang="en-GB" altLang="en-US" sz="1000" i="1" smtClean="0">
                <a:latin typeface="Arial" charset="0"/>
                <a:ea typeface="ＭＳ Ｐゴシック" pitchFamily="34" charset="-128"/>
              </a:rPr>
              <a:t>Buckley v UK (25 September 1996)</a:t>
            </a:r>
            <a:r>
              <a:rPr lang="en-GB" altLang="en-US" sz="1000" smtClean="0">
                <a:latin typeface="Arial" charset="0"/>
                <a:ea typeface="ＭＳ Ｐゴシック" pitchFamily="34" charset="-128"/>
              </a:rPr>
              <a:t>).</a:t>
            </a:r>
          </a:p>
          <a:p>
            <a:pPr algn="just"/>
            <a:r>
              <a:rPr lang="en-GB" altLang="en-US" sz="1000" smtClean="0">
                <a:latin typeface="Arial" charset="0"/>
                <a:ea typeface="ＭＳ Ｐゴシック" pitchFamily="34" charset="-128"/>
              </a:rPr>
              <a:t>In 2002 the Court changed its approach to transsexualism in the light of a grown consensus. In the Goodwin case, which concerned a male to female transsexual, the Court fully accepted a positive obligation for the State to recognise a transsexual</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s new legal status. In this case the Court states that in the twenty-first century the right of transsexuals to personal development and to physical and moral security in the full sense enjoyed by others in society cannot be regarded as a matter of controversy requiring the lapse of time to cast clearer light on the issues involved. The Court criticise the unsatisfactory situation in which post-operative transsexuals live in an intermediate zone as not quite one gender or the other and consider it as no longer sustainable. </a:t>
            </a:r>
            <a:endParaRPr lang="en-GB" altLang="en-US" sz="1000" b="1" smtClean="0">
              <a:latin typeface="Arial" charset="0"/>
              <a:ea typeface="ＭＳ Ｐゴシック" pitchFamily="34" charset="-128"/>
            </a:endParaRPr>
          </a:p>
          <a:p>
            <a:pPr algn="just"/>
            <a:endParaRPr lang="en-GB" altLang="lv-LV" sz="1000" b="1" smtClean="0">
              <a:latin typeface="Arial"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noFill/>
          <a:ln>
            <a:miter lim="800000"/>
            <a:headEnd/>
            <a:tailEnd/>
          </a:ln>
        </p:spPr>
        <p:txBody>
          <a:bodyPr/>
          <a:lstStyle/>
          <a:p>
            <a:pPr eaLnBrk="0" hangingPunct="0"/>
            <a:fld id="{61D23E47-136D-4C86-8492-19F4E0CAE303}" type="slidenum">
              <a:rPr lang="en-US" altLang="en-US" smtClean="0">
                <a:solidFill>
                  <a:srgbClr val="000000"/>
                </a:solidFill>
              </a:rPr>
              <a:pPr eaLnBrk="0" hangingPunct="0"/>
              <a:t>5</a:t>
            </a:fld>
            <a:endParaRPr lang="en-US" altLang="en-US" smtClean="0">
              <a:solidFill>
                <a:srgbClr val="000000"/>
              </a:solidFill>
            </a:endParaRPr>
          </a:p>
        </p:txBody>
      </p:sp>
      <p:sp>
        <p:nvSpPr>
          <p:cNvPr id="17411" name="Rectangle 2"/>
          <p:cNvSpPr>
            <a:spLocks noChangeArrowheads="1" noTextEdit="1"/>
          </p:cNvSpPr>
          <p:nvPr>
            <p:ph type="sldImg"/>
          </p:nvPr>
        </p:nvSpPr>
        <p:spPr bwMode="auto">
          <a:noFill/>
          <a:ln>
            <a:solidFill>
              <a:srgbClr val="000000"/>
            </a:solidFill>
            <a:miter lim="800000"/>
            <a:headEnd/>
            <a:tailEnd/>
          </a:ln>
        </p:spPr>
      </p:sp>
      <p:sp>
        <p:nvSpPr>
          <p:cNvPr id="174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lgn="just"/>
            <a:r>
              <a:rPr lang="en-GB" altLang="en-US" sz="1000" b="1" smtClean="0">
                <a:latin typeface="Arial" charset="0"/>
                <a:ea typeface="ＭＳ Ｐゴシック" pitchFamily="34" charset="-128"/>
              </a:rPr>
              <a:t>Personal or private space</a:t>
            </a:r>
            <a:endParaRPr lang="en-GB" altLang="en-US" sz="1000" i="1" smtClean="0">
              <a:latin typeface="Arial" charset="0"/>
              <a:ea typeface="ＭＳ Ｐゴシック" pitchFamily="34" charset="-128"/>
            </a:endParaRPr>
          </a:p>
          <a:p>
            <a:pPr algn="just"/>
            <a:r>
              <a:rPr lang="en-GB" altLang="en-US" sz="1000" i="1" smtClean="0">
                <a:latin typeface="Arial" charset="0"/>
                <a:ea typeface="ＭＳ Ｐゴシック" pitchFamily="34" charset="-128"/>
              </a:rPr>
              <a:t>Niemietz v Germany (16 December 1992)</a:t>
            </a:r>
            <a:r>
              <a:rPr lang="en-GB" altLang="en-US" sz="1000" smtClean="0">
                <a:latin typeface="Arial" charset="0"/>
                <a:ea typeface="ＭＳ Ｐゴシック" pitchFamily="34" charset="-128"/>
              </a:rPr>
              <a:t> affirmed the right to private space in order to be able to form relations with others. Also see </a:t>
            </a:r>
            <a:r>
              <a:rPr lang="en-GB" altLang="en-US" sz="1000" i="1" smtClean="0">
                <a:latin typeface="Arial" charset="0"/>
                <a:ea typeface="ＭＳ Ｐゴシック" pitchFamily="34" charset="-128"/>
              </a:rPr>
              <a:t>Roemen and Schmit v Luxembourg (25 May 2003) </a:t>
            </a:r>
            <a:r>
              <a:rPr lang="en-GB" altLang="en-US" sz="1000" smtClean="0">
                <a:latin typeface="Arial" charset="0"/>
                <a:ea typeface="ＭＳ Ｐゴシック" pitchFamily="34" charset="-128"/>
              </a:rPr>
              <a:t>and </a:t>
            </a:r>
            <a:r>
              <a:rPr lang="en-GB" altLang="en-US" sz="1000" i="1" smtClean="0">
                <a:latin typeface="Arial" charset="0"/>
                <a:ea typeface="ＭＳ Ｐゴシック" pitchFamily="34" charset="-128"/>
              </a:rPr>
              <a:t>Elci v Turkey (24 March 2004).</a:t>
            </a:r>
            <a:endParaRPr lang="en-GB" altLang="en-US" sz="1000" b="1" smtClean="0">
              <a:latin typeface="Arial" charset="0"/>
              <a:ea typeface="ＭＳ Ｐゴシック" pitchFamily="34" charset="-128"/>
            </a:endParaRPr>
          </a:p>
          <a:p>
            <a:pPr algn="just"/>
            <a:r>
              <a:rPr lang="en-GB" altLang="en-US" sz="1000" b="1" smtClean="0">
                <a:latin typeface="Arial" charset="0"/>
                <a:ea typeface="ＭＳ Ｐゴシック" pitchFamily="34" charset="-128"/>
              </a:rPr>
              <a:t>Sexual activities</a:t>
            </a:r>
            <a:endParaRPr lang="en-GB" altLang="en-US" sz="1000" smtClean="0">
              <a:latin typeface="Arial" charset="0"/>
              <a:ea typeface="ＭＳ Ｐゴシック" pitchFamily="34" charset="-128"/>
            </a:endParaRPr>
          </a:p>
          <a:p>
            <a:pPr algn="just"/>
            <a:r>
              <a:rPr lang="en-GB" altLang="en-US" sz="1000" smtClean="0">
                <a:latin typeface="Arial" charset="0"/>
                <a:ea typeface="ＭＳ Ｐゴシック" pitchFamily="34" charset="-128"/>
              </a:rPr>
              <a:t>A person</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s sexual life is part of his private life, of which it constitutes an important aspect. Private life thus guarantees a sphere within which a person can establish relations of different kinds, including sexual ones and thus the choice of affirming and assuming one</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s sexual identity comes within the protection of Article 8. In </a:t>
            </a:r>
            <a:r>
              <a:rPr lang="en-GB" altLang="ja-JP" sz="1000" i="1" smtClean="0">
                <a:latin typeface="Arial" charset="0"/>
                <a:ea typeface="ＭＳ Ｐゴシック" pitchFamily="34" charset="-128"/>
              </a:rPr>
              <a:t>Dudgeon v. United Kingdom (22 October 1981)</a:t>
            </a:r>
            <a:r>
              <a:rPr lang="en-GB" altLang="ja-JP" sz="1000" smtClean="0">
                <a:latin typeface="Arial" charset="0"/>
                <a:ea typeface="ＭＳ Ｐゴシック" pitchFamily="34" charset="-128"/>
              </a:rPr>
              <a:t>, the Court held that given the personal circumstances of the applicant, the very existence of legislation which outlawed homosexual conduct continuously and directly affected his private life. The Court considered the restriction imposed on Mr. </a:t>
            </a:r>
            <a:r>
              <a:rPr lang="en-GB" altLang="ja-JP" sz="1000" b="1" smtClean="0">
                <a:latin typeface="Arial" charset="0"/>
                <a:ea typeface="ＭＳ Ｐゴシック" pitchFamily="34" charset="-128"/>
              </a:rPr>
              <a:t>Dudgeon</a:t>
            </a:r>
            <a:r>
              <a:rPr lang="en-GB" altLang="ja-JP" sz="1000" smtClean="0">
                <a:latin typeface="Arial" charset="0"/>
                <a:ea typeface="ＭＳ Ｐゴシック" pitchFamily="34" charset="-128"/>
              </a:rPr>
              <a:t> under Northern Ireland law, by reason of its breadth and absolute character, quite apart from the severity of the possible penalties provided for, disproportionate to the aims sought to be achieved. </a:t>
            </a:r>
          </a:p>
          <a:p>
            <a:pPr algn="just"/>
            <a:r>
              <a:rPr lang="en-GB" altLang="en-US" sz="1000" smtClean="0">
                <a:latin typeface="Arial" charset="0"/>
                <a:ea typeface="ＭＳ Ｐゴシック" pitchFamily="34" charset="-128"/>
              </a:rPr>
              <a:t>However, not every sexual activity carried out behind closed doors necessarily falls within the scope of Article 8. In </a:t>
            </a:r>
            <a:r>
              <a:rPr lang="en-GB" altLang="en-US" sz="1000" i="1" smtClean="0">
                <a:latin typeface="Arial" charset="0"/>
                <a:ea typeface="ＭＳ Ｐゴシック" pitchFamily="34" charset="-128"/>
              </a:rPr>
              <a:t>Laskey, Jaggard and Brown v. the United Kingdom (19 February 1997)</a:t>
            </a:r>
            <a:r>
              <a:rPr lang="en-GB" altLang="en-US" sz="1000" smtClean="0">
                <a:latin typeface="Arial" charset="0"/>
                <a:ea typeface="ＭＳ Ｐゴシック" pitchFamily="34" charset="-128"/>
              </a:rPr>
              <a:t>, the applicants were involved in consensual sado-masochistic activities for the purposes of sexual gratification. While the Court did not formally have to determine the issue of whether the applicants</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 behaviour fell within the scope of private life, it expressed some reservations about allowing the protection of Article 8 to extend to activities which involved a considerable number of people; the provision of specially equipped chambers; the recruitment of new members and the shooting of videotapes which were distributed among the members.</a:t>
            </a:r>
          </a:p>
          <a:p>
            <a:pPr algn="just"/>
            <a:r>
              <a:rPr lang="en-GB" altLang="en-US" sz="1000" b="1" smtClean="0">
                <a:latin typeface="Arial" charset="0"/>
                <a:ea typeface="ＭＳ Ｐゴシック" pitchFamily="34" charset="-128"/>
              </a:rPr>
              <a:t>Sexual orientation, identity and relations</a:t>
            </a:r>
            <a:endParaRPr lang="en-GB" altLang="en-US" sz="1000" i="1" smtClean="0">
              <a:latin typeface="Arial" charset="0"/>
              <a:ea typeface="ＭＳ Ｐゴシック" pitchFamily="34" charset="-128"/>
            </a:endParaRPr>
          </a:p>
          <a:p>
            <a:pPr algn="just"/>
            <a:r>
              <a:rPr lang="en-GB" altLang="en-US" sz="1000" i="1" smtClean="0">
                <a:latin typeface="Arial" charset="0"/>
                <a:ea typeface="ＭＳ Ｐゴシック" pitchFamily="34" charset="-128"/>
              </a:rPr>
              <a:t>Norris v Ireland (26 October 1988)</a:t>
            </a:r>
            <a:r>
              <a:rPr lang="en-GB" altLang="en-US" sz="1000" smtClean="0">
                <a:latin typeface="Arial" charset="0"/>
                <a:ea typeface="ＭＳ Ｐゴシック" pitchFamily="34" charset="-128"/>
              </a:rPr>
              <a:t> affirmed that the right to a sexual identity includes the right to a lesbian and gay sexual identity. This case law was confirmed in </a:t>
            </a:r>
            <a:r>
              <a:rPr lang="en-GB" altLang="en-US" sz="1000" i="1" smtClean="0">
                <a:latin typeface="Arial" charset="0"/>
                <a:ea typeface="ＭＳ Ｐゴシック" pitchFamily="34" charset="-128"/>
              </a:rPr>
              <a:t>A.D.T v. the United Kingdom (31 July 2000)</a:t>
            </a:r>
            <a:r>
              <a:rPr lang="en-GB" altLang="en-US" sz="1000" smtClean="0">
                <a:latin typeface="Arial" charset="0"/>
                <a:ea typeface="ＭＳ Ｐゴシック" pitchFamily="34" charset="-128"/>
              </a:rPr>
              <a:t>, para.38, where the Court observed that the State prosecuted the applicant for the sexual acts themselves, which took place in private. Although the activities were videotaped the applicant was not prosecuted for the risk that the video tapes would enter into the public domain. The Court considered that:</a:t>
            </a:r>
            <a:endParaRPr lang="en-US" altLang="en-US" sz="1000" smtClean="0">
              <a:latin typeface="Arial" charset="0"/>
              <a:ea typeface="ＭＳ Ｐゴシック" pitchFamily="34" charset="-128"/>
            </a:endParaRPr>
          </a:p>
          <a:p>
            <a:pPr algn="just"/>
            <a:r>
              <a:rPr lang="en-US" altLang="it-IT" sz="1000" smtClean="0">
                <a:latin typeface="Arial" charset="0"/>
                <a:ea typeface="ＭＳ Ｐゴシック" pitchFamily="34" charset="-128"/>
              </a:rPr>
              <a:t>“</a:t>
            </a:r>
            <a:r>
              <a:rPr lang="en-US" altLang="en-US" sz="1000" smtClean="0">
                <a:latin typeface="Arial" charset="0"/>
                <a:ea typeface="ＭＳ Ｐゴシック" pitchFamily="34" charset="-128"/>
              </a:rPr>
              <a:t>38.  Given the narrow margin of appreciation afforded to the national authorities in the case, the absence of any public-health considerations and the purely private nature of the behaviour in the present case, the Court finds that the reasons submitted for the maintenance in force of legislation criminalising homosexual acts between men in private, and </a:t>
            </a:r>
            <a:r>
              <a:rPr lang="en-US" altLang="en-US" sz="1000" i="1" smtClean="0">
                <a:latin typeface="Arial" charset="0"/>
                <a:ea typeface="ＭＳ Ｐゴシック" pitchFamily="34" charset="-128"/>
              </a:rPr>
              <a:t>a fortiori</a:t>
            </a:r>
            <a:r>
              <a:rPr lang="en-US" altLang="en-US" sz="1000" smtClean="0">
                <a:latin typeface="Arial" charset="0"/>
                <a:ea typeface="ＭＳ Ｐゴシック" pitchFamily="34" charset="-128"/>
              </a:rPr>
              <a:t> the prosecution and conviction in the present case, are not sufficient to justify the legislation and the prosecution.</a:t>
            </a:r>
            <a:r>
              <a:rPr lang="en-US" altLang="it-IT" sz="1000" smtClean="0">
                <a:latin typeface="Arial" charset="0"/>
                <a:ea typeface="ＭＳ Ｐゴシック" pitchFamily="34" charset="-128"/>
              </a:rPr>
              <a:t>”</a:t>
            </a:r>
            <a:endParaRPr lang="en-GB" altLang="ja-JP" sz="1000" smtClean="0">
              <a:latin typeface="Arial" charset="0"/>
              <a:ea typeface="ＭＳ Ｐゴシック" pitchFamily="34" charset="-128"/>
            </a:endParaRPr>
          </a:p>
          <a:p>
            <a:pPr algn="just"/>
            <a:r>
              <a:rPr lang="en-GB" altLang="en-US" sz="1000" smtClean="0">
                <a:latin typeface="Arial" charset="0"/>
                <a:ea typeface="ＭＳ Ｐゴシック" pitchFamily="34" charset="-128"/>
              </a:rPr>
              <a:t>and concluded that there was a breach of Article 8. (See also </a:t>
            </a:r>
            <a:r>
              <a:rPr lang="en-GB" altLang="en-US" sz="1000" i="1" smtClean="0">
                <a:latin typeface="Arial" charset="0"/>
                <a:ea typeface="ＭＳ Ｐゴシック" pitchFamily="34" charset="-128"/>
              </a:rPr>
              <a:t>Lusting-Prean and Beckett (27 September 1999)</a:t>
            </a:r>
            <a:r>
              <a:rPr lang="en-GB" altLang="en-US" sz="1000" smtClean="0">
                <a:latin typeface="Arial" charset="0"/>
                <a:ea typeface="ＭＳ Ｐゴシック" pitchFamily="34" charset="-128"/>
              </a:rPr>
              <a:t>, para.104; </a:t>
            </a:r>
            <a:r>
              <a:rPr lang="en-GB" altLang="en-US" sz="1000" i="1" smtClean="0">
                <a:latin typeface="Arial" charset="0"/>
                <a:ea typeface="ＭＳ Ｐゴシック" pitchFamily="34" charset="-128"/>
              </a:rPr>
              <a:t>Smith and Grady (27 September 1999)</a:t>
            </a:r>
            <a:r>
              <a:rPr lang="en-GB" altLang="en-US" sz="1000" smtClean="0">
                <a:latin typeface="Arial" charset="0"/>
                <a:ea typeface="ＭＳ Ｐゴシック" pitchFamily="34" charset="-128"/>
              </a:rPr>
              <a:t>, para.110; </a:t>
            </a:r>
            <a:r>
              <a:rPr lang="en-GB" altLang="en-US" sz="1000" i="1" smtClean="0">
                <a:latin typeface="Arial" charset="0"/>
                <a:ea typeface="ＭＳ Ｐゴシック" pitchFamily="34" charset="-128"/>
              </a:rPr>
              <a:t>S.L. v. Austria (9 January 2003)</a:t>
            </a:r>
            <a:r>
              <a:rPr lang="en-GB" altLang="en-US" sz="1000" smtClean="0">
                <a:latin typeface="Arial" charset="0"/>
                <a:ea typeface="ＭＳ Ｐゴシック" pitchFamily="34" charset="-128"/>
              </a:rPr>
              <a:t>, para.44 and </a:t>
            </a:r>
            <a:r>
              <a:rPr lang="en-GB" altLang="en-US" sz="1000" i="1" smtClean="0">
                <a:latin typeface="Arial" charset="0"/>
                <a:ea typeface="ＭＳ Ｐゴシック" pitchFamily="34" charset="-128"/>
              </a:rPr>
              <a:t>Ladner v. Austria (3 February 2005)</a:t>
            </a:r>
            <a:r>
              <a:rPr lang="en-GB" altLang="en-US" sz="1000" smtClean="0">
                <a:latin typeface="Arial" charset="0"/>
                <a:ea typeface="ＭＳ Ｐゴシック" pitchFamily="34" charset="-128"/>
              </a:rPr>
              <a:t>,</a:t>
            </a:r>
            <a:r>
              <a:rPr lang="en-GB" altLang="en-US" sz="1000" i="1" smtClean="0">
                <a:latin typeface="Arial" charset="0"/>
                <a:ea typeface="ＭＳ Ｐゴシック" pitchFamily="34" charset="-128"/>
              </a:rPr>
              <a:t> </a:t>
            </a:r>
            <a:r>
              <a:rPr lang="en-GB" altLang="en-US" sz="1000" smtClean="0">
                <a:latin typeface="Arial" charset="0"/>
                <a:ea typeface="ＭＳ Ｐゴシック" pitchFamily="34" charset="-128"/>
              </a:rPr>
              <a:t>para.25).</a:t>
            </a:r>
            <a:endParaRPr lang="en-GB" altLang="en-US" sz="1000" b="1" smtClean="0">
              <a:latin typeface="Arial" charset="0"/>
              <a:ea typeface="ＭＳ Ｐゴシック" pitchFamily="34" charset="-128"/>
            </a:endParaRPr>
          </a:p>
          <a:p>
            <a:pPr algn="just"/>
            <a:r>
              <a:rPr lang="en-GB" altLang="en-US" sz="1000" b="1" smtClean="0">
                <a:latin typeface="Arial" charset="0"/>
                <a:ea typeface="ＭＳ Ｐゴシック" pitchFamily="34" charset="-128"/>
              </a:rPr>
              <a:t>Privacy and intrusive publications</a:t>
            </a:r>
            <a:endParaRPr lang="en-GB" altLang="en-US" sz="1000" smtClean="0">
              <a:latin typeface="Arial" charset="0"/>
              <a:ea typeface="ＭＳ Ｐゴシック" pitchFamily="34" charset="-128"/>
            </a:endParaRPr>
          </a:p>
          <a:p>
            <a:pPr algn="just"/>
            <a:r>
              <a:rPr lang="en-GB" altLang="en-US" sz="1000" smtClean="0">
                <a:latin typeface="Arial" charset="0"/>
                <a:ea typeface="ＭＳ Ｐゴシック" pitchFamily="34" charset="-128"/>
              </a:rPr>
              <a:t>Famous people, royalty and celebrities have sought to rely on Article 8 to protect their private life from media intrusion (</a:t>
            </a:r>
            <a:r>
              <a:rPr lang="en-GB" altLang="en-US" sz="1000" i="1" smtClean="0">
                <a:latin typeface="Arial" charset="0"/>
                <a:ea typeface="ＭＳ Ｐゴシック" pitchFamily="34" charset="-128"/>
              </a:rPr>
              <a:t>Earl Spencer and Countess Spencer v UK (Decision 16 January 1998)</a:t>
            </a:r>
            <a:r>
              <a:rPr lang="en-GB" altLang="en-US" sz="1000" smtClean="0">
                <a:latin typeface="Arial" charset="0"/>
                <a:ea typeface="ＭＳ Ｐゴシック" pitchFamily="34" charset="-128"/>
              </a:rPr>
              <a:t>; </a:t>
            </a:r>
            <a:r>
              <a:rPr lang="en-GB" altLang="en-US" sz="1000" i="1" smtClean="0">
                <a:latin typeface="Arial" charset="0"/>
                <a:ea typeface="ＭＳ Ｐゴシック" pitchFamily="34" charset="-128"/>
              </a:rPr>
              <a:t>Caroline von Hannover Princess of Monaco v Germany (24 September 2004)</a:t>
            </a:r>
            <a:r>
              <a:rPr lang="en-GB" altLang="en-US" sz="1000" smtClean="0">
                <a:latin typeface="Arial" charset="0"/>
                <a:ea typeface="ＭＳ Ｐゴシック" pitchFamily="34" charset="-128"/>
              </a:rPr>
              <a:t>). It is also relevant in relation to media intrusion into the lives of ordinary people.</a:t>
            </a:r>
            <a:endParaRPr lang="en-GB" altLang="en-US" sz="1000" b="1" smtClean="0">
              <a:latin typeface="Arial" charset="0"/>
              <a:ea typeface="ＭＳ Ｐゴシック" pitchFamily="34" charset="-128"/>
            </a:endParaRPr>
          </a:p>
          <a:p>
            <a:pPr algn="just"/>
            <a:r>
              <a:rPr lang="en-GB" altLang="en-US" sz="1000" b="1" smtClean="0">
                <a:latin typeface="Arial" charset="0"/>
                <a:ea typeface="ＭＳ Ｐゴシック" pitchFamily="34" charset="-128"/>
              </a:rPr>
              <a:t>Personal data</a:t>
            </a:r>
            <a:endParaRPr lang="en-GB" altLang="en-US" sz="1000" smtClean="0">
              <a:latin typeface="Arial" charset="0"/>
              <a:ea typeface="ＭＳ Ｐゴシック" pitchFamily="34" charset="-128"/>
            </a:endParaRPr>
          </a:p>
          <a:p>
            <a:pPr algn="just"/>
            <a:r>
              <a:rPr lang="en-GB" altLang="en-US" sz="1000" smtClean="0">
                <a:latin typeface="Arial" charset="0"/>
                <a:ea typeface="ＭＳ Ｐゴシック" pitchFamily="34" charset="-128"/>
              </a:rPr>
              <a:t>This includes census and ID schemes. It is unlikely that a census or ID scheme per se, though an interference with the right to respect for private life, would be a violation of that right.</a:t>
            </a:r>
          </a:p>
          <a:p>
            <a:pPr algn="just"/>
            <a:endParaRPr lang="en-GB" altLang="en-US" sz="1000" b="1" smtClean="0">
              <a:latin typeface="Arial"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ln>
            <a:miter lim="800000"/>
            <a:headEnd/>
            <a:tailEnd/>
          </a:ln>
        </p:spPr>
        <p:txBody>
          <a:bodyPr/>
          <a:lstStyle/>
          <a:p>
            <a:pPr eaLnBrk="0" hangingPunct="0"/>
            <a:fld id="{DD905D6B-12B1-45EA-9BC5-ED06C7A9D531}" type="slidenum">
              <a:rPr lang="en-US" altLang="en-US" smtClean="0">
                <a:solidFill>
                  <a:srgbClr val="000000"/>
                </a:solidFill>
              </a:rPr>
              <a:pPr eaLnBrk="0" hangingPunct="0"/>
              <a:t>6</a:t>
            </a:fld>
            <a:endParaRPr lang="en-US" altLang="en-US" smtClean="0">
              <a:solidFill>
                <a:srgbClr val="000000"/>
              </a:solidFill>
            </a:endParaRPr>
          </a:p>
        </p:txBody>
      </p:sp>
      <p:sp>
        <p:nvSpPr>
          <p:cNvPr id="18435" name="Rectangle 2"/>
          <p:cNvSpPr>
            <a:spLocks noChangeArrowheads="1" noTextEdit="1"/>
          </p:cNvSpPr>
          <p:nvPr>
            <p:ph type="sldImg"/>
          </p:nvPr>
        </p:nvSpPr>
        <p:spPr bwMode="auto">
          <a:noFill/>
          <a:ln>
            <a:solidFill>
              <a:srgbClr val="000000"/>
            </a:solidFill>
            <a:miter lim="800000"/>
            <a:headEnd/>
            <a:tailEnd/>
          </a:ln>
        </p:spPr>
      </p:sp>
      <p:sp>
        <p:nvSpPr>
          <p:cNvPr id="184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lgn="just"/>
            <a:r>
              <a:rPr lang="en-GB" altLang="en-US" sz="1000" b="1" smtClean="0">
                <a:latin typeface="Arial" charset="0"/>
                <a:ea typeface="ＭＳ Ｐゴシック" pitchFamily="34" charset="-128"/>
              </a:rPr>
              <a:t>Home and environment</a:t>
            </a:r>
            <a:endParaRPr lang="en-GB" altLang="en-US" sz="1000" smtClean="0">
              <a:latin typeface="Arial" charset="0"/>
              <a:ea typeface="ＭＳ Ｐゴシック" pitchFamily="34" charset="-128"/>
            </a:endParaRPr>
          </a:p>
          <a:p>
            <a:pPr algn="just"/>
            <a:r>
              <a:rPr lang="en-GB" altLang="en-US" sz="1000" smtClean="0">
                <a:latin typeface="Arial" charset="0"/>
                <a:ea typeface="ＭＳ Ｐゴシック" pitchFamily="34" charset="-128"/>
              </a:rPr>
              <a:t>In </a:t>
            </a:r>
            <a:r>
              <a:rPr lang="en-GB" altLang="en-US" sz="1000" i="1" smtClean="0">
                <a:latin typeface="Arial" charset="0"/>
                <a:ea typeface="ＭＳ Ｐゴシック" pitchFamily="34" charset="-128"/>
              </a:rPr>
              <a:t>Bilgin v Turkey (16 November 2000)</a:t>
            </a:r>
            <a:r>
              <a:rPr lang="en-GB" altLang="en-US" sz="1000" smtClean="0">
                <a:latin typeface="Arial" charset="0"/>
                <a:ea typeface="ＭＳ Ｐゴシック" pitchFamily="34" charset="-128"/>
              </a:rPr>
              <a:t> the destruction of the applicant's home by the security forces violated their right to home life. In </a:t>
            </a:r>
            <a:r>
              <a:rPr lang="en-GB" altLang="en-US" sz="1000" i="1" smtClean="0">
                <a:latin typeface="Arial" charset="0"/>
                <a:ea typeface="ＭＳ Ｐゴシック" pitchFamily="34" charset="-128"/>
              </a:rPr>
              <a:t>Gillow v UK</a:t>
            </a:r>
            <a:r>
              <a:rPr lang="en-GB" altLang="en-US" sz="1000" smtClean="0">
                <a:latin typeface="Arial" charset="0"/>
                <a:ea typeface="ＭＳ Ｐゴシック" pitchFamily="34" charset="-128"/>
              </a:rPr>
              <a:t> </a:t>
            </a:r>
            <a:r>
              <a:rPr lang="en-GB" altLang="en-US" sz="1000" i="1" smtClean="0">
                <a:latin typeface="Arial" charset="0"/>
                <a:ea typeface="ＭＳ Ｐゴシック" pitchFamily="34" charset="-128"/>
              </a:rPr>
              <a:t>(24 November 1986) </a:t>
            </a:r>
            <a:r>
              <a:rPr lang="en-GB" altLang="en-US" sz="1000" smtClean="0">
                <a:latin typeface="Arial" charset="0"/>
                <a:ea typeface="ＭＳ Ｐゴシック" pitchFamily="34" charset="-128"/>
              </a:rPr>
              <a:t>the fact that the applicants could not live in their home was also a violation. Article 8 can have direct relevance to planning laws and protection from severe environmental nuisance affecting a person</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s wellbeing (see </a:t>
            </a:r>
            <a:r>
              <a:rPr lang="en-GB" altLang="ja-JP" sz="1000" i="1" smtClean="0">
                <a:latin typeface="Arial" charset="0"/>
                <a:ea typeface="ＭＳ Ｐゴシック" pitchFamily="34" charset="-128"/>
              </a:rPr>
              <a:t>Guerra v Italy (19 February 1998)</a:t>
            </a:r>
            <a:r>
              <a:rPr lang="en-GB" altLang="ja-JP" sz="1000" smtClean="0">
                <a:latin typeface="Arial" charset="0"/>
                <a:ea typeface="ＭＳ Ｐゴシック" pitchFamily="34" charset="-128"/>
              </a:rPr>
              <a:t>; </a:t>
            </a:r>
            <a:r>
              <a:rPr lang="en-GB" altLang="ja-JP" sz="1000" i="1" smtClean="0">
                <a:latin typeface="Arial" charset="0"/>
                <a:ea typeface="ＭＳ Ｐゴシック" pitchFamily="34" charset="-128"/>
              </a:rPr>
              <a:t>Lopez-Ostra v Spain (9 December 1994)</a:t>
            </a:r>
            <a:r>
              <a:rPr lang="en-GB" altLang="ja-JP" sz="1000" smtClean="0">
                <a:latin typeface="Arial" charset="0"/>
                <a:ea typeface="ＭＳ Ｐゴシック" pitchFamily="34" charset="-128"/>
              </a:rPr>
              <a:t>; and </a:t>
            </a:r>
            <a:r>
              <a:rPr lang="en-GB" altLang="ja-JP" sz="1000" i="1" smtClean="0">
                <a:latin typeface="Arial" charset="0"/>
                <a:ea typeface="ＭＳ Ｐゴシック" pitchFamily="34" charset="-128"/>
              </a:rPr>
              <a:t>Hatton v UK (8 July 2003)</a:t>
            </a:r>
            <a:r>
              <a:rPr lang="en-GB" altLang="ja-JP" sz="1000" smtClean="0">
                <a:latin typeface="Arial" charset="0"/>
                <a:ea typeface="ＭＳ Ｐゴシック" pitchFamily="34" charset="-128"/>
              </a:rPr>
              <a:t>). Planning controls which affect gypsies and the Roma community will also engage Article 8(1) (</a:t>
            </a:r>
            <a:r>
              <a:rPr lang="en-GB" altLang="ja-JP" sz="1000" i="1" smtClean="0">
                <a:latin typeface="Arial" charset="0"/>
                <a:ea typeface="ＭＳ Ｐゴシック" pitchFamily="34" charset="-128"/>
              </a:rPr>
              <a:t>Buckley v UK (25 September 1996)</a:t>
            </a:r>
            <a:r>
              <a:rPr lang="en-GB" altLang="ja-JP" sz="1000" smtClean="0">
                <a:latin typeface="Arial" charset="0"/>
                <a:ea typeface="ＭＳ Ｐゴシック" pitchFamily="34" charset="-128"/>
              </a:rPr>
              <a:t>).</a:t>
            </a:r>
            <a:endParaRPr lang="en-GB" altLang="ja-JP" sz="1000" b="1" smtClean="0">
              <a:latin typeface="Arial" charset="0"/>
              <a:ea typeface="ＭＳ Ｐゴシック" pitchFamily="34" charset="-128"/>
            </a:endParaRPr>
          </a:p>
          <a:p>
            <a:pPr algn="just"/>
            <a:r>
              <a:rPr lang="en-GB" altLang="en-US" sz="1000" b="1" smtClean="0">
                <a:latin typeface="Arial" charset="0"/>
                <a:ea typeface="ＭＳ Ｐゴシック" pitchFamily="34" charset="-128"/>
              </a:rPr>
              <a:t>Correspondence</a:t>
            </a:r>
            <a:endParaRPr lang="en-GB" altLang="en-US" sz="1000" smtClean="0">
              <a:latin typeface="Arial" charset="0"/>
              <a:ea typeface="ＭＳ Ｐゴシック" pitchFamily="34" charset="-128"/>
            </a:endParaRPr>
          </a:p>
          <a:p>
            <a:pPr algn="just"/>
            <a:r>
              <a:rPr lang="en-GB" altLang="en-US" sz="1000" smtClean="0">
                <a:latin typeface="Arial" charset="0"/>
                <a:ea typeface="ＭＳ Ｐゴシック" pitchFamily="34" charset="-128"/>
              </a:rPr>
              <a:t>Prisoners have the right to correspond in confidence with their legal advisers and/or the courts. This point has been reaffirmed in a number of cases, from </a:t>
            </a:r>
            <a:r>
              <a:rPr lang="en-GB" altLang="en-US" sz="1000" i="1" smtClean="0">
                <a:latin typeface="Arial" charset="0"/>
                <a:ea typeface="ＭＳ Ｐゴシック" pitchFamily="34" charset="-128"/>
              </a:rPr>
              <a:t>Golder v UK (21 February 1975)</a:t>
            </a:r>
            <a:r>
              <a:rPr lang="en-GB" altLang="en-US" sz="1000" smtClean="0">
                <a:latin typeface="Arial" charset="0"/>
                <a:ea typeface="ＭＳ Ｐゴシック" pitchFamily="34" charset="-128"/>
              </a:rPr>
              <a:t> to</a:t>
            </a:r>
            <a:r>
              <a:rPr lang="en-GB" altLang="en-US" sz="1000" i="1" smtClean="0">
                <a:latin typeface="Arial" charset="0"/>
                <a:ea typeface="ＭＳ Ｐゴシック" pitchFamily="34" charset="-128"/>
              </a:rPr>
              <a:t> Ocalan v Turkey (12 May 2005)</a:t>
            </a:r>
            <a:r>
              <a:rPr lang="en-GB" altLang="en-US" sz="1000" smtClean="0">
                <a:latin typeface="Arial" charset="0"/>
                <a:ea typeface="ＭＳ Ｐゴシック" pitchFamily="34" charset="-128"/>
              </a:rPr>
              <a:t>. It is worth noting that prisoners retain all of their rights guaranteed under the Convention subject to those which are by definition as a result of their loss of liberty limited or removed.</a:t>
            </a:r>
          </a:p>
          <a:p>
            <a:pPr algn="just"/>
            <a:r>
              <a:rPr lang="en-GB" altLang="en-US" sz="1000" smtClean="0">
                <a:latin typeface="Arial" charset="0"/>
                <a:ea typeface="ＭＳ Ｐゴシック" pitchFamily="34" charset="-128"/>
              </a:rPr>
              <a:t>The Court would not exclude that the monitoring of an employee's use of a telephone, e-mail or internet at the place of work may be considered </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necessary in a democratic society</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 in certain situations in pursuit of a legitimate aim, but it has to be in line with the domestic law regulating monitoring at the relevant time. Otherwise, if such legal provisions do not exist the interference in this case will not be </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in accordance with the law</a:t>
            </a:r>
            <a:r>
              <a:rPr lang="ja-JP" altLang="en-GB" sz="1000" smtClean="0">
                <a:latin typeface="Arial" charset="0"/>
                <a:ea typeface="ＭＳ Ｐゴシック" pitchFamily="34" charset="-128"/>
              </a:rPr>
              <a:t>”</a:t>
            </a:r>
            <a:r>
              <a:rPr lang="en-GB" altLang="ja-JP" sz="1000" smtClean="0">
                <a:latin typeface="Arial" charset="0"/>
                <a:ea typeface="ＭＳ Ｐゴシック" pitchFamily="34" charset="-128"/>
              </a:rPr>
              <a:t> as required by Article 8, para. 2 of the Convention and there will be a violation of Article 8. (See </a:t>
            </a:r>
            <a:r>
              <a:rPr lang="en-GB" altLang="ja-JP" sz="1000" i="1" smtClean="0">
                <a:latin typeface="Arial" charset="0"/>
                <a:ea typeface="ＭＳ Ｐゴシック" pitchFamily="34" charset="-128"/>
              </a:rPr>
              <a:t>Copland v. The United Kingdom (3 April 2007)</a:t>
            </a:r>
            <a:r>
              <a:rPr lang="en-GB" altLang="ja-JP" sz="1000" smtClean="0">
                <a:latin typeface="Arial" charset="0"/>
                <a:ea typeface="ＭＳ Ｐゴシック" pitchFamily="34" charset="-128"/>
              </a:rPr>
              <a:t>, paras 39-49.</a:t>
            </a:r>
          </a:p>
          <a:p>
            <a:pPr algn="just"/>
            <a:r>
              <a:rPr lang="en-GB" altLang="en-US" sz="1000" b="1" smtClean="0">
                <a:latin typeface="Arial" charset="0"/>
                <a:ea typeface="ＭＳ Ｐゴシック" pitchFamily="34" charset="-128"/>
              </a:rPr>
              <a:t>Surveillance</a:t>
            </a:r>
            <a:endParaRPr lang="en-GB" altLang="en-US" sz="1000" smtClean="0">
              <a:latin typeface="Arial" charset="0"/>
              <a:ea typeface="ＭＳ Ｐゴシック" pitchFamily="34" charset="-128"/>
            </a:endParaRPr>
          </a:p>
          <a:p>
            <a:pPr algn="just"/>
            <a:r>
              <a:rPr lang="en-GB" altLang="en-US" sz="1000" smtClean="0">
                <a:latin typeface="Arial" charset="0"/>
                <a:ea typeface="ＭＳ Ｐゴシック" pitchFamily="34" charset="-128"/>
              </a:rPr>
              <a:t>All forms of covert policing and surveillance will engage Article 8(1). They will therefore need to be justified by Article 8(2) (</a:t>
            </a:r>
            <a:r>
              <a:rPr lang="en-GB" altLang="en-US" sz="1000" i="1" smtClean="0">
                <a:latin typeface="Arial" charset="0"/>
                <a:ea typeface="ＭＳ Ｐゴシック" pitchFamily="34" charset="-128"/>
              </a:rPr>
              <a:t>Malone v UK (2 August 1984)</a:t>
            </a:r>
            <a:r>
              <a:rPr lang="en-GB" altLang="en-US" sz="1000" smtClean="0">
                <a:latin typeface="Arial" charset="0"/>
                <a:ea typeface="ＭＳ Ｐゴシック" pitchFamily="34" charset="-128"/>
              </a:rPr>
              <a:t>; </a:t>
            </a:r>
            <a:r>
              <a:rPr lang="en-GB" altLang="en-US" sz="1000" i="1" smtClean="0">
                <a:latin typeface="Arial" charset="0"/>
                <a:ea typeface="ＭＳ Ｐゴシック" pitchFamily="34" charset="-128"/>
              </a:rPr>
              <a:t>Halford v UK (27 May 1997)</a:t>
            </a:r>
            <a:r>
              <a:rPr lang="en-GB" altLang="en-US" sz="1000" smtClean="0">
                <a:latin typeface="Arial" charset="0"/>
                <a:ea typeface="ＭＳ Ｐゴシック" pitchFamily="34" charset="-128"/>
              </a:rPr>
              <a:t>). Collection of private information by State security services which is systematically collated and retained will engage Article 8. This is particularly so in respect of information concerning an individual's distant past (</a:t>
            </a:r>
            <a:r>
              <a:rPr lang="en-GB" altLang="en-US" sz="1000" i="1" smtClean="0">
                <a:latin typeface="Arial" charset="0"/>
                <a:ea typeface="ＭＳ Ｐゴシック" pitchFamily="34" charset="-128"/>
              </a:rPr>
              <a:t>Rotaru v Romania</a:t>
            </a:r>
            <a:r>
              <a:rPr lang="en-GB" altLang="en-US" sz="1000" smtClean="0">
                <a:latin typeface="Arial" charset="0"/>
                <a:ea typeface="ＭＳ Ｐゴシック" pitchFamily="34" charset="-128"/>
              </a:rPr>
              <a:t> </a:t>
            </a:r>
            <a:r>
              <a:rPr lang="en-GB" altLang="en-US" sz="1000" i="1" smtClean="0">
                <a:latin typeface="Arial" charset="0"/>
                <a:ea typeface="ＭＳ Ｐゴシック" pitchFamily="34" charset="-128"/>
              </a:rPr>
              <a:t>(4 May 2000)</a:t>
            </a:r>
            <a:r>
              <a:rPr lang="en-GB" altLang="en-US" sz="1000" smtClean="0">
                <a:latin typeface="Arial" charset="0"/>
                <a:ea typeface="ＭＳ Ｐゴシック" pitchFamily="34" charset="-128"/>
              </a:rPr>
              <a:t>). In </a:t>
            </a:r>
            <a:r>
              <a:rPr lang="en-GB" altLang="en-US" sz="1000" i="1" smtClean="0">
                <a:latin typeface="Arial" charset="0"/>
                <a:ea typeface="ＭＳ Ｐゴシック" pitchFamily="34" charset="-128"/>
              </a:rPr>
              <a:t>Peck v UK (28 April 2003)</a:t>
            </a:r>
            <a:r>
              <a:rPr lang="en-GB" altLang="en-US" sz="1000" smtClean="0">
                <a:latin typeface="Arial" charset="0"/>
                <a:ea typeface="ＭＳ Ｐゴシック" pitchFamily="34" charset="-128"/>
              </a:rPr>
              <a:t> CCTV schemes were held to be covered by Article 8(1), where any images are recorded, processed and stored.</a:t>
            </a:r>
            <a:endParaRPr lang="en-US" altLang="en-US" sz="1000" smtClean="0">
              <a:latin typeface="Arial" charset="0"/>
              <a:ea typeface="ＭＳ Ｐゴシック" pitchFamily="34" charset="-128"/>
            </a:endParaRPr>
          </a:p>
          <a:p>
            <a:pPr algn="just"/>
            <a:r>
              <a:rPr lang="en-US" altLang="en-US" sz="1000" smtClean="0">
                <a:latin typeface="Arial" charset="0"/>
                <a:ea typeface="ＭＳ Ｐゴシック" pitchFamily="34" charset="-128"/>
              </a:rPr>
              <a:t>The Court recognised also that intelligence services may legitimately exist in a democratic society, it reiterates that powers of secret surveillance of citizens are tolerable under the Convention only in so far as strictly necessary for safeguarding the democratic institutions. Such interference must be supported by relevant and sufficient reasons and must be proportionate to the legitimate aim or aims pursued. In this connection the Court considers that the national authorities enjoy a margin of appreciation, the scope of which will depend not only on the nature of the legitimate aim pursued but also on the particular nature of the interference involved. The interest of the State in protecting its national security and combating terrorism must be balanced against the seriousness of the interference with the respective citizens</a:t>
            </a:r>
            <a:r>
              <a:rPr lang="en-US" altLang="it-IT" sz="1000" smtClean="0">
                <a:latin typeface="Arial" charset="0"/>
                <a:ea typeface="ＭＳ Ｐゴシック" pitchFamily="34" charset="-128"/>
              </a:rPr>
              <a:t>’</a:t>
            </a:r>
            <a:r>
              <a:rPr lang="en-US" altLang="en-US" sz="1000" smtClean="0">
                <a:latin typeface="Arial" charset="0"/>
                <a:ea typeface="ＭＳ Ｐゴシック" pitchFamily="34" charset="-128"/>
              </a:rPr>
              <a:t> right to respect for private life. Further the Court found that it must be assess whether –in this case regarding the collection and storage of information about the applicants- the continued storage is supported by reasons which are relevant and sufficient as regards the protection of national security or be deemed to correspond to any </a:t>
            </a:r>
            <a:r>
              <a:rPr lang="en-US" altLang="en-US" sz="1000" b="1" smtClean="0">
                <a:latin typeface="Arial" charset="0"/>
                <a:ea typeface="ＭＳ Ｐゴシック" pitchFamily="34" charset="-128"/>
              </a:rPr>
              <a:t>actual</a:t>
            </a:r>
            <a:r>
              <a:rPr lang="en-US" altLang="en-US" sz="1000" smtClean="0">
                <a:latin typeface="Arial" charset="0"/>
                <a:ea typeface="ＭＳ Ｐゴシック" pitchFamily="34" charset="-128"/>
              </a:rPr>
              <a:t> relevant national security interests for the respondent State.  (See </a:t>
            </a:r>
            <a:r>
              <a:rPr lang="en-US" altLang="en-US" sz="1000" i="1" smtClean="0">
                <a:latin typeface="Arial" charset="0"/>
                <a:ea typeface="ＭＳ Ｐゴシック" pitchFamily="34" charset="-128"/>
              </a:rPr>
              <a:t>Segerstedt-Wiberg and Others v. Sweden (6 June 2006)</a:t>
            </a:r>
            <a:r>
              <a:rPr lang="en-US" altLang="en-US" sz="1000" smtClean="0">
                <a:latin typeface="Arial" charset="0"/>
                <a:ea typeface="ＭＳ Ｐゴシック" pitchFamily="34" charset="-128"/>
              </a:rPr>
              <a:t>, paras 69-92).</a:t>
            </a:r>
            <a:endParaRPr lang="en-GB" altLang="en-US" sz="1000" b="1" smtClean="0">
              <a:latin typeface="Arial" charset="0"/>
              <a:ea typeface="ＭＳ Ｐゴシック" pitchFamily="34" charset="-128"/>
            </a:endParaRPr>
          </a:p>
          <a:p>
            <a:pPr algn="just"/>
            <a:endParaRPr lang="en-GB" altLang="en-US" sz="1000" b="1" smtClean="0">
              <a:latin typeface="Arial" charset="0"/>
              <a:ea typeface="ＭＳ Ｐゴシック" pitchFamily="34" charset="-128"/>
            </a:endParaRPr>
          </a:p>
          <a:p>
            <a:pPr algn="just"/>
            <a:endParaRPr lang="en-GB" altLang="lv-LV" sz="1000" b="1" smtClean="0">
              <a:latin typeface="Arial"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ln>
            <a:miter lim="800000"/>
            <a:headEnd/>
            <a:tailEnd/>
          </a:ln>
        </p:spPr>
        <p:txBody>
          <a:bodyPr/>
          <a:lstStyle/>
          <a:p>
            <a:pPr eaLnBrk="0" hangingPunct="0"/>
            <a:fld id="{2FC0503E-7C90-4F50-BC7C-E7931BD299DA}" type="slidenum">
              <a:rPr lang="en-US" altLang="en-US" smtClean="0">
                <a:solidFill>
                  <a:srgbClr val="000000"/>
                </a:solidFill>
              </a:rPr>
              <a:pPr eaLnBrk="0" hangingPunct="0"/>
              <a:t>7</a:t>
            </a:fld>
            <a:endParaRPr lang="en-US" altLang="en-US" smtClean="0">
              <a:solidFill>
                <a:srgbClr val="000000"/>
              </a:solidFill>
            </a:endParaRPr>
          </a:p>
        </p:txBody>
      </p:sp>
      <p:sp>
        <p:nvSpPr>
          <p:cNvPr id="19459" name="Rectangle 2"/>
          <p:cNvSpPr>
            <a:spLocks noChangeArrowheads="1" noTextEdit="1"/>
          </p:cNvSpPr>
          <p:nvPr>
            <p:ph type="sldImg"/>
          </p:nvPr>
        </p:nvSpPr>
        <p:spPr bwMode="auto">
          <a:noFill/>
          <a:ln>
            <a:solidFill>
              <a:srgbClr val="000000"/>
            </a:solidFill>
            <a:miter lim="800000"/>
            <a:headEnd/>
            <a:tailEnd/>
          </a:ln>
        </p:spPr>
      </p:sp>
      <p:sp>
        <p:nvSpPr>
          <p:cNvPr id="194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lgn="just"/>
            <a:r>
              <a:rPr lang="en-GB" altLang="en-US" sz="1000" b="1" smtClean="0">
                <a:latin typeface="Arial" charset="0"/>
                <a:ea typeface="ＭＳ Ｐゴシック" pitchFamily="34" charset="-128"/>
              </a:rPr>
              <a:t>Policing</a:t>
            </a:r>
            <a:endParaRPr lang="en-GB" altLang="en-US" sz="1000" smtClean="0">
              <a:latin typeface="Arial" charset="0"/>
              <a:ea typeface="ＭＳ Ｐゴシック" pitchFamily="34" charset="-128"/>
            </a:endParaRPr>
          </a:p>
          <a:p>
            <a:pPr algn="just"/>
            <a:r>
              <a:rPr lang="en-GB" altLang="en-US" sz="1000" smtClean="0">
                <a:latin typeface="Arial" charset="0"/>
                <a:ea typeface="ＭＳ Ｐゴシック" pitchFamily="34" charset="-128"/>
              </a:rPr>
              <a:t>Virtually all elements of policing will engage Article 8(1), from collecting samples (</a:t>
            </a:r>
            <a:r>
              <a:rPr lang="en-GB" altLang="en-US" sz="1000" i="1" smtClean="0">
                <a:latin typeface="Arial" charset="0"/>
                <a:ea typeface="ＭＳ Ｐゴシック" pitchFamily="34" charset="-128"/>
              </a:rPr>
              <a:t>Murray v UK (28 October 1994)</a:t>
            </a:r>
            <a:r>
              <a:rPr lang="en-GB" altLang="en-US" sz="1000" smtClean="0">
                <a:latin typeface="Arial" charset="0"/>
                <a:ea typeface="ＭＳ Ｐゴシック" pitchFamily="34" charset="-128"/>
              </a:rPr>
              <a:t>; </a:t>
            </a:r>
            <a:r>
              <a:rPr lang="en-GB" altLang="en-US" sz="1000" i="1" smtClean="0">
                <a:latin typeface="Arial" charset="0"/>
                <a:ea typeface="ＭＳ Ｐゴシック" pitchFamily="34" charset="-128"/>
              </a:rPr>
              <a:t>Friedl v Austria (31 January 1995)</a:t>
            </a:r>
            <a:r>
              <a:rPr lang="en-GB" altLang="en-US" sz="1000" smtClean="0">
                <a:latin typeface="Arial" charset="0"/>
                <a:ea typeface="ＭＳ Ｐゴシック" pitchFamily="34" charset="-128"/>
              </a:rPr>
              <a:t>) to methods of policing, such as entrapment (</a:t>
            </a:r>
            <a:r>
              <a:rPr lang="en-GB" altLang="en-US" sz="1000" i="1" smtClean="0">
                <a:latin typeface="Arial" charset="0"/>
                <a:ea typeface="ＭＳ Ｐゴシック" pitchFamily="34" charset="-128"/>
              </a:rPr>
              <a:t>Texiera de Castro v Portugal (9 June 1998)</a:t>
            </a:r>
            <a:r>
              <a:rPr lang="en-GB" altLang="en-US" sz="1000" smtClean="0">
                <a:latin typeface="Arial" charset="0"/>
                <a:ea typeface="ＭＳ Ｐゴシック" pitchFamily="34" charset="-128"/>
              </a:rPr>
              <a:t>). Retention of personal data is different from collection, and must be separately justified (</a:t>
            </a:r>
            <a:r>
              <a:rPr lang="en-GB" altLang="en-US" sz="1000" i="1" smtClean="0">
                <a:latin typeface="Arial" charset="0"/>
                <a:ea typeface="ＭＳ Ｐゴシック" pitchFamily="34" charset="-128"/>
              </a:rPr>
              <a:t>X v Germany</a:t>
            </a:r>
            <a:r>
              <a:rPr lang="en-GB" altLang="en-US" sz="1000" smtClean="0">
                <a:latin typeface="Arial" charset="0"/>
                <a:ea typeface="ＭＳ Ｐゴシック" pitchFamily="34" charset="-128"/>
              </a:rPr>
              <a:t>). Any evidence which is obtained in breach of Article 8 should not form part of a criminal prosecution, because to do so may violate the right to a fair trial (</a:t>
            </a:r>
            <a:r>
              <a:rPr lang="en-GB" altLang="en-US" sz="1000" i="1" smtClean="0">
                <a:latin typeface="Arial" charset="0"/>
                <a:ea typeface="ＭＳ Ｐゴシック" pitchFamily="34" charset="-128"/>
              </a:rPr>
              <a:t>Allan v UK (5 February 2003)</a:t>
            </a:r>
            <a:r>
              <a:rPr lang="en-GB" altLang="en-US" sz="1000" smtClean="0">
                <a:latin typeface="Arial" charset="0"/>
                <a:ea typeface="ＭＳ Ｐゴシック" pitchFamily="34" charset="-128"/>
              </a:rPr>
              <a:t>, but also see </a:t>
            </a:r>
            <a:r>
              <a:rPr lang="en-GB" altLang="en-US" sz="1000" i="1" smtClean="0">
                <a:latin typeface="Arial" charset="0"/>
                <a:ea typeface="ＭＳ Ｐゴシック" pitchFamily="34" charset="-128"/>
              </a:rPr>
              <a:t>Schenk v Switzerland (12 July 1988)</a:t>
            </a:r>
            <a:r>
              <a:rPr lang="en-GB" altLang="en-US" sz="1000" smtClean="0">
                <a:latin typeface="Arial" charset="0"/>
                <a:ea typeface="ＭＳ Ｐゴシック" pitchFamily="34" charset="-128"/>
              </a:rPr>
              <a:t> and </a:t>
            </a:r>
            <a:r>
              <a:rPr lang="en-GB" altLang="en-US" sz="1000" i="1" smtClean="0">
                <a:latin typeface="Arial" charset="0"/>
                <a:ea typeface="ＭＳ Ｐゴシック" pitchFamily="34" charset="-128"/>
              </a:rPr>
              <a:t>Khan v UK (4 October 2000)</a:t>
            </a:r>
            <a:r>
              <a:rPr lang="en-GB" altLang="en-US" sz="1000" smtClean="0">
                <a:latin typeface="Arial" charset="0"/>
                <a:ea typeface="ＭＳ Ｐゴシック" pitchFamily="34" charset="-128"/>
              </a:rPr>
              <a:t>).</a:t>
            </a:r>
            <a:endParaRPr lang="en-GB" altLang="en-US" sz="1000" b="1" smtClean="0">
              <a:latin typeface="Arial" charset="0"/>
              <a:ea typeface="ＭＳ Ｐゴシック" pitchFamily="34" charset="-128"/>
            </a:endParaRPr>
          </a:p>
          <a:p>
            <a:pPr algn="just"/>
            <a:r>
              <a:rPr lang="en-GB" altLang="en-US" sz="1000" b="1" smtClean="0">
                <a:latin typeface="Arial" charset="0"/>
                <a:ea typeface="ＭＳ Ｐゴシック" pitchFamily="34" charset="-128"/>
              </a:rPr>
              <a:t>Medical care</a:t>
            </a:r>
            <a:endParaRPr lang="en-GB" altLang="en-US" sz="1000" smtClean="0">
              <a:latin typeface="Arial" charset="0"/>
              <a:ea typeface="ＭＳ Ｐゴシック" pitchFamily="34" charset="-128"/>
            </a:endParaRPr>
          </a:p>
          <a:p>
            <a:pPr algn="just"/>
            <a:r>
              <a:rPr lang="en-GB" altLang="en-US" sz="1000" smtClean="0">
                <a:latin typeface="Arial" charset="0"/>
                <a:ea typeface="ＭＳ Ｐゴシック" pitchFamily="34" charset="-128"/>
              </a:rPr>
              <a:t>The failure to treat, and the treatment of people without their consent, will engage Article 8. Disclosure of medical confidentiality is tightly controlled under the ECHR (</a:t>
            </a:r>
            <a:r>
              <a:rPr lang="en-GB" altLang="en-US" sz="1000" i="1" smtClean="0">
                <a:latin typeface="Arial" charset="0"/>
                <a:ea typeface="ＭＳ Ｐゴシック" pitchFamily="34" charset="-128"/>
              </a:rPr>
              <a:t>Z v Finland (25 February 1997)</a:t>
            </a:r>
            <a:r>
              <a:rPr lang="en-GB" altLang="en-US" sz="1000" smtClean="0">
                <a:latin typeface="Arial" charset="0"/>
                <a:ea typeface="ＭＳ Ｐゴシック" pitchFamily="34" charset="-128"/>
              </a:rPr>
              <a:t>).</a:t>
            </a:r>
            <a:endParaRPr lang="en-GB" altLang="en-US" sz="1000" b="1" smtClean="0">
              <a:latin typeface="Arial" charset="0"/>
              <a:ea typeface="ＭＳ Ｐゴシック" pitchFamily="34" charset="-128"/>
            </a:endParaRPr>
          </a:p>
          <a:p>
            <a:pPr algn="just"/>
            <a:r>
              <a:rPr lang="en-GB" altLang="en-US" sz="1000" b="1" smtClean="0">
                <a:latin typeface="Arial" charset="0"/>
                <a:ea typeface="ＭＳ Ｐゴシック" pitchFamily="34" charset="-128"/>
              </a:rPr>
              <a:t>Access to health information</a:t>
            </a:r>
            <a:endParaRPr lang="en-GB" altLang="en-US" sz="1000" smtClean="0">
              <a:latin typeface="Arial" charset="0"/>
              <a:ea typeface="ＭＳ Ｐゴシック" pitchFamily="34" charset="-128"/>
            </a:endParaRPr>
          </a:p>
          <a:p>
            <a:pPr algn="just"/>
            <a:r>
              <a:rPr lang="en-GB" altLang="en-US" sz="1000" smtClean="0">
                <a:latin typeface="Arial" charset="0"/>
                <a:ea typeface="ＭＳ Ｐゴシック" pitchFamily="34" charset="-128"/>
              </a:rPr>
              <a:t>Where individuals are exposed to a specific health risk, the duty to give appropriate health advice and information can arise (</a:t>
            </a:r>
            <a:r>
              <a:rPr lang="en-GB" altLang="en-US" sz="1000" i="1" smtClean="0">
                <a:latin typeface="Arial" charset="0"/>
                <a:ea typeface="ＭＳ Ｐゴシック" pitchFamily="34" charset="-128"/>
              </a:rPr>
              <a:t>LCB v UK</a:t>
            </a:r>
            <a:r>
              <a:rPr lang="en-GB" altLang="en-US" sz="1000" smtClean="0">
                <a:latin typeface="Arial" charset="0"/>
                <a:ea typeface="ＭＳ Ｐゴシック" pitchFamily="34" charset="-128"/>
              </a:rPr>
              <a:t> </a:t>
            </a:r>
            <a:r>
              <a:rPr lang="en-GB" altLang="en-US" sz="1000" i="1" smtClean="0">
                <a:latin typeface="Arial" charset="0"/>
                <a:ea typeface="ＭＳ Ｐゴシック" pitchFamily="34" charset="-128"/>
              </a:rPr>
              <a:t>(9 June 1998)</a:t>
            </a:r>
            <a:r>
              <a:rPr lang="en-GB" altLang="en-US" sz="1000" smtClean="0">
                <a:latin typeface="Arial" charset="0"/>
                <a:ea typeface="ＭＳ Ｐゴシック" pitchFamily="34" charset="-128"/>
              </a:rPr>
              <a:t>).</a:t>
            </a:r>
            <a:endParaRPr lang="en-GB" altLang="en-US" sz="1000" b="1" smtClean="0">
              <a:latin typeface="Arial" charset="0"/>
              <a:ea typeface="ＭＳ Ｐゴシック" pitchFamily="34" charset="-128"/>
            </a:endParaRPr>
          </a:p>
          <a:p>
            <a:pPr algn="just"/>
            <a:r>
              <a:rPr lang="en-GB" altLang="en-US" sz="1000" b="1" smtClean="0">
                <a:latin typeface="Arial" charset="0"/>
                <a:ea typeface="ＭＳ Ｐゴシック" pitchFamily="34" charset="-128"/>
              </a:rPr>
              <a:t>Victims</a:t>
            </a:r>
            <a:r>
              <a:rPr lang="ja-JP" altLang="en-GB" sz="1000" b="1" smtClean="0">
                <a:latin typeface="Arial" charset="0"/>
                <a:ea typeface="ＭＳ Ｐゴシック" pitchFamily="34" charset="-128"/>
              </a:rPr>
              <a:t>’</a:t>
            </a:r>
            <a:r>
              <a:rPr lang="en-GB" altLang="ja-JP" sz="1000" b="1" smtClean="0">
                <a:latin typeface="Arial" charset="0"/>
                <a:ea typeface="ＭＳ Ｐゴシック" pitchFamily="34" charset="-128"/>
              </a:rPr>
              <a:t> rights</a:t>
            </a:r>
            <a:endParaRPr lang="en-GB" altLang="ja-JP" sz="1000" smtClean="0">
              <a:latin typeface="Arial" charset="0"/>
              <a:ea typeface="ＭＳ Ｐゴシック" pitchFamily="34" charset="-128"/>
            </a:endParaRPr>
          </a:p>
          <a:p>
            <a:pPr algn="just"/>
            <a:r>
              <a:rPr lang="en-GB" altLang="en-US" sz="1000" smtClean="0">
                <a:latin typeface="Arial" charset="0"/>
                <a:ea typeface="ＭＳ Ｐゴシック" pitchFamily="34" charset="-128"/>
              </a:rPr>
              <a:t>The State has an obligation to protect victims of crime, even though those crimes are carried out by private individuals (</a:t>
            </a:r>
            <a:r>
              <a:rPr lang="en-GB" altLang="en-US" sz="1000" i="1" smtClean="0">
                <a:latin typeface="Arial" charset="0"/>
                <a:ea typeface="ＭＳ Ｐゴシック" pitchFamily="34" charset="-128"/>
              </a:rPr>
              <a:t>X &amp; Y v Netherlands (26 March 1985)</a:t>
            </a:r>
            <a:r>
              <a:rPr lang="en-GB" altLang="en-US" sz="1000" smtClean="0">
                <a:latin typeface="Arial" charset="0"/>
                <a:ea typeface="ＭＳ Ｐゴシック" pitchFamily="34" charset="-128"/>
              </a:rPr>
              <a:t>). This obligation on the State will involve instituting a legal framework to prosecute crimes and also a duty to protect the privacy rights of victims in the courtroom.</a:t>
            </a:r>
          </a:p>
          <a:p>
            <a:pPr algn="just"/>
            <a:endParaRPr lang="en-GB" altLang="lv-LV" sz="1000" smtClean="0">
              <a:latin typeface="Arial"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ln>
            <a:miter lim="800000"/>
            <a:headEnd/>
            <a:tailEnd/>
          </a:ln>
        </p:spPr>
        <p:txBody>
          <a:bodyPr/>
          <a:lstStyle/>
          <a:p>
            <a:pPr eaLnBrk="0" hangingPunct="0"/>
            <a:fld id="{0B5B6D05-354C-4035-B83D-EA9F925ABBE7}" type="slidenum">
              <a:rPr lang="en-US" altLang="en-US" smtClean="0">
                <a:solidFill>
                  <a:srgbClr val="000000"/>
                </a:solidFill>
              </a:rPr>
              <a:pPr eaLnBrk="0" hangingPunct="0"/>
              <a:t>8</a:t>
            </a:fld>
            <a:endParaRPr lang="en-US" altLang="en-US" smtClean="0">
              <a:solidFill>
                <a:srgbClr val="000000"/>
              </a:solidFill>
            </a:endParaRPr>
          </a:p>
        </p:txBody>
      </p:sp>
      <p:sp>
        <p:nvSpPr>
          <p:cNvPr id="20483" name="Rectangle 2"/>
          <p:cNvSpPr>
            <a:spLocks noGrp="1" noRot="1" noChangeAspect="1" noChangeArrowheads="1" noTextEdit="1"/>
          </p:cNvSpPr>
          <p:nvPr>
            <p:ph type="sldImg"/>
          </p:nvPr>
        </p:nvSpPr>
        <p:spPr bwMode="auto">
          <a:xfrm>
            <a:off x="1144588" y="685800"/>
            <a:ext cx="4570412" cy="3427413"/>
          </a:xfrm>
          <a:noFill/>
          <a:ln>
            <a:solidFill>
              <a:srgbClr val="000000"/>
            </a:solidFill>
            <a:miter lim="800000"/>
            <a:headEnd/>
            <a:tailEnd/>
          </a:ln>
        </p:spPr>
      </p:sp>
      <p:sp>
        <p:nvSpPr>
          <p:cNvPr id="762883" name="Rectangle 3"/>
          <p:cNvSpPr>
            <a:spLocks noGrp="1" noChangeArrowheads="1"/>
          </p:cNvSpPr>
          <p:nvPr>
            <p:ph type="body" idx="1"/>
          </p:nvPr>
        </p:nvSpPr>
        <p:spPr>
          <a:xfrm>
            <a:off x="685800" y="6270625"/>
            <a:ext cx="5486400" cy="258763"/>
          </a:xfrm>
        </p:spPr>
        <p:txBody>
          <a:bodyPr/>
          <a:lstStyle/>
          <a:p>
            <a:pPr>
              <a:defRPr/>
            </a:pPr>
            <a:endParaRPr lang="it-IT" smtClean="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ln>
            <a:miter lim="800000"/>
            <a:headEnd/>
            <a:tailEnd/>
          </a:ln>
        </p:spPr>
        <p:txBody>
          <a:bodyPr/>
          <a:lstStyle/>
          <a:p>
            <a:pPr eaLnBrk="0" hangingPunct="0"/>
            <a:fld id="{09B393B1-854E-4036-8AFA-62F1D710A822}" type="slidenum">
              <a:rPr lang="en-US" altLang="en-US" smtClean="0">
                <a:solidFill>
                  <a:srgbClr val="000000"/>
                </a:solidFill>
              </a:rPr>
              <a:pPr eaLnBrk="0" hangingPunct="0"/>
              <a:t>9</a:t>
            </a:fld>
            <a:endParaRPr lang="en-US" altLang="en-US" smtClean="0">
              <a:solidFill>
                <a:srgbClr val="000000"/>
              </a:solidFill>
            </a:endParaRPr>
          </a:p>
        </p:txBody>
      </p:sp>
      <p:sp>
        <p:nvSpPr>
          <p:cNvPr id="21507" name="Rectangle 2"/>
          <p:cNvSpPr>
            <a:spLocks noGrp="1" noRot="1" noChangeAspect="1" noChangeArrowheads="1" noTextEdit="1"/>
          </p:cNvSpPr>
          <p:nvPr>
            <p:ph type="sldImg"/>
          </p:nvPr>
        </p:nvSpPr>
        <p:spPr bwMode="auto">
          <a:xfrm>
            <a:off x="1144588" y="685800"/>
            <a:ext cx="4570412" cy="3427413"/>
          </a:xfrm>
          <a:noFill/>
          <a:ln>
            <a:solidFill>
              <a:srgbClr val="000000"/>
            </a:solidFill>
            <a:miter lim="800000"/>
            <a:headEnd/>
            <a:tailEnd/>
          </a:ln>
        </p:spPr>
      </p:sp>
      <p:sp>
        <p:nvSpPr>
          <p:cNvPr id="766979" name="Rectangle 3"/>
          <p:cNvSpPr>
            <a:spLocks noGrp="1" noChangeArrowheads="1"/>
          </p:cNvSpPr>
          <p:nvPr>
            <p:ph type="body" idx="1"/>
          </p:nvPr>
        </p:nvSpPr>
        <p:spPr>
          <a:xfrm>
            <a:off x="685800" y="6270625"/>
            <a:ext cx="5486400" cy="258763"/>
          </a:xfrm>
        </p:spPr>
        <p:txBody>
          <a:bodyPr/>
          <a:lstStyle/>
          <a:p>
            <a:pPr>
              <a:defRPr/>
            </a:pPr>
            <a:endParaRPr lang="it-IT" smtClean="0">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a:lstStyle/>
          <a:p>
            <a:pPr eaLnBrk="0" hangingPunct="0"/>
            <a:fld id="{8D8D4E1D-E9D4-49DC-BFF2-36916FE52E09}" type="slidenum">
              <a:rPr lang="en-US" altLang="en-US" smtClean="0">
                <a:solidFill>
                  <a:srgbClr val="000000"/>
                </a:solidFill>
              </a:rPr>
              <a:pPr eaLnBrk="0" hangingPunct="0"/>
              <a:t>10</a:t>
            </a:fld>
            <a:endParaRPr lang="en-US" altLang="en-US" smtClean="0">
              <a:solidFill>
                <a:srgbClr val="000000"/>
              </a:solidFill>
            </a:endParaRPr>
          </a:p>
        </p:txBody>
      </p:sp>
      <p:sp>
        <p:nvSpPr>
          <p:cNvPr id="22531" name="Rectangle 2"/>
          <p:cNvSpPr>
            <a:spLocks noGrp="1" noRot="1" noChangeAspect="1" noChangeArrowheads="1" noTextEdit="1"/>
          </p:cNvSpPr>
          <p:nvPr>
            <p:ph type="sldImg"/>
          </p:nvPr>
        </p:nvSpPr>
        <p:spPr bwMode="auto">
          <a:xfrm>
            <a:off x="1144588" y="685800"/>
            <a:ext cx="4570412" cy="3427413"/>
          </a:xfrm>
          <a:noFill/>
          <a:ln>
            <a:solidFill>
              <a:srgbClr val="000000"/>
            </a:solidFill>
            <a:miter lim="800000"/>
            <a:headEnd/>
            <a:tailEnd/>
          </a:ln>
        </p:spPr>
      </p:sp>
      <p:sp>
        <p:nvSpPr>
          <p:cNvPr id="792579" name="Rectangle 3"/>
          <p:cNvSpPr>
            <a:spLocks noGrp="1" noChangeArrowheads="1"/>
          </p:cNvSpPr>
          <p:nvPr>
            <p:ph type="body" idx="1"/>
          </p:nvPr>
        </p:nvSpPr>
        <p:spPr>
          <a:xfrm>
            <a:off x="685800" y="6270625"/>
            <a:ext cx="5486400" cy="258763"/>
          </a:xfrm>
        </p:spPr>
        <p:txBody>
          <a:bodyPr/>
          <a:lstStyle/>
          <a:p>
            <a:pPr>
              <a:defRPr/>
            </a:pPr>
            <a:endParaRPr lang="it-IT"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6"/>
          <p:cNvSpPr/>
          <p:nvPr/>
        </p:nvSpPr>
        <p:spPr>
          <a:xfrm>
            <a:off x="1328738" y="1295400"/>
            <a:ext cx="6486525" cy="3152775"/>
          </a:xfrm>
          <a:prstGeom prst="rect">
            <a:avLst/>
          </a:prstGeom>
          <a:ln w="3175">
            <a:solidFill>
              <a:schemeClr val="bg1"/>
            </a:solidFill>
          </a:ln>
          <a:effectLst>
            <a:outerShdw blurRad="63500" sx="100500" sy="100500" algn="ctr" rotWithShape="0">
              <a:prstClr val="black">
                <a:alpha val="50000"/>
              </a:prstClr>
            </a:outerShdw>
          </a:effectLst>
        </p:spPr>
        <p:txBody>
          <a:bodyPr>
            <a:normAutofit/>
          </a:bodyPr>
          <a:lstStyle/>
          <a:p>
            <a:pPr eaLnBrk="1" fontAlgn="auto" hangingPunct="1">
              <a:spcBef>
                <a:spcPts val="2000"/>
              </a:spcBef>
              <a:spcAft>
                <a:spcPts val="0"/>
              </a:spcAft>
              <a:buClr>
                <a:schemeClr val="accent1">
                  <a:lumMod val="60000"/>
                  <a:lumOff val="40000"/>
                </a:schemeClr>
              </a:buClr>
              <a:buSzPct val="110000"/>
              <a:buFont typeface="Wingdings 2" pitchFamily="18" charset="2"/>
              <a:buNone/>
              <a:defRPr/>
            </a:pPr>
            <a:endParaRPr sz="3200">
              <a:solidFill>
                <a:schemeClr val="tx1">
                  <a:lumMod val="65000"/>
                  <a:lumOff val="35000"/>
                </a:schemeClr>
              </a:solidFill>
              <a:latin typeface="+mn-lt"/>
              <a:ea typeface="+mn-ea"/>
            </a:endParaRPr>
          </a:p>
        </p:txBody>
      </p:sp>
      <p:sp>
        <p:nvSpPr>
          <p:cNvPr id="2" name="Title 1"/>
          <p:cNvSpPr>
            <a:spLocks noGrp="1"/>
          </p:cNvSpPr>
          <p:nvPr>
            <p:ph type="ctrTitle"/>
          </p:nvPr>
        </p:nvSpPr>
        <p:spPr>
          <a:xfrm>
            <a:off x="1322921" y="1523999"/>
            <a:ext cx="6498158" cy="1724867"/>
          </a:xfrm>
        </p:spPr>
        <p:txBody>
          <a:bodyPr rtlCol="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5" name="Date Placeholder 3"/>
          <p:cNvSpPr>
            <a:spLocks noGrp="1"/>
          </p:cNvSpPr>
          <p:nvPr>
            <p:ph type="dt" sz="half" idx="10"/>
          </p:nvPr>
        </p:nvSpPr>
        <p:spPr/>
        <p:txBody>
          <a:bodyPr/>
          <a:lstStyle>
            <a:lvl1pPr>
              <a:defRPr/>
            </a:lvl1pPr>
          </a:lstStyle>
          <a:p>
            <a:pPr>
              <a:defRPr/>
            </a:pPr>
            <a:fld id="{CE779162-4D1B-477D-84C4-2789B58B4059}" type="datetime1">
              <a:rPr lang="it-IT"/>
              <a:pPr>
                <a:defRPr/>
              </a:pPr>
              <a:t>10/12/2016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Ivana Roagna</a:t>
            </a:r>
          </a:p>
        </p:txBody>
      </p:sp>
      <p:sp>
        <p:nvSpPr>
          <p:cNvPr id="7" name="Slide Number Placeholder 5"/>
          <p:cNvSpPr>
            <a:spLocks noGrp="1"/>
          </p:cNvSpPr>
          <p:nvPr>
            <p:ph type="sldNum" sz="quarter" idx="12"/>
          </p:nvPr>
        </p:nvSpPr>
        <p:spPr/>
        <p:txBody>
          <a:bodyPr/>
          <a:lstStyle>
            <a:lvl1pPr>
              <a:defRPr/>
            </a:lvl1pPr>
          </a:lstStyle>
          <a:p>
            <a:pPr>
              <a:defRPr/>
            </a:pPr>
            <a:fld id="{D69512E8-B121-4476-9374-561C5EAE2493}" type="slidenum">
              <a:rPr lang="en-US" altLang="lv-LV"/>
              <a:pPr>
                <a:defRPr/>
              </a:pPr>
              <a:t>‹#›</a:t>
            </a:fld>
            <a:endParaRPr lang="en-US" alt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5" name="Date Placeholder 3"/>
          <p:cNvSpPr>
            <a:spLocks noGrp="1"/>
          </p:cNvSpPr>
          <p:nvPr>
            <p:ph type="dt" sz="half" idx="10"/>
          </p:nvPr>
        </p:nvSpPr>
        <p:spPr/>
        <p:txBody>
          <a:bodyPr/>
          <a:lstStyle>
            <a:lvl1pPr>
              <a:defRPr/>
            </a:lvl1pPr>
          </a:lstStyle>
          <a:p>
            <a:pPr>
              <a:defRPr/>
            </a:pPr>
            <a:fld id="{59587575-2455-42DC-A39B-DA8AC60761BB}" type="datetime1">
              <a:rPr lang="it-IT"/>
              <a:pPr>
                <a:defRPr/>
              </a:pPr>
              <a:t>10/12/2016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Ivana Roagna</a:t>
            </a:r>
          </a:p>
        </p:txBody>
      </p:sp>
      <p:sp>
        <p:nvSpPr>
          <p:cNvPr id="7" name="Slide Number Placeholder 5"/>
          <p:cNvSpPr>
            <a:spLocks noGrp="1"/>
          </p:cNvSpPr>
          <p:nvPr>
            <p:ph type="sldNum" sz="quarter" idx="12"/>
          </p:nvPr>
        </p:nvSpPr>
        <p:spPr/>
        <p:txBody>
          <a:bodyPr/>
          <a:lstStyle>
            <a:lvl1pPr>
              <a:defRPr/>
            </a:lvl1pPr>
          </a:lstStyle>
          <a:p>
            <a:pPr>
              <a:defRPr/>
            </a:pPr>
            <a:fld id="{F6E0D79C-2F6B-4757-B8C9-99B08ECB2462}" type="slidenum">
              <a:rPr lang="en-US" altLang="lv-LV"/>
              <a:pPr>
                <a:defRPr/>
              </a:pPr>
              <a:t>‹#›</a:t>
            </a:fld>
            <a:endParaRPr lang="en-US" alt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lvl1pPr>
              <a:defRPr/>
            </a:lvl1pPr>
          </a:lstStyle>
          <a:p>
            <a:pPr>
              <a:defRPr/>
            </a:pPr>
            <a:fld id="{15F85E6E-0763-4DEE-91F6-73A84D807035}" type="datetime1">
              <a:rPr lang="it-IT"/>
              <a:pPr>
                <a:defRPr/>
              </a:pPr>
              <a:t>10/12/2016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Ivana Roagna</a:t>
            </a:r>
          </a:p>
        </p:txBody>
      </p:sp>
      <p:sp>
        <p:nvSpPr>
          <p:cNvPr id="6" name="Slide Number Placeholder 5"/>
          <p:cNvSpPr>
            <a:spLocks noGrp="1"/>
          </p:cNvSpPr>
          <p:nvPr>
            <p:ph type="sldNum" sz="quarter" idx="12"/>
          </p:nvPr>
        </p:nvSpPr>
        <p:spPr/>
        <p:txBody>
          <a:bodyPr/>
          <a:lstStyle>
            <a:lvl1pPr>
              <a:defRPr/>
            </a:lvl1pPr>
          </a:lstStyle>
          <a:p>
            <a:pPr>
              <a:defRPr/>
            </a:pPr>
            <a:fld id="{22E1DFB2-C0A0-424E-8681-B704C6C9CB3C}" type="slidenum">
              <a:rPr lang="en-US" altLang="lv-LV"/>
              <a:pPr>
                <a:defRPr/>
              </a:pPr>
              <a:t>‹#›</a:t>
            </a:fld>
            <a:endParaRPr lang="en-US" altLang="lv-LV"/>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lvl1pPr>
              <a:defRPr/>
            </a:lvl1pPr>
          </a:lstStyle>
          <a:p>
            <a:pPr>
              <a:defRPr/>
            </a:pPr>
            <a:fld id="{356B5E49-397F-4EF8-BA17-09D7A807D9FF}" type="datetime1">
              <a:rPr lang="it-IT"/>
              <a:pPr>
                <a:defRPr/>
              </a:pPr>
              <a:t>10/12/2016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Ivana Roagna</a:t>
            </a:r>
          </a:p>
        </p:txBody>
      </p:sp>
      <p:sp>
        <p:nvSpPr>
          <p:cNvPr id="6" name="Slide Number Placeholder 5"/>
          <p:cNvSpPr>
            <a:spLocks noGrp="1"/>
          </p:cNvSpPr>
          <p:nvPr>
            <p:ph type="sldNum" sz="quarter" idx="12"/>
          </p:nvPr>
        </p:nvSpPr>
        <p:spPr/>
        <p:txBody>
          <a:bodyPr/>
          <a:lstStyle>
            <a:lvl1pPr>
              <a:defRPr/>
            </a:lvl1pPr>
          </a:lstStyle>
          <a:p>
            <a:pPr>
              <a:defRPr/>
            </a:pPr>
            <a:fld id="{05E18A65-606D-4473-B173-7C4FEF6AFEE3}" type="slidenum">
              <a:rPr lang="en-US" altLang="lv-LV"/>
              <a:pPr>
                <a:defRPr/>
              </a:pPr>
              <a:t>‹#›</a:t>
            </a:fld>
            <a:endParaRPr lang="en-US" alt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lvl1pPr>
              <a:defRPr/>
            </a:lvl1pPr>
          </a:lstStyle>
          <a:p>
            <a:pPr>
              <a:defRPr/>
            </a:pPr>
            <a:fld id="{1A83E673-2788-405C-B6A6-B210FA8F0A5C}" type="datetime1">
              <a:rPr lang="it-IT"/>
              <a:pPr>
                <a:defRPr/>
              </a:pPr>
              <a:t>10/12/2016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Ivana Roagna</a:t>
            </a:r>
          </a:p>
        </p:txBody>
      </p:sp>
      <p:sp>
        <p:nvSpPr>
          <p:cNvPr id="6" name="Slide Number Placeholder 5"/>
          <p:cNvSpPr>
            <a:spLocks noGrp="1"/>
          </p:cNvSpPr>
          <p:nvPr>
            <p:ph type="sldNum" sz="quarter" idx="12"/>
          </p:nvPr>
        </p:nvSpPr>
        <p:spPr/>
        <p:txBody>
          <a:bodyPr/>
          <a:lstStyle>
            <a:lvl1pPr>
              <a:defRPr/>
            </a:lvl1pPr>
          </a:lstStyle>
          <a:p>
            <a:pPr>
              <a:defRPr/>
            </a:pPr>
            <a:fld id="{AC8E5172-2DAF-494C-AF95-0BF254D3624B}" type="slidenum">
              <a:rPr lang="en-US" altLang="lv-LV"/>
              <a:pPr>
                <a:defRPr/>
              </a:pPr>
              <a:t>‹#›</a:t>
            </a:fld>
            <a:endParaRPr lang="en-US" alt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dirty="0"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5" name="Date Placeholder 3"/>
          <p:cNvSpPr>
            <a:spLocks noGrp="1"/>
          </p:cNvSpPr>
          <p:nvPr>
            <p:ph type="dt" sz="half" idx="14"/>
          </p:nvPr>
        </p:nvSpPr>
        <p:spPr/>
        <p:txBody>
          <a:bodyPr/>
          <a:lstStyle>
            <a:lvl1pPr>
              <a:defRPr/>
            </a:lvl1pPr>
          </a:lstStyle>
          <a:p>
            <a:pPr>
              <a:defRPr/>
            </a:pPr>
            <a:fld id="{BD0C8413-92E4-4D56-ADA2-511B315F00CF}" type="datetime1">
              <a:rPr lang="it-IT"/>
              <a:pPr>
                <a:defRPr/>
              </a:pPr>
              <a:t>10/12/2016</a:t>
            </a:fld>
            <a:endParaRPr lang="en-US"/>
          </a:p>
        </p:txBody>
      </p:sp>
      <p:sp>
        <p:nvSpPr>
          <p:cNvPr id="6" name="Footer Placeholder 4"/>
          <p:cNvSpPr>
            <a:spLocks noGrp="1"/>
          </p:cNvSpPr>
          <p:nvPr>
            <p:ph type="ftr" sz="quarter" idx="15"/>
          </p:nvPr>
        </p:nvSpPr>
        <p:spPr/>
        <p:txBody>
          <a:bodyPr/>
          <a:lstStyle>
            <a:lvl1pPr>
              <a:defRPr/>
            </a:lvl1pPr>
          </a:lstStyle>
          <a:p>
            <a:pPr>
              <a:defRPr/>
            </a:pPr>
            <a:r>
              <a:rPr lang="en-US"/>
              <a:t>Ivana Roagna</a:t>
            </a:r>
          </a:p>
        </p:txBody>
      </p:sp>
      <p:sp>
        <p:nvSpPr>
          <p:cNvPr id="7" name="Slide Number Placeholder 5"/>
          <p:cNvSpPr>
            <a:spLocks noGrp="1"/>
          </p:cNvSpPr>
          <p:nvPr>
            <p:ph type="sldNum" sz="quarter" idx="16"/>
          </p:nvPr>
        </p:nvSpPr>
        <p:spPr/>
        <p:txBody>
          <a:bodyPr/>
          <a:lstStyle>
            <a:lvl1pPr>
              <a:defRPr/>
            </a:lvl1pPr>
          </a:lstStyle>
          <a:p>
            <a:pPr>
              <a:defRPr/>
            </a:pPr>
            <a:fld id="{CC0BEF2C-900B-41D6-8EAD-3EEACFEF4690}" type="slidenum">
              <a:rPr lang="en-US" altLang="lv-LV"/>
              <a:pPr>
                <a:defRPr/>
              </a:pPr>
              <a:t>‹#›</a:t>
            </a:fld>
            <a:endParaRPr lang="en-US" alt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9B196D3-B467-4B4B-AD41-C7B392A4B452}" type="datetime1">
              <a:rPr lang="it-IT"/>
              <a:pPr>
                <a:defRPr/>
              </a:pPr>
              <a:t>10/12/2016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Ivana Roagna</a:t>
            </a:r>
          </a:p>
        </p:txBody>
      </p:sp>
      <p:sp>
        <p:nvSpPr>
          <p:cNvPr id="6" name="Slide Number Placeholder 5"/>
          <p:cNvSpPr>
            <a:spLocks noGrp="1"/>
          </p:cNvSpPr>
          <p:nvPr>
            <p:ph type="sldNum" sz="quarter" idx="12"/>
          </p:nvPr>
        </p:nvSpPr>
        <p:spPr/>
        <p:txBody>
          <a:bodyPr/>
          <a:lstStyle>
            <a:lvl1pPr>
              <a:defRPr/>
            </a:lvl1pPr>
          </a:lstStyle>
          <a:p>
            <a:pPr>
              <a:defRPr/>
            </a:pPr>
            <a:fld id="{6C7BEFAC-762D-4418-9142-7C4F78D19500}" type="slidenum">
              <a:rPr lang="en-US" altLang="lv-LV"/>
              <a:pPr>
                <a:defRPr/>
              </a:pPr>
              <a:t>‹#›</a:t>
            </a:fld>
            <a:endParaRPr lang="en-US" alt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751071" y="1600201"/>
            <a:ext cx="3840480" cy="4343400"/>
          </a:xfrm>
        </p:spPr>
        <p:txBody>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3"/>
          <p:cNvSpPr>
            <a:spLocks noGrp="1"/>
          </p:cNvSpPr>
          <p:nvPr>
            <p:ph type="dt" sz="half" idx="10"/>
          </p:nvPr>
        </p:nvSpPr>
        <p:spPr/>
        <p:txBody>
          <a:bodyPr/>
          <a:lstStyle>
            <a:lvl1pPr>
              <a:defRPr/>
            </a:lvl1pPr>
          </a:lstStyle>
          <a:p>
            <a:pPr>
              <a:defRPr/>
            </a:pPr>
            <a:fld id="{74089825-99A1-4B73-95AB-FA6A6C0A6A64}" type="datetime1">
              <a:rPr lang="it-IT"/>
              <a:pPr>
                <a:defRPr/>
              </a:pPr>
              <a:t>10/12/2016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Ivana Roagna</a:t>
            </a:r>
          </a:p>
        </p:txBody>
      </p:sp>
      <p:sp>
        <p:nvSpPr>
          <p:cNvPr id="7" name="Slide Number Placeholder 5"/>
          <p:cNvSpPr>
            <a:spLocks noGrp="1"/>
          </p:cNvSpPr>
          <p:nvPr>
            <p:ph type="sldNum" sz="quarter" idx="12"/>
          </p:nvPr>
        </p:nvSpPr>
        <p:spPr/>
        <p:txBody>
          <a:bodyPr/>
          <a:lstStyle>
            <a:lvl1pPr>
              <a:defRPr/>
            </a:lvl1pPr>
          </a:lstStyle>
          <a:p>
            <a:pPr>
              <a:defRPr/>
            </a:pPr>
            <a:fld id="{178A97F9-7CDD-4FE3-9706-0897F50DD197}" type="slidenum">
              <a:rPr lang="en-US" altLang="lv-LV"/>
              <a:pPr>
                <a:defRPr/>
              </a:pPr>
              <a:t>‹#›</a:t>
            </a:fld>
            <a:endParaRPr lang="en-US" alt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3"/>
          <p:cNvSpPr>
            <a:spLocks noGrp="1"/>
          </p:cNvSpPr>
          <p:nvPr>
            <p:ph type="dt" sz="half" idx="10"/>
          </p:nvPr>
        </p:nvSpPr>
        <p:spPr/>
        <p:txBody>
          <a:bodyPr/>
          <a:lstStyle>
            <a:lvl1pPr>
              <a:defRPr/>
            </a:lvl1pPr>
          </a:lstStyle>
          <a:p>
            <a:pPr>
              <a:defRPr/>
            </a:pPr>
            <a:fld id="{3EB9F60F-8D63-4406-8431-3BAA103BEEC2}" type="datetime1">
              <a:rPr lang="it-IT"/>
              <a:pPr>
                <a:defRPr/>
              </a:pPr>
              <a:t>10/12/2016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Ivana Roagna</a:t>
            </a:r>
          </a:p>
        </p:txBody>
      </p:sp>
      <p:sp>
        <p:nvSpPr>
          <p:cNvPr id="9" name="Slide Number Placeholder 5"/>
          <p:cNvSpPr>
            <a:spLocks noGrp="1"/>
          </p:cNvSpPr>
          <p:nvPr>
            <p:ph type="sldNum" sz="quarter" idx="12"/>
          </p:nvPr>
        </p:nvSpPr>
        <p:spPr/>
        <p:txBody>
          <a:bodyPr/>
          <a:lstStyle>
            <a:lvl1pPr>
              <a:defRPr/>
            </a:lvl1pPr>
          </a:lstStyle>
          <a:p>
            <a:pPr>
              <a:defRPr/>
            </a:pPr>
            <a:fld id="{BBA67030-3D91-41E0-9B58-56D81CF7AC08}" type="slidenum">
              <a:rPr lang="en-US" altLang="lv-LV"/>
              <a:pPr>
                <a:defRPr/>
              </a:pPr>
              <a:t>‹#›</a:t>
            </a:fld>
            <a:endParaRPr lang="en-US" alt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fld id="{6C0A1A49-E327-44B1-8EFC-C3F497B0284D}" type="datetime1">
              <a:rPr lang="it-IT"/>
              <a:pPr>
                <a:defRPr/>
              </a:pPr>
              <a:t>10/12/2016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Ivana Roagna</a:t>
            </a:r>
          </a:p>
        </p:txBody>
      </p:sp>
      <p:sp>
        <p:nvSpPr>
          <p:cNvPr id="5" name="Slide Number Placeholder 5"/>
          <p:cNvSpPr>
            <a:spLocks noGrp="1"/>
          </p:cNvSpPr>
          <p:nvPr>
            <p:ph type="sldNum" sz="quarter" idx="12"/>
          </p:nvPr>
        </p:nvSpPr>
        <p:spPr/>
        <p:txBody>
          <a:bodyPr/>
          <a:lstStyle>
            <a:lvl1pPr>
              <a:defRPr/>
            </a:lvl1pPr>
          </a:lstStyle>
          <a:p>
            <a:pPr>
              <a:defRPr/>
            </a:pPr>
            <a:fld id="{F14904E9-CA41-430A-BDCD-EB2A45FFF650}" type="slidenum">
              <a:rPr lang="en-US" altLang="lv-LV"/>
              <a:pPr>
                <a:defRPr/>
              </a:pPr>
              <a:t>‹#›</a:t>
            </a:fld>
            <a:endParaRPr lang="en-US" alt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7E2CCEA-66E3-48F9-B5A4-BE1092D05902}" type="datetime1">
              <a:rPr lang="it-IT"/>
              <a:pPr>
                <a:defRPr/>
              </a:pPr>
              <a:t>10/12/2016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Ivana Roagna</a:t>
            </a:r>
          </a:p>
        </p:txBody>
      </p:sp>
      <p:sp>
        <p:nvSpPr>
          <p:cNvPr id="4" name="Slide Number Placeholder 5"/>
          <p:cNvSpPr>
            <a:spLocks noGrp="1"/>
          </p:cNvSpPr>
          <p:nvPr>
            <p:ph type="sldNum" sz="quarter" idx="12"/>
          </p:nvPr>
        </p:nvSpPr>
        <p:spPr/>
        <p:txBody>
          <a:bodyPr/>
          <a:lstStyle>
            <a:lvl1pPr>
              <a:defRPr/>
            </a:lvl1pPr>
          </a:lstStyle>
          <a:p>
            <a:pPr>
              <a:defRPr/>
            </a:pPr>
            <a:fld id="{C7BDC526-04C4-43CF-80FA-6DE84038D056}" type="slidenum">
              <a:rPr lang="en-US" altLang="lv-LV"/>
              <a:pPr>
                <a:defRPr/>
              </a:pPr>
              <a:t>‹#›</a:t>
            </a:fld>
            <a:endParaRPr lang="en-US" alt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33399" y="1787856"/>
            <a:ext cx="3840480" cy="3720152"/>
          </a:xfrm>
        </p:spPr>
        <p:txBody>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8972C92-4CF1-49E8-9530-1AE0A5C4A8A7}" type="datetime1">
              <a:rPr lang="it-IT"/>
              <a:pPr>
                <a:defRPr/>
              </a:pPr>
              <a:t>10/12/2016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Ivana Roagna</a:t>
            </a:r>
          </a:p>
        </p:txBody>
      </p:sp>
      <p:sp>
        <p:nvSpPr>
          <p:cNvPr id="7" name="Slide Number Placeholder 5"/>
          <p:cNvSpPr>
            <a:spLocks noGrp="1"/>
          </p:cNvSpPr>
          <p:nvPr>
            <p:ph type="sldNum" sz="quarter" idx="12"/>
          </p:nvPr>
        </p:nvSpPr>
        <p:spPr/>
        <p:txBody>
          <a:bodyPr/>
          <a:lstStyle>
            <a:lvl1pPr>
              <a:defRPr/>
            </a:lvl1pPr>
          </a:lstStyle>
          <a:p>
            <a:pPr>
              <a:defRPr/>
            </a:pPr>
            <a:fld id="{5482DCFF-E2ED-458B-AC8C-80B055A57A88}" type="slidenum">
              <a:rPr lang="en-US" altLang="lv-LV"/>
              <a:pPr>
                <a:defRPr/>
              </a:pPr>
              <a:t>‹#›</a:t>
            </a:fld>
            <a:endParaRPr lang="en-US" alt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49275" y="107950"/>
            <a:ext cx="8042275" cy="13366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lv-LV" smtClean="0"/>
              <a:t>Click to edit Master title style</a:t>
            </a:r>
            <a:endParaRPr lang="it-IT" altLang="lv-LV" smtClean="0"/>
          </a:p>
        </p:txBody>
      </p:sp>
      <p:sp>
        <p:nvSpPr>
          <p:cNvPr id="3" name="Text Placeholder 2"/>
          <p:cNvSpPr>
            <a:spLocks noGrp="1"/>
          </p:cNvSpPr>
          <p:nvPr>
            <p:ph type="body" idx="1"/>
          </p:nvPr>
        </p:nvSpPr>
        <p:spPr>
          <a:xfrm>
            <a:off x="549275" y="1600200"/>
            <a:ext cx="8042275"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5629275" y="6275388"/>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bg1"/>
                </a:solidFill>
                <a:latin typeface="Arial" pitchFamily="34" charset="0"/>
              </a:defRPr>
            </a:lvl1pPr>
          </a:lstStyle>
          <a:p>
            <a:pPr>
              <a:defRPr/>
            </a:pPr>
            <a:fld id="{CA6DABA3-E6E6-4501-9AD7-F8A6489C2A11}" type="datetime1">
              <a:rPr lang="it-IT"/>
              <a:pPr>
                <a:defRPr/>
              </a:pPr>
              <a:t>10/12/2016</a:t>
            </a:fld>
            <a:endParaRPr lang="en-US"/>
          </a:p>
        </p:txBody>
      </p:sp>
      <p:sp>
        <p:nvSpPr>
          <p:cNvPr id="5" name="Footer Placeholder 4"/>
          <p:cNvSpPr>
            <a:spLocks noGrp="1"/>
          </p:cNvSpPr>
          <p:nvPr>
            <p:ph type="ftr" sz="quarter" idx="3"/>
          </p:nvPr>
        </p:nvSpPr>
        <p:spPr>
          <a:xfrm>
            <a:off x="265113" y="6275388"/>
            <a:ext cx="4840287"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bg1"/>
                </a:solidFill>
                <a:latin typeface="+mn-lt"/>
                <a:ea typeface="+mn-ea"/>
                <a:cs typeface="+mn-cs"/>
              </a:defRPr>
            </a:lvl1pPr>
          </a:lstStyle>
          <a:p>
            <a:pPr>
              <a:defRPr/>
            </a:pPr>
            <a:r>
              <a:rPr lang="en-US"/>
              <a:t>Ivana Roagna</a:t>
            </a:r>
          </a:p>
        </p:txBody>
      </p:sp>
      <p:sp>
        <p:nvSpPr>
          <p:cNvPr id="6" name="Slide Number Placeholder 5"/>
          <p:cNvSpPr>
            <a:spLocks noGrp="1"/>
          </p:cNvSpPr>
          <p:nvPr>
            <p:ph type="sldNum" sz="quarter" idx="4"/>
          </p:nvPr>
        </p:nvSpPr>
        <p:spPr>
          <a:xfrm>
            <a:off x="7897813" y="6275388"/>
            <a:ext cx="990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3600">
                <a:solidFill>
                  <a:schemeClr val="bg1"/>
                </a:solidFill>
                <a:latin typeface="Arial" pitchFamily="34" charset="0"/>
              </a:defRPr>
            </a:lvl1pPr>
          </a:lstStyle>
          <a:p>
            <a:pPr>
              <a:defRPr/>
            </a:pPr>
            <a:fld id="{F06F5156-9C22-45E3-AFA6-2386FB9F5F4A}" type="slidenum">
              <a:rPr lang="en-US" altLang="lv-LV"/>
              <a:pPr>
                <a:defRPr/>
              </a:pPr>
              <a:t>‹#›</a:t>
            </a:fld>
            <a:endParaRPr lang="en-US" altLang="lv-LV"/>
          </a:p>
        </p:txBody>
      </p:sp>
    </p:spTree>
  </p:cSld>
  <p:clrMap bg1="lt1" tx1="dk1" bg2="lt2" tx2="dk2" accent1="accent1" accent2="accent2" accent3="accent3" accent4="accent4" accent5="accent5" accent6="accent6" hlink="hlink" folHlink="folHlink"/>
  <p:sldLayoutIdLst>
    <p:sldLayoutId id="2147483854"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Lst>
  <p:hf hdr="0"/>
  <p:txStyles>
    <p:titleStyle>
      <a:lvl1pPr algn="ctr" rtl="0" eaLnBrk="0" fontAlgn="base" hangingPunct="0">
        <a:spcBef>
          <a:spcPct val="0"/>
        </a:spcBef>
        <a:spcAft>
          <a:spcPct val="0"/>
        </a:spcAft>
        <a:defRPr sz="4600" kern="1200">
          <a:solidFill>
            <a:schemeClr val="accent1"/>
          </a:solidFill>
          <a:latin typeface="+mj-lt"/>
          <a:ea typeface="ＭＳ Ｐゴシック" charset="0"/>
          <a:cs typeface="ＭＳ Ｐゴシック" charset="0"/>
        </a:defRPr>
      </a:lvl1pPr>
      <a:lvl2pPr algn="ctr" rtl="0" eaLnBrk="0" fontAlgn="base" hangingPunct="0">
        <a:spcBef>
          <a:spcPct val="0"/>
        </a:spcBef>
        <a:spcAft>
          <a:spcPct val="0"/>
        </a:spcAft>
        <a:defRPr sz="4600">
          <a:solidFill>
            <a:schemeClr val="accent1"/>
          </a:solidFill>
          <a:latin typeface="Arial" charset="0"/>
          <a:ea typeface="ＭＳ Ｐゴシック" charset="0"/>
          <a:cs typeface="ＭＳ Ｐゴシック" charset="0"/>
        </a:defRPr>
      </a:lvl2pPr>
      <a:lvl3pPr algn="ctr" rtl="0" eaLnBrk="0" fontAlgn="base" hangingPunct="0">
        <a:spcBef>
          <a:spcPct val="0"/>
        </a:spcBef>
        <a:spcAft>
          <a:spcPct val="0"/>
        </a:spcAft>
        <a:defRPr sz="4600">
          <a:solidFill>
            <a:schemeClr val="accent1"/>
          </a:solidFill>
          <a:latin typeface="Arial" charset="0"/>
          <a:ea typeface="ＭＳ Ｐゴシック" charset="0"/>
          <a:cs typeface="ＭＳ Ｐゴシック" charset="0"/>
        </a:defRPr>
      </a:lvl3pPr>
      <a:lvl4pPr algn="ctr" rtl="0" eaLnBrk="0" fontAlgn="base" hangingPunct="0">
        <a:spcBef>
          <a:spcPct val="0"/>
        </a:spcBef>
        <a:spcAft>
          <a:spcPct val="0"/>
        </a:spcAft>
        <a:defRPr sz="4600">
          <a:solidFill>
            <a:schemeClr val="accent1"/>
          </a:solidFill>
          <a:latin typeface="Arial" charset="0"/>
          <a:ea typeface="ＭＳ Ｐゴシック" charset="0"/>
          <a:cs typeface="ＭＳ Ｐゴシック" charset="0"/>
        </a:defRPr>
      </a:lvl4pPr>
      <a:lvl5pPr algn="ctr" rtl="0" eaLnBrk="0" fontAlgn="base" hangingPunct="0">
        <a:spcBef>
          <a:spcPct val="0"/>
        </a:spcBef>
        <a:spcAft>
          <a:spcPct val="0"/>
        </a:spcAft>
        <a:defRPr sz="4600">
          <a:solidFill>
            <a:schemeClr val="accent1"/>
          </a:solidFill>
          <a:latin typeface="Arial" charset="0"/>
          <a:ea typeface="ＭＳ Ｐゴシック" charset="0"/>
          <a:cs typeface="ＭＳ Ｐゴシック" charset="0"/>
        </a:defRPr>
      </a:lvl5pPr>
      <a:lvl6pPr marL="457200" algn="ctr" rtl="0" fontAlgn="base">
        <a:spcBef>
          <a:spcPct val="0"/>
        </a:spcBef>
        <a:spcAft>
          <a:spcPct val="0"/>
        </a:spcAft>
        <a:defRPr sz="4600">
          <a:solidFill>
            <a:schemeClr val="accent1"/>
          </a:solidFill>
          <a:latin typeface="Arial" charset="0"/>
          <a:ea typeface="ＭＳ Ｐゴシック" charset="0"/>
          <a:cs typeface="ＭＳ Ｐゴシック" charset="0"/>
        </a:defRPr>
      </a:lvl6pPr>
      <a:lvl7pPr marL="914400" algn="ctr" rtl="0" fontAlgn="base">
        <a:spcBef>
          <a:spcPct val="0"/>
        </a:spcBef>
        <a:spcAft>
          <a:spcPct val="0"/>
        </a:spcAft>
        <a:defRPr sz="4600">
          <a:solidFill>
            <a:schemeClr val="accent1"/>
          </a:solidFill>
          <a:latin typeface="Arial" charset="0"/>
          <a:ea typeface="ＭＳ Ｐゴシック" charset="0"/>
          <a:cs typeface="ＭＳ Ｐゴシック" charset="0"/>
        </a:defRPr>
      </a:lvl7pPr>
      <a:lvl8pPr marL="1371600" algn="ctr" rtl="0" fontAlgn="base">
        <a:spcBef>
          <a:spcPct val="0"/>
        </a:spcBef>
        <a:spcAft>
          <a:spcPct val="0"/>
        </a:spcAft>
        <a:defRPr sz="4600">
          <a:solidFill>
            <a:schemeClr val="accent1"/>
          </a:solidFill>
          <a:latin typeface="Arial" charset="0"/>
          <a:ea typeface="ＭＳ Ｐゴシック" charset="0"/>
          <a:cs typeface="ＭＳ Ｐゴシック" charset="0"/>
        </a:defRPr>
      </a:lvl8pPr>
      <a:lvl9pPr marL="1828800" algn="ctr" rtl="0" fontAlgn="base">
        <a:spcBef>
          <a:spcPct val="0"/>
        </a:spcBef>
        <a:spcAft>
          <a:spcPct val="0"/>
        </a:spcAft>
        <a:defRPr sz="4600">
          <a:solidFill>
            <a:schemeClr val="accent1"/>
          </a:solidFill>
          <a:latin typeface="Arial" charset="0"/>
          <a:ea typeface="ＭＳ Ｐゴシック" charset="0"/>
          <a:cs typeface="ＭＳ Ｐゴシック" charset="0"/>
        </a:defRPr>
      </a:lvl9pPr>
    </p:titleStyle>
    <p:bodyStyle>
      <a:lvl1pPr marL="349250" indent="-349250" algn="l" rtl="0" eaLnBrk="0" fontAlgn="base" hangingPunct="0">
        <a:spcBef>
          <a:spcPts val="2000"/>
        </a:spcBef>
        <a:spcAft>
          <a:spcPct val="0"/>
        </a:spcAft>
        <a:buClr>
          <a:srgbClr val="6FB7D7"/>
        </a:buClr>
        <a:buSzPct val="110000"/>
        <a:buFont typeface="Wingdings 2" pitchFamily="18" charset="2"/>
        <a:buChar char=""/>
        <a:defRPr sz="2400" kern="1200">
          <a:solidFill>
            <a:srgbClr val="595959"/>
          </a:solidFill>
          <a:latin typeface="+mn-lt"/>
          <a:ea typeface="ＭＳ Ｐゴシック" charset="0"/>
          <a:cs typeface="ＭＳ Ｐゴシック" charset="0"/>
        </a:defRPr>
      </a:lvl1pPr>
      <a:lvl2pPr marL="685800" indent="-336550" algn="l" rtl="0" eaLnBrk="0" fontAlgn="base" hangingPunct="0">
        <a:spcBef>
          <a:spcPts val="600"/>
        </a:spcBef>
        <a:spcAft>
          <a:spcPct val="0"/>
        </a:spcAft>
        <a:buClr>
          <a:srgbClr val="215D77"/>
        </a:buClr>
        <a:buSzPct val="110000"/>
        <a:buFont typeface="Wingdings 2" pitchFamily="18" charset="2"/>
        <a:buChar char=""/>
        <a:defRPr sz="2200" kern="1200">
          <a:solidFill>
            <a:srgbClr val="595959"/>
          </a:solidFill>
          <a:latin typeface="+mn-lt"/>
          <a:ea typeface="ＭＳ Ｐゴシック" charset="0"/>
          <a:cs typeface="+mn-cs"/>
        </a:defRPr>
      </a:lvl2pPr>
      <a:lvl3pPr marL="968375" indent="-282575" algn="l" rtl="0" eaLnBrk="0" fontAlgn="base" hangingPunct="0">
        <a:spcBef>
          <a:spcPts val="600"/>
        </a:spcBef>
        <a:spcAft>
          <a:spcPct val="0"/>
        </a:spcAft>
        <a:buClr>
          <a:srgbClr val="6FB7D7"/>
        </a:buClr>
        <a:buSzPct val="110000"/>
        <a:buFont typeface="Wingdings 2" pitchFamily="18" charset="2"/>
        <a:buChar char=""/>
        <a:defRPr sz="2000" kern="1200">
          <a:solidFill>
            <a:srgbClr val="595959"/>
          </a:solidFill>
          <a:latin typeface="+mn-lt"/>
          <a:ea typeface="ＭＳ Ｐゴシック" charset="0"/>
          <a:cs typeface="+mn-cs"/>
        </a:defRPr>
      </a:lvl3pPr>
      <a:lvl4pPr marL="1263650" indent="-295275" algn="l" rtl="0" eaLnBrk="0" fontAlgn="base" hangingPunct="0">
        <a:spcBef>
          <a:spcPts val="600"/>
        </a:spcBef>
        <a:spcAft>
          <a:spcPct val="0"/>
        </a:spcAft>
        <a:buClr>
          <a:srgbClr val="215D77"/>
        </a:buClr>
        <a:buSzPct val="110000"/>
        <a:buFont typeface="Wingdings 2" pitchFamily="18" charset="2"/>
        <a:buChar char=""/>
        <a:defRPr sz="2000" kern="1200">
          <a:solidFill>
            <a:srgbClr val="595959"/>
          </a:solidFill>
          <a:latin typeface="+mn-lt"/>
          <a:ea typeface="ＭＳ Ｐゴシック" charset="0"/>
          <a:cs typeface="+mn-cs"/>
        </a:defRPr>
      </a:lvl4pPr>
      <a:lvl5pPr marL="1546225" indent="-282575" algn="l" rtl="0" eaLnBrk="0" fontAlgn="base" hangingPunct="0">
        <a:spcBef>
          <a:spcPts val="600"/>
        </a:spcBef>
        <a:spcAft>
          <a:spcPct val="0"/>
        </a:spcAft>
        <a:buClr>
          <a:srgbClr val="6FB7D7"/>
        </a:buClr>
        <a:buSzPct val="110000"/>
        <a:buFont typeface="Wingdings 2" pitchFamily="18" charset="2"/>
        <a:buChar char=""/>
        <a:defRPr sz="2000" kern="1200">
          <a:solidFill>
            <a:srgbClr val="595959"/>
          </a:solidFill>
          <a:latin typeface="+mn-lt"/>
          <a:ea typeface="ＭＳ Ｐゴシック" charset="0"/>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8.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22388" y="731838"/>
            <a:ext cx="6499225" cy="2946400"/>
          </a:xfrm>
        </p:spPr>
        <p:txBody>
          <a:bodyPr/>
          <a:lstStyle/>
          <a:p>
            <a:pPr eaLnBrk="0" hangingPunct="0">
              <a:buClrTx/>
              <a:buSzTx/>
              <a:buFontTx/>
              <a:buNone/>
              <a:defRPr/>
            </a:pPr>
            <a:r>
              <a:rPr lang="en-US" altLang="en-US" dirty="0" err="1" smtClean="0">
                <a:solidFill>
                  <a:srgbClr val="2C7C9F"/>
                </a:solidFill>
                <a:ea typeface="ＭＳ Ｐゴシック" panose="020B0600070205080204" pitchFamily="34" charset="-128"/>
              </a:rPr>
              <a:t>Şəxsi</a:t>
            </a:r>
            <a:r>
              <a:rPr lang="en-US" altLang="en-US" dirty="0" smtClean="0">
                <a:solidFill>
                  <a:srgbClr val="2C7C9F"/>
                </a:solidFill>
                <a:ea typeface="ＭＳ Ｐゴシック" panose="020B0600070205080204" pitchFamily="34" charset="-128"/>
              </a:rPr>
              <a:t> </a:t>
            </a:r>
            <a:r>
              <a:rPr lang="en-US" altLang="en-US" dirty="0" err="1" smtClean="0">
                <a:solidFill>
                  <a:srgbClr val="2C7C9F"/>
                </a:solidFill>
                <a:ea typeface="ＭＳ Ｐゴシック" panose="020B0600070205080204" pitchFamily="34" charset="-128"/>
              </a:rPr>
              <a:t>həyata</a:t>
            </a:r>
            <a:r>
              <a:rPr lang="en-US" altLang="en-US" dirty="0" smtClean="0">
                <a:solidFill>
                  <a:srgbClr val="2C7C9F"/>
                </a:solidFill>
                <a:ea typeface="ＭＳ Ｐゴシック" panose="020B0600070205080204" pitchFamily="34" charset="-128"/>
              </a:rPr>
              <a:t> </a:t>
            </a:r>
            <a:r>
              <a:rPr lang="en-US" altLang="en-US" dirty="0" err="1" smtClean="0">
                <a:solidFill>
                  <a:srgbClr val="2C7C9F"/>
                </a:solidFill>
                <a:ea typeface="ＭＳ Ｐゴシック" panose="020B0600070205080204" pitchFamily="34" charset="-128"/>
              </a:rPr>
              <a:t>hörmət</a:t>
            </a:r>
            <a:r>
              <a:rPr lang="en-US" altLang="en-US" dirty="0" smtClean="0">
                <a:solidFill>
                  <a:srgbClr val="2C7C9F"/>
                </a:solidFill>
                <a:ea typeface="ＭＳ Ｐゴシック" panose="020B0600070205080204" pitchFamily="34" charset="-128"/>
              </a:rPr>
              <a:t> </a:t>
            </a:r>
            <a:r>
              <a:rPr lang="en-US" altLang="en-US" dirty="0" err="1" smtClean="0">
                <a:solidFill>
                  <a:srgbClr val="2C7C9F"/>
                </a:solidFill>
                <a:ea typeface="ＭＳ Ｐゴシック" panose="020B0600070205080204" pitchFamily="34" charset="-128"/>
              </a:rPr>
              <a:t>hüququ</a:t>
            </a:r>
            <a:endParaRPr lang="en-US" altLang="en-US" dirty="0" smtClean="0">
              <a:solidFill>
                <a:srgbClr val="2C7C9F"/>
              </a:solidFill>
              <a:ea typeface="ＭＳ Ｐゴシック" panose="020B0600070205080204" pitchFamily="34" charset="-128"/>
            </a:endParaRPr>
          </a:p>
        </p:txBody>
      </p:sp>
      <p:sp>
        <p:nvSpPr>
          <p:cNvPr id="3" name="Sottotitolo 2"/>
          <p:cNvSpPr>
            <a:spLocks noGrp="1"/>
          </p:cNvSpPr>
          <p:nvPr>
            <p:ph type="subTitle" idx="1"/>
          </p:nvPr>
        </p:nvSpPr>
        <p:spPr>
          <a:xfrm>
            <a:off x="1508125" y="5432425"/>
            <a:ext cx="6499225" cy="917575"/>
          </a:xfrm>
        </p:spPr>
        <p:txBody>
          <a:bodyPr wrap="square" numCol="1" anchor="t" anchorCtr="0" compatLnSpc="1">
            <a:prstTxWarp prst="textNoShape">
              <a:avLst/>
            </a:prstTxWarp>
          </a:bodyPr>
          <a:lstStyle/>
          <a:p>
            <a:pPr eaLnBrk="0" hangingPunct="0">
              <a:buClrTx/>
              <a:buFont typeface="Arial" panose="020B0604020202020204" pitchFamily="34" charset="0"/>
              <a:buNone/>
              <a:defRPr/>
            </a:pPr>
            <a:r>
              <a:rPr lang="en-US" altLang="en-US" sz="2400" dirty="0" smtClean="0">
                <a:solidFill>
                  <a:srgbClr val="244A58"/>
                </a:solidFill>
                <a:ea typeface="ＭＳ Ｐゴシック" panose="020B0600070205080204" pitchFamily="34" charset="-128"/>
              </a:rPr>
              <a:t>Ivana Roagna</a:t>
            </a:r>
          </a:p>
          <a:p>
            <a:pPr eaLnBrk="0" hangingPunct="0">
              <a:buClrTx/>
              <a:buFont typeface="Arial" panose="020B0604020202020204" pitchFamily="34" charset="0"/>
              <a:buNone/>
              <a:defRPr/>
            </a:pPr>
            <a:r>
              <a:rPr lang="en-US" altLang="en-US" sz="2400" dirty="0" smtClean="0">
                <a:solidFill>
                  <a:srgbClr val="244A58"/>
                </a:solidFill>
                <a:ea typeface="ＭＳ Ｐゴシック" panose="020B0600070205080204" pitchFamily="34" charset="-128"/>
              </a:rPr>
              <a:t>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Segnaposto data 1"/>
          <p:cNvSpPr>
            <a:spLocks noGrp="1"/>
          </p:cNvSpPr>
          <p:nvPr>
            <p:ph type="dt" sz="quarter" idx="10"/>
          </p:nvPr>
        </p:nvSpPr>
        <p:spPr bwMode="auto">
          <a:noFill/>
          <a:ln>
            <a:miter lim="800000"/>
            <a:headEnd/>
            <a:tailEnd/>
          </a:ln>
        </p:spPr>
        <p:txBody>
          <a:bodyPr/>
          <a:lstStyle/>
          <a:p>
            <a:pPr eaLnBrk="0" hangingPunct="0">
              <a:buSzPct val="110000"/>
              <a:buFont typeface="Arial" charset="0"/>
              <a:buNone/>
            </a:pPr>
            <a:fld id="{718DD7B8-EF79-4741-AC72-A9782C8CC5BF}" type="datetime1">
              <a:rPr lang="en-US" altLang="en-US" smtClean="0">
                <a:solidFill>
                  <a:srgbClr val="FFFFFF"/>
                </a:solidFill>
                <a:latin typeface="Arial" charset="0"/>
              </a:rPr>
              <a:pPr eaLnBrk="0" hangingPunct="0">
                <a:buSzPct val="110000"/>
                <a:buFont typeface="Arial" charset="0"/>
                <a:buNone/>
              </a:pPr>
              <a:t>12/10/2016</a:t>
            </a:fld>
            <a:endParaRPr lang="en-US" altLang="en-US" smtClean="0">
              <a:solidFill>
                <a:srgbClr val="FFFFFF"/>
              </a:solidFill>
              <a:latin typeface="Arial" charset="0"/>
            </a:endParaRPr>
          </a:p>
        </p:txBody>
      </p:sp>
      <p:sp>
        <p:nvSpPr>
          <p:cNvPr id="12291" name="Segnaposto piè di pagina 2"/>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buSzPct val="100000"/>
            </a:pPr>
            <a:r>
              <a:rPr lang="en-US" altLang="en-US" smtClean="0">
                <a:solidFill>
                  <a:srgbClr val="FFFFFF"/>
                </a:solidFill>
                <a:ea typeface="ＭＳ Ｐゴシック" pitchFamily="34" charset="-128"/>
              </a:rPr>
              <a:t>İvana Roagna tərəfindən təqdim olundu</a:t>
            </a:r>
          </a:p>
        </p:txBody>
      </p:sp>
      <p:sp>
        <p:nvSpPr>
          <p:cNvPr id="12292" name="Segnaposto numero diapositiva 3"/>
          <p:cNvSpPr>
            <a:spLocks noGrp="1"/>
          </p:cNvSpPr>
          <p:nvPr>
            <p:ph type="sldNum" sz="quarter" idx="12"/>
          </p:nvPr>
        </p:nvSpPr>
        <p:spPr bwMode="auto">
          <a:noFill/>
          <a:ln>
            <a:miter lim="800000"/>
            <a:headEnd/>
            <a:tailEnd/>
          </a:ln>
        </p:spPr>
        <p:txBody>
          <a:bodyPr/>
          <a:lstStyle/>
          <a:p>
            <a:pPr eaLnBrk="0" hangingPunct="0">
              <a:buSzPct val="110000"/>
              <a:buFont typeface="Arial" charset="0"/>
              <a:buNone/>
            </a:pPr>
            <a:fld id="{2FBA76EC-52C3-484C-AE80-C3AE0A32C71D}" type="slidenum">
              <a:rPr lang="en-US" altLang="en-US" smtClean="0">
                <a:solidFill>
                  <a:srgbClr val="FFFFFF"/>
                </a:solidFill>
                <a:latin typeface="Arial" charset="0"/>
              </a:rPr>
              <a:pPr eaLnBrk="0" hangingPunct="0">
                <a:buSzPct val="110000"/>
                <a:buFont typeface="Arial" charset="0"/>
                <a:buNone/>
              </a:pPr>
              <a:t>11</a:t>
            </a:fld>
            <a:endParaRPr lang="en-US" altLang="en-US" smtClean="0">
              <a:solidFill>
                <a:srgbClr val="FFFFFF"/>
              </a:solidFill>
              <a:latin typeface="Arial" charset="0"/>
            </a:endParaRPr>
          </a:p>
        </p:txBody>
      </p:sp>
      <p:graphicFrame>
        <p:nvGraphicFramePr>
          <p:cNvPr id="12293" name="Object 2"/>
          <p:cNvGraphicFramePr>
            <a:graphicFrameLocks noChangeAspect="1"/>
          </p:cNvGraphicFramePr>
          <p:nvPr/>
        </p:nvGraphicFramePr>
        <p:xfrm flipH="1">
          <a:off x="6324600" y="1981200"/>
          <a:ext cx="1990725" cy="4283075"/>
        </p:xfrm>
        <a:graphic>
          <a:graphicData uri="http://schemas.openxmlformats.org/presentationml/2006/ole">
            <p:oleObj spid="_x0000_s12293" name="ClipArt" r:id="rId4" imgW="1854740" imgH="3988340" progId="MS_ClipArt_Gallery.2">
              <p:embed/>
            </p:oleObj>
          </a:graphicData>
        </a:graphic>
      </p:graphicFrame>
      <p:sp>
        <p:nvSpPr>
          <p:cNvPr id="388099" name="Text Box 3"/>
          <p:cNvSpPr txBox="1">
            <a:spLocks noChangeArrowheads="1"/>
          </p:cNvSpPr>
          <p:nvPr/>
        </p:nvSpPr>
        <p:spPr bwMode="auto">
          <a:xfrm>
            <a:off x="990600" y="2568575"/>
            <a:ext cx="4953000" cy="579438"/>
          </a:xfrm>
          <a:prstGeom prst="rect">
            <a:avLst/>
          </a:prstGeom>
          <a:noFill/>
          <a:ln>
            <a:noFill/>
          </a:ln>
          <a:effectLst/>
          <a:extLst/>
        </p:spPr>
        <p:txBody>
          <a:bodyPr anchor="ctr" anchorCtr="1">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buSzPct val="100000"/>
              <a:defRPr/>
            </a:pPr>
            <a:r>
              <a:rPr lang="en-US" altLang="en-US" sz="3200" b="1" smtClean="0">
                <a:solidFill>
                  <a:srgbClr val="244A58"/>
                </a:solidFill>
                <a:effectLst>
                  <a:outerShdw blurRad="38100" dist="38100" dir="2700000" algn="tl">
                    <a:srgbClr val="C0C0C0"/>
                  </a:outerShdw>
                </a:effectLst>
                <a:latin typeface="Comic Sans MS" panose="030F0702030302020204" pitchFamily="66" charset="0"/>
                <a:cs typeface="Arial" panose="020B0604020202020204" pitchFamily="34" charset="0"/>
              </a:rPr>
              <a:t>SUALLAR</a:t>
            </a:r>
          </a:p>
        </p:txBody>
      </p:sp>
      <p:sp>
        <p:nvSpPr>
          <p:cNvPr id="12295" name="Text Box 4"/>
          <p:cNvSpPr txBox="1">
            <a:spLocks noChangeArrowheads="1"/>
          </p:cNvSpPr>
          <p:nvPr/>
        </p:nvSpPr>
        <p:spPr bwMode="auto">
          <a:xfrm>
            <a:off x="323850" y="6453188"/>
            <a:ext cx="8351838" cy="274637"/>
          </a:xfrm>
          <a:prstGeom prst="rect">
            <a:avLst/>
          </a:prstGeom>
          <a:noFill/>
          <a:ln w="9525">
            <a:noFill/>
            <a:miter lim="800000"/>
            <a:headEnd/>
            <a:tailEnd/>
          </a:ln>
        </p:spPr>
        <p:txBody>
          <a:bodyPr>
            <a:spAutoFit/>
          </a:bodyPr>
          <a:lstStyle/>
          <a:p>
            <a:pPr algn="just" eaLnBrk="1" hangingPunct="1">
              <a:spcBef>
                <a:spcPct val="50000"/>
              </a:spcBef>
              <a:tabLst>
                <a:tab pos="8162925" algn="r"/>
              </a:tabLst>
            </a:pPr>
            <a:endParaRPr lang="it-IT" altLang="lv-LV" sz="1200">
              <a:latin typeface="Comic Sans MS" pitchFamily="66" charset="0"/>
              <a:cs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data 3"/>
          <p:cNvSpPr>
            <a:spLocks noGrp="1"/>
          </p:cNvSpPr>
          <p:nvPr>
            <p:ph type="dt" sz="quarter" idx="10"/>
          </p:nvPr>
        </p:nvSpPr>
        <p:spPr bwMode="auto">
          <a:noFill/>
          <a:ln>
            <a:miter lim="800000"/>
            <a:headEnd/>
            <a:tailEnd/>
          </a:ln>
        </p:spPr>
        <p:txBody>
          <a:bodyPr/>
          <a:lstStyle/>
          <a:p>
            <a:pPr eaLnBrk="0" hangingPunct="0">
              <a:buSzPct val="110000"/>
              <a:buFont typeface="Arial" charset="0"/>
              <a:buNone/>
            </a:pPr>
            <a:fld id="{7FF80384-34D0-4CBB-A773-0F8ECE81D228}" type="datetime1">
              <a:rPr lang="en-US" altLang="en-US" smtClean="0">
                <a:solidFill>
                  <a:srgbClr val="FFFFFF"/>
                </a:solidFill>
                <a:latin typeface="Arial" charset="0"/>
              </a:rPr>
              <a:pPr eaLnBrk="0" hangingPunct="0">
                <a:buSzPct val="110000"/>
                <a:buFont typeface="Arial" charset="0"/>
                <a:buNone/>
              </a:pPr>
              <a:t>12/10/2016</a:t>
            </a:fld>
            <a:endParaRPr lang="en-US" altLang="en-US" smtClean="0">
              <a:solidFill>
                <a:srgbClr val="FFFFFF"/>
              </a:solidFill>
              <a:latin typeface="Arial" charset="0"/>
            </a:endParaRPr>
          </a:p>
        </p:txBody>
      </p:sp>
      <p:sp>
        <p:nvSpPr>
          <p:cNvPr id="4099" name="Segnaposto piè di pagina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buSzPct val="100000"/>
            </a:pPr>
            <a:r>
              <a:rPr lang="en-US" altLang="en-US" smtClean="0">
                <a:solidFill>
                  <a:srgbClr val="FFFFFF"/>
                </a:solidFill>
                <a:ea typeface="ＭＳ Ｐゴシック" pitchFamily="34" charset="-128"/>
              </a:rPr>
              <a:t>Ivana Roagna</a:t>
            </a:r>
          </a:p>
        </p:txBody>
      </p:sp>
      <p:sp>
        <p:nvSpPr>
          <p:cNvPr id="4100" name="Segnaposto numero diapositiva 5"/>
          <p:cNvSpPr>
            <a:spLocks noGrp="1"/>
          </p:cNvSpPr>
          <p:nvPr>
            <p:ph type="sldNum" sz="quarter" idx="12"/>
          </p:nvPr>
        </p:nvSpPr>
        <p:spPr bwMode="auto">
          <a:noFill/>
          <a:ln>
            <a:miter lim="800000"/>
            <a:headEnd/>
            <a:tailEnd/>
          </a:ln>
        </p:spPr>
        <p:txBody>
          <a:bodyPr/>
          <a:lstStyle/>
          <a:p>
            <a:pPr eaLnBrk="0" hangingPunct="0">
              <a:buSzPct val="110000"/>
              <a:buFont typeface="Arial" charset="0"/>
              <a:buNone/>
            </a:pPr>
            <a:fld id="{BD4D2DC6-7CAB-4489-A56D-89C76BAEE8E3}" type="slidenum">
              <a:rPr lang="en-US" altLang="en-US" smtClean="0">
                <a:solidFill>
                  <a:srgbClr val="FFFFFF"/>
                </a:solidFill>
                <a:latin typeface="Arial" charset="0"/>
              </a:rPr>
              <a:pPr eaLnBrk="0" hangingPunct="0">
                <a:buSzPct val="110000"/>
                <a:buFont typeface="Arial" charset="0"/>
                <a:buNone/>
              </a:pPr>
              <a:t>3</a:t>
            </a:fld>
            <a:endParaRPr lang="en-US" altLang="en-US" smtClean="0">
              <a:solidFill>
                <a:srgbClr val="FFFFFF"/>
              </a:solidFill>
              <a:latin typeface="Arial" charset="0"/>
            </a:endParaRPr>
          </a:p>
        </p:txBody>
      </p:sp>
      <p:sp>
        <p:nvSpPr>
          <p:cNvPr id="4101" name="Titolo 3"/>
          <p:cNvSpPr>
            <a:spLocks noGrp="1"/>
          </p:cNvSpPr>
          <p:nvPr>
            <p:ph type="title"/>
          </p:nvPr>
        </p:nvSpPr>
        <p:spPr/>
        <p:txBody>
          <a:bodyPr/>
          <a:lstStyle/>
          <a:p>
            <a:r>
              <a:rPr lang="en-US" altLang="en-US" smtClean="0">
                <a:solidFill>
                  <a:srgbClr val="2C7C9F"/>
                </a:solidFill>
                <a:ea typeface="ＭＳ Ｐゴシック" pitchFamily="34" charset="-128"/>
              </a:rPr>
              <a:t>Şəxsi həyat anlayışı</a:t>
            </a:r>
          </a:p>
        </p:txBody>
      </p:sp>
      <p:sp>
        <p:nvSpPr>
          <p:cNvPr id="4102" name="Segnaposto contenuto 4"/>
          <p:cNvSpPr>
            <a:spLocks noGrp="1"/>
          </p:cNvSpPr>
          <p:nvPr>
            <p:ph idx="1"/>
          </p:nvPr>
        </p:nvSpPr>
        <p:spPr bwMode="auto"/>
        <p:txBody>
          <a:bodyPr wrap="square" numCol="1" anchor="t" anchorCtr="0" compatLnSpc="1">
            <a:prstTxWarp prst="textNoShape">
              <a:avLst/>
            </a:prstTxWarp>
          </a:bodyPr>
          <a:lstStyle/>
          <a:p>
            <a:pPr marL="0" indent="0" algn="just">
              <a:buClrTx/>
              <a:buFont typeface="Arial" charset="0"/>
              <a:buNone/>
            </a:pPr>
            <a:r>
              <a:rPr lang="en-US" altLang="en-US" sz="2800" smtClean="0">
                <a:solidFill>
                  <a:srgbClr val="244A58"/>
                </a:solidFill>
                <a:ea typeface="ＭＳ Ｐゴシック" pitchFamily="34" charset="-128"/>
              </a:rPr>
              <a:t>Özü kimi olmaq hüququ</a:t>
            </a:r>
          </a:p>
          <a:p>
            <a:pPr marL="0" indent="0" algn="just">
              <a:buClrTx/>
              <a:buFont typeface="Arial" charset="0"/>
              <a:buNone/>
            </a:pPr>
            <a:r>
              <a:rPr lang="en-US" altLang="en-US" sz="2800" smtClean="0">
                <a:solidFill>
                  <a:srgbClr val="244A58"/>
                </a:solidFill>
                <a:ea typeface="ＭＳ Ｐゴシック" pitchFamily="34" charset="-128"/>
              </a:rPr>
              <a:t> Özü kimi yaşamaq hüququ </a:t>
            </a:r>
          </a:p>
          <a:p>
            <a:pPr marL="0" indent="0" algn="just">
              <a:buClrTx/>
              <a:buFont typeface="Arial" charset="0"/>
              <a:buNone/>
            </a:pPr>
            <a:r>
              <a:rPr lang="en-US" altLang="en-US" sz="2800" smtClean="0">
                <a:solidFill>
                  <a:srgbClr val="244A58"/>
                </a:solidFill>
                <a:ea typeface="ＭＳ Ｐゴシック" pitchFamily="34" charset="-128"/>
              </a:rPr>
              <a:t> Şəxsiliyini qorumaq hüququ </a:t>
            </a:r>
          </a:p>
          <a:p>
            <a:pPr marL="0" indent="0" algn="just">
              <a:buClrTx/>
              <a:buFont typeface="Arial" charset="0"/>
              <a:buNone/>
            </a:pPr>
            <a:r>
              <a:rPr lang="en-US" altLang="en-US" sz="2800" smtClean="0">
                <a:solidFill>
                  <a:srgbClr val="244A58"/>
                </a:solidFill>
                <a:ea typeface="ＭＳ Ｐゴシック" pitchFamily="34" charset="-128"/>
              </a:rPr>
              <a:t> Başqaları ilə sosial əlaqə qurmaq hüququ</a:t>
            </a:r>
          </a:p>
          <a:p>
            <a:pPr marL="0" indent="0" algn="just">
              <a:buClrTx/>
              <a:buFont typeface="Arial" charset="0"/>
              <a:buNone/>
            </a:pPr>
            <a:r>
              <a:rPr lang="en-US" altLang="en-US" sz="2800" smtClean="0">
                <a:solidFill>
                  <a:srgbClr val="244A58"/>
                </a:solidFill>
                <a:ea typeface="ＭＳ Ｐゴシック" pitchFamily="34" charset="-128"/>
              </a:rPr>
              <a:t>Şəxsiyyətin inkişaf etdirilməsi və </a:t>
            </a:r>
            <a:r>
              <a:rPr lang="az-Latn-AZ" altLang="en-US" sz="2800" smtClean="0">
                <a:solidFill>
                  <a:srgbClr val="244A58"/>
                </a:solidFill>
                <a:ea typeface="ＭＳ Ｐゴシック" pitchFamily="34" charset="-128"/>
              </a:rPr>
              <a:t>şəxsi keyfiyyətlərin </a:t>
            </a:r>
            <a:r>
              <a:rPr lang="en-US" altLang="en-US" sz="2800" smtClean="0">
                <a:solidFill>
                  <a:srgbClr val="244A58"/>
                </a:solidFill>
                <a:ea typeface="ＭＳ Ｐゴシック" pitchFamily="34" charset="-128"/>
              </a:rPr>
              <a:t>yerin</a:t>
            </a:r>
            <a:r>
              <a:rPr lang="az-Latn-AZ" altLang="en-US" sz="2800" smtClean="0">
                <a:solidFill>
                  <a:srgbClr val="244A58"/>
                </a:solidFill>
                <a:ea typeface="ＭＳ Ｐゴシック" pitchFamily="34" charset="-128"/>
              </a:rPr>
              <a:t>ə yetirilməsi</a:t>
            </a:r>
            <a:r>
              <a:rPr lang="en-US" altLang="en-US" sz="2800" smtClean="0">
                <a:solidFill>
                  <a:srgbClr val="244A58"/>
                </a:solidFill>
                <a:ea typeface="ＭＳ Ｐゴシック" pitchFamily="34" charset="-128"/>
              </a:rPr>
              <a:t>  hüququ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a:xfrm>
            <a:off x="492125" y="263525"/>
            <a:ext cx="8042275" cy="1336675"/>
          </a:xfrm>
        </p:spPr>
        <p:txBody>
          <a:bodyPr/>
          <a:lstStyle/>
          <a:p>
            <a:r>
              <a:rPr lang="en-US" altLang="en-US" smtClean="0">
                <a:solidFill>
                  <a:srgbClr val="2C7C9F"/>
                </a:solidFill>
                <a:ea typeface="ＭＳ Ｐゴシック" pitchFamily="34" charset="-128"/>
              </a:rPr>
              <a:t>Şəxsi həyat anlayışı</a:t>
            </a:r>
          </a:p>
        </p:txBody>
      </p:sp>
      <p:sp>
        <p:nvSpPr>
          <p:cNvPr id="5123" name="Segnaposto contenuto 2"/>
          <p:cNvSpPr>
            <a:spLocks noGrp="1"/>
          </p:cNvSpPr>
          <p:nvPr>
            <p:ph idx="1"/>
          </p:nvPr>
        </p:nvSpPr>
        <p:spPr bwMode="auto">
          <a:xfrm>
            <a:off x="657225" y="1998663"/>
            <a:ext cx="8042275" cy="5634037"/>
          </a:xfrm>
        </p:spPr>
        <p:txBody>
          <a:bodyPr wrap="square" numCol="1" anchor="t" anchorCtr="0" compatLnSpc="1">
            <a:prstTxWarp prst="textNoShape">
              <a:avLst/>
            </a:prstTxWarp>
          </a:bodyPr>
          <a:lstStyle/>
          <a:p>
            <a:pPr marL="0" indent="0">
              <a:buClrTx/>
              <a:buFont typeface="Arial" charset="0"/>
              <a:buNone/>
            </a:pPr>
            <a:r>
              <a:rPr lang="en-US" altLang="en-US" sz="2800" smtClean="0">
                <a:solidFill>
                  <a:srgbClr val="244A58"/>
                </a:solidFill>
                <a:ea typeface="ＭＳ Ｐゴシック" pitchFamily="34" charset="-128"/>
              </a:rPr>
              <a:t>Fiziki və mənəvi toxunulmazlığa hörmət</a:t>
            </a:r>
          </a:p>
          <a:p>
            <a:pPr marL="0" indent="0">
              <a:buClrTx/>
              <a:buFont typeface="Arial" charset="0"/>
              <a:buNone/>
            </a:pPr>
            <a:r>
              <a:rPr lang="en-US" altLang="en-US" sz="2800" smtClean="0">
                <a:solidFill>
                  <a:srgbClr val="244A58"/>
                </a:solidFill>
                <a:ea typeface="ＭＳ Ｐゴシック" pitchFamily="34" charset="-128"/>
              </a:rPr>
              <a:t>Fərdi kimlik hüququ</a:t>
            </a:r>
          </a:p>
          <a:p>
            <a:pPr marL="0" indent="0">
              <a:buClrTx/>
              <a:buFont typeface="Arial" charset="0"/>
              <a:buNone/>
            </a:pPr>
            <a:endParaRPr lang="en-US" altLang="en-US" sz="2800" smtClean="0">
              <a:solidFill>
                <a:srgbClr val="244A58"/>
              </a:solidFill>
              <a:ea typeface="ＭＳ Ｐゴシック" pitchFamily="34" charset="-128"/>
            </a:endParaRPr>
          </a:p>
        </p:txBody>
      </p:sp>
      <p:sp>
        <p:nvSpPr>
          <p:cNvPr id="5124" name="Segnaposto data 3"/>
          <p:cNvSpPr>
            <a:spLocks noGrp="1"/>
          </p:cNvSpPr>
          <p:nvPr>
            <p:ph type="dt" sz="quarter" idx="10"/>
          </p:nvPr>
        </p:nvSpPr>
        <p:spPr bwMode="auto">
          <a:noFill/>
          <a:ln>
            <a:miter lim="800000"/>
            <a:headEnd/>
            <a:tailEnd/>
          </a:ln>
        </p:spPr>
        <p:txBody>
          <a:bodyPr/>
          <a:lstStyle/>
          <a:p>
            <a:pPr eaLnBrk="0" hangingPunct="0">
              <a:buSzPct val="110000"/>
              <a:buFont typeface="Arial" charset="0"/>
              <a:buNone/>
            </a:pPr>
            <a:fld id="{942796EC-1386-43AA-8D43-0E1BBC170C8B}" type="datetime1">
              <a:rPr lang="en-US" altLang="en-US" smtClean="0">
                <a:solidFill>
                  <a:srgbClr val="FFFFFF"/>
                </a:solidFill>
                <a:latin typeface="Arial" charset="0"/>
              </a:rPr>
              <a:pPr eaLnBrk="0" hangingPunct="0">
                <a:buSzPct val="110000"/>
                <a:buFont typeface="Arial" charset="0"/>
                <a:buNone/>
              </a:pPr>
              <a:t>12/10/2016</a:t>
            </a:fld>
            <a:endParaRPr lang="en-US" altLang="en-US" smtClean="0">
              <a:solidFill>
                <a:srgbClr val="FFFFFF"/>
              </a:solidFill>
              <a:latin typeface="Arial" charset="0"/>
            </a:endParaRPr>
          </a:p>
        </p:txBody>
      </p:sp>
      <p:sp>
        <p:nvSpPr>
          <p:cNvPr id="5125" name="Segnaposto piè di pagina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buSzPct val="100000"/>
            </a:pPr>
            <a:r>
              <a:rPr lang="en-US" altLang="en-US" smtClean="0">
                <a:solidFill>
                  <a:srgbClr val="FFFFFF"/>
                </a:solidFill>
                <a:ea typeface="ＭＳ Ｐゴシック" pitchFamily="34" charset="-128"/>
              </a:rPr>
              <a:t>Ivana Roagna</a:t>
            </a:r>
          </a:p>
        </p:txBody>
      </p:sp>
      <p:sp>
        <p:nvSpPr>
          <p:cNvPr id="5126" name="Segnaposto numero diapositiva 5"/>
          <p:cNvSpPr>
            <a:spLocks noGrp="1"/>
          </p:cNvSpPr>
          <p:nvPr>
            <p:ph type="sldNum" sz="quarter" idx="12"/>
          </p:nvPr>
        </p:nvSpPr>
        <p:spPr bwMode="auto">
          <a:noFill/>
          <a:ln>
            <a:miter lim="800000"/>
            <a:headEnd/>
            <a:tailEnd/>
          </a:ln>
        </p:spPr>
        <p:txBody>
          <a:bodyPr/>
          <a:lstStyle/>
          <a:p>
            <a:pPr eaLnBrk="0" hangingPunct="0">
              <a:buSzPct val="110000"/>
              <a:buFont typeface="Arial" charset="0"/>
              <a:buNone/>
            </a:pPr>
            <a:fld id="{F2D9B945-44D2-4230-ACC6-77526EDFE161}" type="slidenum">
              <a:rPr lang="en-US" altLang="en-US" smtClean="0">
                <a:solidFill>
                  <a:srgbClr val="FFFFFF"/>
                </a:solidFill>
                <a:latin typeface="Arial" charset="0"/>
              </a:rPr>
              <a:pPr eaLnBrk="0" hangingPunct="0">
                <a:buSzPct val="110000"/>
                <a:buFont typeface="Arial" charset="0"/>
                <a:buNone/>
              </a:pPr>
              <a:t>4</a:t>
            </a:fld>
            <a:endParaRPr lang="en-US" altLang="en-US" smtClean="0">
              <a:solidFill>
                <a:srgbClr val="FFFFFF"/>
              </a:solidFill>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a:xfrm>
            <a:off x="265113" y="263525"/>
            <a:ext cx="8042275" cy="1336675"/>
          </a:xfrm>
        </p:spPr>
        <p:txBody>
          <a:bodyPr/>
          <a:lstStyle/>
          <a:p>
            <a:r>
              <a:rPr lang="en-US" altLang="en-US" smtClean="0">
                <a:solidFill>
                  <a:srgbClr val="2C7C9F"/>
                </a:solidFill>
                <a:ea typeface="ＭＳ Ｐゴシック" pitchFamily="34" charset="-128"/>
              </a:rPr>
              <a:t>Şəxsi həyat anlayışı</a:t>
            </a:r>
          </a:p>
        </p:txBody>
      </p:sp>
      <p:sp>
        <p:nvSpPr>
          <p:cNvPr id="6147" name="Segnaposto contenuto 2"/>
          <p:cNvSpPr>
            <a:spLocks noGrp="1"/>
          </p:cNvSpPr>
          <p:nvPr>
            <p:ph idx="1"/>
          </p:nvPr>
        </p:nvSpPr>
        <p:spPr bwMode="auto">
          <a:xfrm>
            <a:off x="549275" y="1998663"/>
            <a:ext cx="8042275" cy="4011612"/>
          </a:xfrm>
        </p:spPr>
        <p:txBody>
          <a:bodyPr wrap="square" numCol="1" anchor="t" anchorCtr="0" compatLnSpc="1">
            <a:prstTxWarp prst="textNoShape">
              <a:avLst/>
            </a:prstTxWarp>
          </a:bodyPr>
          <a:lstStyle/>
          <a:p>
            <a:pPr marL="0" indent="0">
              <a:buClrTx/>
              <a:buFont typeface="Arial" charset="0"/>
              <a:buNone/>
            </a:pPr>
            <a:r>
              <a:rPr lang="en-US" altLang="en-US" sz="2800" smtClean="0">
                <a:solidFill>
                  <a:srgbClr val="244A58"/>
                </a:solidFill>
                <a:ea typeface="ＭＳ Ｐゴシック" pitchFamily="34" charset="-128"/>
              </a:rPr>
              <a:t>Şəxsi və ya özəl məkana hörmət</a:t>
            </a:r>
          </a:p>
          <a:p>
            <a:pPr marL="0" indent="0">
              <a:buClrTx/>
              <a:buFont typeface="Arial" charset="0"/>
              <a:buNone/>
            </a:pPr>
            <a:r>
              <a:rPr lang="en-US" altLang="en-US" sz="2800" smtClean="0">
                <a:solidFill>
                  <a:srgbClr val="244A58"/>
                </a:solidFill>
                <a:ea typeface="ＭＳ Ｐゴシック" pitchFamily="34" charset="-128"/>
              </a:rPr>
              <a:t>Cinsi orientasiya, kimlik və </a:t>
            </a:r>
            <a:r>
              <a:rPr lang="az-Latn-AZ" altLang="en-US" sz="2800" smtClean="0">
                <a:solidFill>
                  <a:srgbClr val="244A58"/>
                </a:solidFill>
                <a:ea typeface="ＭＳ Ｐゴシック" pitchFamily="34" charset="-128"/>
              </a:rPr>
              <a:t>münasibətlərə</a:t>
            </a:r>
            <a:r>
              <a:rPr lang="en-US" altLang="en-US" sz="2800" smtClean="0">
                <a:solidFill>
                  <a:srgbClr val="244A58"/>
                </a:solidFill>
                <a:ea typeface="ＭＳ Ｐゴシック" pitchFamily="34" charset="-128"/>
              </a:rPr>
              <a:t> hörmət</a:t>
            </a:r>
          </a:p>
          <a:p>
            <a:pPr marL="0" indent="0">
              <a:buClrTx/>
              <a:buFont typeface="Arial" charset="0"/>
              <a:buNone/>
            </a:pPr>
            <a:r>
              <a:rPr lang="en-US" altLang="en-US" sz="2800" smtClean="0">
                <a:solidFill>
                  <a:srgbClr val="244A58"/>
                </a:solidFill>
                <a:ea typeface="ＭＳ Ｐゴシック" pitchFamily="34" charset="-128"/>
              </a:rPr>
              <a:t>Gizli və müdaxiləedici nəşrlər </a:t>
            </a:r>
          </a:p>
          <a:p>
            <a:pPr marL="0" indent="0">
              <a:buClrTx/>
              <a:buFont typeface="Arial" charset="0"/>
              <a:buNone/>
            </a:pPr>
            <a:r>
              <a:rPr lang="en-US" altLang="en-US" sz="2800" smtClean="0">
                <a:solidFill>
                  <a:srgbClr val="244A58"/>
                </a:solidFill>
                <a:ea typeface="ＭＳ Ｐゴシック" pitchFamily="34" charset="-128"/>
              </a:rPr>
              <a:t>Dövlət tərəfindən şəxsi məlumatların toplanması</a:t>
            </a:r>
          </a:p>
        </p:txBody>
      </p:sp>
      <p:sp>
        <p:nvSpPr>
          <p:cNvPr id="6148" name="Segnaposto data 3"/>
          <p:cNvSpPr>
            <a:spLocks noGrp="1"/>
          </p:cNvSpPr>
          <p:nvPr>
            <p:ph type="dt" sz="quarter" idx="10"/>
          </p:nvPr>
        </p:nvSpPr>
        <p:spPr bwMode="auto">
          <a:noFill/>
          <a:ln>
            <a:miter lim="800000"/>
            <a:headEnd/>
            <a:tailEnd/>
          </a:ln>
        </p:spPr>
        <p:txBody>
          <a:bodyPr/>
          <a:lstStyle/>
          <a:p>
            <a:pPr eaLnBrk="0" hangingPunct="0">
              <a:buSzPct val="110000"/>
              <a:buFont typeface="Arial" charset="0"/>
              <a:buNone/>
            </a:pPr>
            <a:fld id="{FEF868CD-C875-463F-8C10-5D0221804502}" type="datetime1">
              <a:rPr lang="en-US" altLang="en-US" smtClean="0">
                <a:solidFill>
                  <a:srgbClr val="FFFFFF"/>
                </a:solidFill>
                <a:latin typeface="Arial" charset="0"/>
              </a:rPr>
              <a:pPr eaLnBrk="0" hangingPunct="0">
                <a:buSzPct val="110000"/>
                <a:buFont typeface="Arial" charset="0"/>
                <a:buNone/>
              </a:pPr>
              <a:t>12/10/2016</a:t>
            </a:fld>
            <a:endParaRPr lang="en-US" altLang="en-US" smtClean="0">
              <a:solidFill>
                <a:srgbClr val="FFFFFF"/>
              </a:solidFill>
              <a:latin typeface="Arial" charset="0"/>
            </a:endParaRPr>
          </a:p>
        </p:txBody>
      </p:sp>
      <p:sp>
        <p:nvSpPr>
          <p:cNvPr id="6149" name="Segnaposto piè di pagina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buSzPct val="100000"/>
            </a:pPr>
            <a:r>
              <a:rPr lang="en-US" altLang="en-US" smtClean="0">
                <a:solidFill>
                  <a:srgbClr val="FFFFFF"/>
                </a:solidFill>
                <a:ea typeface="ＭＳ Ｐゴシック" pitchFamily="34" charset="-128"/>
              </a:rPr>
              <a:t>Ivana Roagna</a:t>
            </a:r>
          </a:p>
        </p:txBody>
      </p:sp>
      <p:sp>
        <p:nvSpPr>
          <p:cNvPr id="6150" name="Segnaposto numero diapositiva 5"/>
          <p:cNvSpPr>
            <a:spLocks noGrp="1"/>
          </p:cNvSpPr>
          <p:nvPr>
            <p:ph type="sldNum" sz="quarter" idx="12"/>
          </p:nvPr>
        </p:nvSpPr>
        <p:spPr bwMode="auto">
          <a:noFill/>
          <a:ln>
            <a:miter lim="800000"/>
            <a:headEnd/>
            <a:tailEnd/>
          </a:ln>
        </p:spPr>
        <p:txBody>
          <a:bodyPr/>
          <a:lstStyle/>
          <a:p>
            <a:pPr eaLnBrk="0" hangingPunct="0">
              <a:buSzPct val="110000"/>
              <a:buFont typeface="Arial" charset="0"/>
              <a:buNone/>
            </a:pPr>
            <a:fld id="{3E52D9E3-AFEA-4DE0-9E0C-F9FE1501B4C8}" type="slidenum">
              <a:rPr lang="en-US" altLang="en-US" smtClean="0">
                <a:solidFill>
                  <a:srgbClr val="FFFFFF"/>
                </a:solidFill>
                <a:latin typeface="Arial" charset="0"/>
              </a:rPr>
              <a:pPr eaLnBrk="0" hangingPunct="0">
                <a:buSzPct val="110000"/>
                <a:buFont typeface="Arial" charset="0"/>
                <a:buNone/>
              </a:pPr>
              <a:t>5</a:t>
            </a:fld>
            <a:endParaRPr lang="en-US" altLang="en-US" smtClean="0">
              <a:solidFill>
                <a:srgbClr val="FFFFFF"/>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a:xfrm>
            <a:off x="265113" y="263525"/>
            <a:ext cx="8042275" cy="1336675"/>
          </a:xfrm>
        </p:spPr>
        <p:txBody>
          <a:bodyPr/>
          <a:lstStyle/>
          <a:p>
            <a:r>
              <a:rPr lang="en-US" altLang="en-US" smtClean="0">
                <a:solidFill>
                  <a:srgbClr val="2C7C9F"/>
                </a:solidFill>
                <a:ea typeface="ＭＳ Ｐゴシック" pitchFamily="34" charset="-128"/>
              </a:rPr>
              <a:t>Şəxsi həyat anlayışı</a:t>
            </a:r>
          </a:p>
        </p:txBody>
      </p:sp>
      <p:sp>
        <p:nvSpPr>
          <p:cNvPr id="7171" name="Segnaposto contenuto 2"/>
          <p:cNvSpPr>
            <a:spLocks noGrp="1"/>
          </p:cNvSpPr>
          <p:nvPr>
            <p:ph idx="1"/>
          </p:nvPr>
        </p:nvSpPr>
        <p:spPr bwMode="auto">
          <a:xfrm>
            <a:off x="549275" y="1998663"/>
            <a:ext cx="8042275" cy="4011612"/>
          </a:xfrm>
        </p:spPr>
        <p:txBody>
          <a:bodyPr wrap="square" numCol="1" anchor="t" anchorCtr="0" compatLnSpc="1">
            <a:prstTxWarp prst="textNoShape">
              <a:avLst/>
            </a:prstTxWarp>
          </a:bodyPr>
          <a:lstStyle/>
          <a:p>
            <a:pPr marL="0" indent="0">
              <a:buClrTx/>
              <a:buFont typeface="Arial" charset="0"/>
              <a:buNone/>
            </a:pPr>
            <a:r>
              <a:rPr lang="en-US" altLang="en-US" sz="2800" smtClean="0">
                <a:solidFill>
                  <a:srgbClr val="244A58"/>
                </a:solidFill>
                <a:ea typeface="ＭＳ Ｐゴシック" pitchFamily="34" charset="-128"/>
              </a:rPr>
              <a:t>Ev və ətraf mühit</a:t>
            </a:r>
          </a:p>
          <a:p>
            <a:pPr marL="0" indent="0">
              <a:buClrTx/>
              <a:buFont typeface="Arial" charset="0"/>
              <a:buNone/>
            </a:pPr>
            <a:r>
              <a:rPr lang="en-US" altLang="en-US" sz="2800" smtClean="0">
                <a:solidFill>
                  <a:srgbClr val="244A58"/>
                </a:solidFill>
                <a:ea typeface="ＭＳ Ｐゴシック" pitchFamily="34" charset="-128"/>
              </a:rPr>
              <a:t>Yazışmalar və məxfilik</a:t>
            </a:r>
          </a:p>
          <a:p>
            <a:pPr marL="0" indent="0">
              <a:buClrTx/>
              <a:buFont typeface="Arial" charset="0"/>
              <a:buNone/>
            </a:pPr>
            <a:r>
              <a:rPr lang="az-Latn-AZ" altLang="en-US" sz="2800" smtClean="0">
                <a:solidFill>
                  <a:srgbClr val="244A58"/>
                </a:solidFill>
                <a:ea typeface="ＭＳ Ｐゴシック" pitchFamily="34" charset="-128"/>
              </a:rPr>
              <a:t>Müşahidə</a:t>
            </a:r>
            <a:endParaRPr lang="en-US" altLang="en-US" sz="2800" smtClean="0">
              <a:solidFill>
                <a:srgbClr val="244A58"/>
              </a:solidFill>
              <a:ea typeface="ＭＳ Ｐゴシック" pitchFamily="34" charset="-128"/>
            </a:endParaRPr>
          </a:p>
        </p:txBody>
      </p:sp>
      <p:sp>
        <p:nvSpPr>
          <p:cNvPr id="7172" name="Segnaposto data 3"/>
          <p:cNvSpPr>
            <a:spLocks noGrp="1"/>
          </p:cNvSpPr>
          <p:nvPr>
            <p:ph type="dt" sz="quarter" idx="10"/>
          </p:nvPr>
        </p:nvSpPr>
        <p:spPr bwMode="auto">
          <a:noFill/>
          <a:ln>
            <a:miter lim="800000"/>
            <a:headEnd/>
            <a:tailEnd/>
          </a:ln>
        </p:spPr>
        <p:txBody>
          <a:bodyPr/>
          <a:lstStyle/>
          <a:p>
            <a:pPr eaLnBrk="0" hangingPunct="0">
              <a:buSzPct val="110000"/>
              <a:buFont typeface="Arial" charset="0"/>
              <a:buNone/>
            </a:pPr>
            <a:fld id="{067B0326-835E-43C5-B9F4-2E2D839F4761}" type="datetime1">
              <a:rPr lang="en-US" altLang="en-US" smtClean="0">
                <a:solidFill>
                  <a:srgbClr val="FFFFFF"/>
                </a:solidFill>
                <a:latin typeface="Arial" charset="0"/>
              </a:rPr>
              <a:pPr eaLnBrk="0" hangingPunct="0">
                <a:buSzPct val="110000"/>
                <a:buFont typeface="Arial" charset="0"/>
                <a:buNone/>
              </a:pPr>
              <a:t>12/10/2016</a:t>
            </a:fld>
            <a:endParaRPr lang="en-US" altLang="en-US" smtClean="0">
              <a:solidFill>
                <a:srgbClr val="FFFFFF"/>
              </a:solidFill>
              <a:latin typeface="Arial" charset="0"/>
            </a:endParaRPr>
          </a:p>
        </p:txBody>
      </p:sp>
      <p:sp>
        <p:nvSpPr>
          <p:cNvPr id="7173" name="Segnaposto piè di pagina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buSzPct val="100000"/>
            </a:pPr>
            <a:r>
              <a:rPr lang="en-US" altLang="en-US" smtClean="0">
                <a:solidFill>
                  <a:srgbClr val="FFFFFF"/>
                </a:solidFill>
                <a:ea typeface="ＭＳ Ｐゴシック" pitchFamily="34" charset="-128"/>
              </a:rPr>
              <a:t>Ivana Roagna</a:t>
            </a:r>
          </a:p>
        </p:txBody>
      </p:sp>
      <p:sp>
        <p:nvSpPr>
          <p:cNvPr id="7174" name="Segnaposto numero diapositiva 5"/>
          <p:cNvSpPr>
            <a:spLocks noGrp="1"/>
          </p:cNvSpPr>
          <p:nvPr>
            <p:ph type="sldNum" sz="quarter" idx="12"/>
          </p:nvPr>
        </p:nvSpPr>
        <p:spPr bwMode="auto">
          <a:noFill/>
          <a:ln>
            <a:miter lim="800000"/>
            <a:headEnd/>
            <a:tailEnd/>
          </a:ln>
        </p:spPr>
        <p:txBody>
          <a:bodyPr/>
          <a:lstStyle/>
          <a:p>
            <a:pPr eaLnBrk="0" hangingPunct="0">
              <a:buSzPct val="110000"/>
              <a:buFont typeface="Arial" charset="0"/>
              <a:buNone/>
            </a:pPr>
            <a:fld id="{ADB068AC-F947-4B58-AEAD-8DC583E7663E}" type="slidenum">
              <a:rPr lang="en-US" altLang="en-US" smtClean="0">
                <a:solidFill>
                  <a:srgbClr val="FFFFFF"/>
                </a:solidFill>
                <a:latin typeface="Arial" charset="0"/>
              </a:rPr>
              <a:pPr eaLnBrk="0" hangingPunct="0">
                <a:buSzPct val="110000"/>
                <a:buFont typeface="Arial" charset="0"/>
                <a:buNone/>
              </a:pPr>
              <a:t>6</a:t>
            </a:fld>
            <a:endParaRPr lang="en-US" altLang="en-US" smtClean="0">
              <a:solidFill>
                <a:srgbClr val="FFFFFF"/>
              </a:solidFill>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a:xfrm>
            <a:off x="265113" y="263525"/>
            <a:ext cx="8042275" cy="1336675"/>
          </a:xfrm>
        </p:spPr>
        <p:txBody>
          <a:bodyPr/>
          <a:lstStyle/>
          <a:p>
            <a:r>
              <a:rPr lang="en-US" altLang="en-US" smtClean="0">
                <a:solidFill>
                  <a:srgbClr val="2C7C9F"/>
                </a:solidFill>
                <a:ea typeface="ＭＳ Ｐゴシック" pitchFamily="34" charset="-128"/>
              </a:rPr>
              <a:t>Şəxsi həyat anlayışı</a:t>
            </a:r>
          </a:p>
        </p:txBody>
      </p:sp>
      <p:sp>
        <p:nvSpPr>
          <p:cNvPr id="8195" name="Segnaposto contenuto 2"/>
          <p:cNvSpPr>
            <a:spLocks noGrp="1"/>
          </p:cNvSpPr>
          <p:nvPr>
            <p:ph idx="1"/>
          </p:nvPr>
        </p:nvSpPr>
        <p:spPr bwMode="auto">
          <a:xfrm>
            <a:off x="549275" y="1998663"/>
            <a:ext cx="8042275" cy="4011612"/>
          </a:xfrm>
        </p:spPr>
        <p:txBody>
          <a:bodyPr wrap="square" numCol="1" anchor="t" anchorCtr="0" compatLnSpc="1">
            <a:prstTxWarp prst="textNoShape">
              <a:avLst/>
            </a:prstTxWarp>
          </a:bodyPr>
          <a:lstStyle/>
          <a:p>
            <a:pPr marL="0" indent="0">
              <a:buClrTx/>
              <a:buFont typeface="Arial" charset="0"/>
              <a:buNone/>
            </a:pPr>
            <a:r>
              <a:rPr lang="en-US" altLang="en-US" sz="2800" smtClean="0">
                <a:solidFill>
                  <a:srgbClr val="244A58"/>
                </a:solidFill>
                <a:ea typeface="ＭＳ Ｐゴシック" pitchFamily="34" charset="-128"/>
              </a:rPr>
              <a:t>Dəlillərin araşdırılması və toplanması </a:t>
            </a:r>
          </a:p>
          <a:p>
            <a:pPr marL="0" indent="0">
              <a:buClrTx/>
              <a:buFont typeface="Arial" charset="0"/>
              <a:buNone/>
            </a:pPr>
            <a:r>
              <a:rPr lang="az-Latn-AZ" altLang="en-US" sz="2800" smtClean="0">
                <a:solidFill>
                  <a:srgbClr val="244A58"/>
                </a:solidFill>
                <a:ea typeface="ＭＳ Ｐゴシック" pitchFamily="34" charset="-128"/>
              </a:rPr>
              <a:t>Tibbi xidmət</a:t>
            </a:r>
            <a:r>
              <a:rPr lang="en-US" altLang="en-US" sz="2800" smtClean="0">
                <a:solidFill>
                  <a:srgbClr val="244A58"/>
                </a:solidFill>
                <a:ea typeface="ＭＳ Ｐゴシック" pitchFamily="34" charset="-128"/>
              </a:rPr>
              <a:t> və məxfilik</a:t>
            </a:r>
          </a:p>
          <a:p>
            <a:pPr marL="0" indent="0">
              <a:buClrTx/>
              <a:buFont typeface="Arial" charset="0"/>
              <a:buNone/>
            </a:pPr>
            <a:r>
              <a:rPr lang="en-US" altLang="en-US" sz="2800" smtClean="0">
                <a:solidFill>
                  <a:srgbClr val="244A58"/>
                </a:solidFill>
                <a:ea typeface="ＭＳ Ｐゴシック" pitchFamily="34" charset="-128"/>
              </a:rPr>
              <a:t>Tibbi məlumatların əldə edilməsi</a:t>
            </a:r>
          </a:p>
          <a:p>
            <a:pPr marL="0" indent="0">
              <a:buClrTx/>
              <a:buFont typeface="Arial" charset="0"/>
              <a:buNone/>
            </a:pPr>
            <a:r>
              <a:rPr lang="en-US" altLang="en-US" sz="2800" smtClean="0">
                <a:solidFill>
                  <a:srgbClr val="244A58"/>
                </a:solidFill>
                <a:ea typeface="ＭＳ Ｐゴシック" pitchFamily="34" charset="-128"/>
              </a:rPr>
              <a:t>Zərərçəkmişlərin hüquqları </a:t>
            </a:r>
          </a:p>
        </p:txBody>
      </p:sp>
      <p:sp>
        <p:nvSpPr>
          <p:cNvPr id="8196" name="Segnaposto data 3"/>
          <p:cNvSpPr>
            <a:spLocks noGrp="1"/>
          </p:cNvSpPr>
          <p:nvPr>
            <p:ph type="dt" sz="quarter" idx="10"/>
          </p:nvPr>
        </p:nvSpPr>
        <p:spPr bwMode="auto">
          <a:noFill/>
          <a:ln>
            <a:miter lim="800000"/>
            <a:headEnd/>
            <a:tailEnd/>
          </a:ln>
        </p:spPr>
        <p:txBody>
          <a:bodyPr/>
          <a:lstStyle/>
          <a:p>
            <a:pPr eaLnBrk="0" hangingPunct="0">
              <a:buSzPct val="110000"/>
              <a:buFont typeface="Arial" charset="0"/>
              <a:buNone/>
            </a:pPr>
            <a:fld id="{03D52BC9-FFE4-40E3-B315-336C4DC54A12}" type="datetime1">
              <a:rPr lang="en-US" altLang="en-US" smtClean="0">
                <a:solidFill>
                  <a:srgbClr val="FFFFFF"/>
                </a:solidFill>
                <a:latin typeface="Arial" charset="0"/>
              </a:rPr>
              <a:pPr eaLnBrk="0" hangingPunct="0">
                <a:buSzPct val="110000"/>
                <a:buFont typeface="Arial" charset="0"/>
                <a:buNone/>
              </a:pPr>
              <a:t>12/10/2016</a:t>
            </a:fld>
            <a:endParaRPr lang="en-US" altLang="en-US" smtClean="0">
              <a:solidFill>
                <a:srgbClr val="FFFFFF"/>
              </a:solidFill>
              <a:latin typeface="Arial" charset="0"/>
            </a:endParaRPr>
          </a:p>
        </p:txBody>
      </p:sp>
      <p:sp>
        <p:nvSpPr>
          <p:cNvPr id="8197" name="Segnaposto piè di pagina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buSzPct val="100000"/>
            </a:pPr>
            <a:r>
              <a:rPr lang="en-US" altLang="en-US" smtClean="0">
                <a:solidFill>
                  <a:srgbClr val="FFFFFF"/>
                </a:solidFill>
                <a:ea typeface="ＭＳ Ｐゴシック" pitchFamily="34" charset="-128"/>
              </a:rPr>
              <a:t>Ivana Roagna</a:t>
            </a:r>
          </a:p>
        </p:txBody>
      </p:sp>
      <p:sp>
        <p:nvSpPr>
          <p:cNvPr id="8198" name="Segnaposto numero diapositiva 5"/>
          <p:cNvSpPr>
            <a:spLocks noGrp="1"/>
          </p:cNvSpPr>
          <p:nvPr>
            <p:ph type="sldNum" sz="quarter" idx="12"/>
          </p:nvPr>
        </p:nvSpPr>
        <p:spPr bwMode="auto">
          <a:noFill/>
          <a:ln>
            <a:miter lim="800000"/>
            <a:headEnd/>
            <a:tailEnd/>
          </a:ln>
        </p:spPr>
        <p:txBody>
          <a:bodyPr/>
          <a:lstStyle/>
          <a:p>
            <a:pPr eaLnBrk="0" hangingPunct="0">
              <a:buSzPct val="110000"/>
              <a:buFont typeface="Arial" charset="0"/>
              <a:buNone/>
            </a:pPr>
            <a:fld id="{7D3830E0-FB46-4B06-B47D-83357127AEDD}" type="slidenum">
              <a:rPr lang="en-US" altLang="en-US" smtClean="0">
                <a:solidFill>
                  <a:srgbClr val="FFFFFF"/>
                </a:solidFill>
                <a:latin typeface="Arial" charset="0"/>
              </a:rPr>
              <a:pPr eaLnBrk="0" hangingPunct="0">
                <a:buSzPct val="110000"/>
                <a:buFont typeface="Arial" charset="0"/>
                <a:buNone/>
              </a:pPr>
              <a:t>7</a:t>
            </a:fld>
            <a:endParaRPr lang="en-US" altLang="en-US" smtClean="0">
              <a:solidFill>
                <a:srgbClr val="FFFFFF"/>
              </a:solidFill>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Segnaposto data 3"/>
          <p:cNvSpPr>
            <a:spLocks noGrp="1"/>
          </p:cNvSpPr>
          <p:nvPr>
            <p:ph type="dt" sz="quarter" idx="10"/>
          </p:nvPr>
        </p:nvSpPr>
        <p:spPr bwMode="auto">
          <a:noFill/>
          <a:ln>
            <a:miter lim="800000"/>
            <a:headEnd/>
            <a:tailEnd/>
          </a:ln>
        </p:spPr>
        <p:txBody>
          <a:bodyPr/>
          <a:lstStyle/>
          <a:p>
            <a:pPr eaLnBrk="0" hangingPunct="0">
              <a:buSzPct val="110000"/>
              <a:buFont typeface="Arial" charset="0"/>
              <a:buNone/>
            </a:pPr>
            <a:fld id="{217F5861-CE51-4221-8923-CAEE47F17249}" type="datetime1">
              <a:rPr lang="en-US" altLang="en-US" smtClean="0">
                <a:solidFill>
                  <a:srgbClr val="FFFFFF"/>
                </a:solidFill>
                <a:latin typeface="Arial" charset="0"/>
              </a:rPr>
              <a:pPr eaLnBrk="0" hangingPunct="0">
                <a:buSzPct val="110000"/>
                <a:buFont typeface="Arial" charset="0"/>
                <a:buNone/>
              </a:pPr>
              <a:t>12/10/2016</a:t>
            </a:fld>
            <a:endParaRPr lang="en-US" altLang="en-US" smtClean="0">
              <a:solidFill>
                <a:srgbClr val="FFFFFF"/>
              </a:solidFill>
              <a:latin typeface="Arial" charset="0"/>
            </a:endParaRPr>
          </a:p>
        </p:txBody>
      </p:sp>
      <p:sp>
        <p:nvSpPr>
          <p:cNvPr id="9219" name="Segnaposto piè di pagina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buSzPct val="100000"/>
            </a:pPr>
            <a:r>
              <a:rPr lang="en-US" altLang="en-US" smtClean="0">
                <a:solidFill>
                  <a:srgbClr val="FFFFFF"/>
                </a:solidFill>
                <a:ea typeface="ＭＳ Ｐゴシック" pitchFamily="34" charset="-128"/>
              </a:rPr>
              <a:t>İvana Roagna tərəfindən təqdim olundu</a:t>
            </a:r>
          </a:p>
        </p:txBody>
      </p:sp>
      <p:sp>
        <p:nvSpPr>
          <p:cNvPr id="9220" name="Segnaposto numero diapositiva 5"/>
          <p:cNvSpPr>
            <a:spLocks noGrp="1"/>
          </p:cNvSpPr>
          <p:nvPr>
            <p:ph type="sldNum" sz="quarter" idx="12"/>
          </p:nvPr>
        </p:nvSpPr>
        <p:spPr bwMode="auto">
          <a:noFill/>
          <a:ln>
            <a:miter lim="800000"/>
            <a:headEnd/>
            <a:tailEnd/>
          </a:ln>
        </p:spPr>
        <p:txBody>
          <a:bodyPr/>
          <a:lstStyle/>
          <a:p>
            <a:pPr eaLnBrk="0" hangingPunct="0">
              <a:buSzPct val="110000"/>
              <a:buFont typeface="Arial" charset="0"/>
              <a:buNone/>
            </a:pPr>
            <a:fld id="{5F75E521-3523-402C-B031-92B49FE0BBEE}" type="slidenum">
              <a:rPr lang="en-US" altLang="en-US" smtClean="0">
                <a:solidFill>
                  <a:srgbClr val="FFFFFF"/>
                </a:solidFill>
                <a:latin typeface="Arial" charset="0"/>
              </a:rPr>
              <a:pPr eaLnBrk="0" hangingPunct="0">
                <a:buSzPct val="110000"/>
                <a:buFont typeface="Arial" charset="0"/>
                <a:buNone/>
              </a:pPr>
              <a:t>8</a:t>
            </a:fld>
            <a:endParaRPr lang="en-US" altLang="en-US" smtClean="0">
              <a:solidFill>
                <a:srgbClr val="FFFFFF"/>
              </a:solidFill>
              <a:latin typeface="Arial" charset="0"/>
            </a:endParaRPr>
          </a:p>
        </p:txBody>
      </p:sp>
      <p:sp>
        <p:nvSpPr>
          <p:cNvPr id="761858" name="Rectangle 2"/>
          <p:cNvSpPr>
            <a:spLocks noGrp="1" noChangeArrowheads="1"/>
          </p:cNvSpPr>
          <p:nvPr>
            <p:ph type="title"/>
          </p:nvPr>
        </p:nvSpPr>
        <p:spPr>
          <a:xfrm>
            <a:off x="468313" y="188913"/>
            <a:ext cx="8229600" cy="868362"/>
          </a:xfrm>
        </p:spPr>
        <p:txBody>
          <a:bodyPr/>
          <a:lstStyle/>
          <a:p>
            <a:r>
              <a:rPr lang="en-US" altLang="en-US" smtClean="0">
                <a:solidFill>
                  <a:srgbClr val="2C7C9F"/>
                </a:solidFill>
                <a:ea typeface="ＭＳ Ｐゴシック" pitchFamily="34" charset="-128"/>
              </a:rPr>
              <a:t>Şəxsi həyat anlayışı   </a:t>
            </a:r>
          </a:p>
        </p:txBody>
      </p:sp>
      <p:sp>
        <p:nvSpPr>
          <p:cNvPr id="761859" name="Rectangle 3"/>
          <p:cNvSpPr>
            <a:spLocks noGrp="1" noChangeArrowheads="1"/>
          </p:cNvSpPr>
          <p:nvPr>
            <p:ph type="body" idx="1"/>
          </p:nvPr>
        </p:nvSpPr>
        <p:spPr bwMode="auto">
          <a:xfrm>
            <a:off x="179388" y="1412875"/>
            <a:ext cx="8507412" cy="5732463"/>
          </a:xfrm>
        </p:spPr>
        <p:txBody>
          <a:bodyPr wrap="square" numCol="1" anchor="t" anchorCtr="0" compatLnSpc="1">
            <a:prstTxWarp prst="textNoShape">
              <a:avLst/>
            </a:prstTxWarp>
          </a:bodyPr>
          <a:lstStyle/>
          <a:p>
            <a:pPr lvl="1" algn="just"/>
            <a:endParaRPr lang="it-IT" altLang="lv-LV" smtClean="0">
              <a:ea typeface="ＭＳ Ｐゴシック" pitchFamily="34" charset="-128"/>
            </a:endParaRPr>
          </a:p>
          <a:p>
            <a:pPr lvl="1" algn="just"/>
            <a:endParaRPr lang="it-IT" altLang="lv-LV" smtClean="0">
              <a:ea typeface="ＭＳ Ｐゴシック" pitchFamily="34" charset="-128"/>
            </a:endParaRPr>
          </a:p>
        </p:txBody>
      </p:sp>
      <p:sp>
        <p:nvSpPr>
          <p:cNvPr id="761860" name="Text Box 4"/>
          <p:cNvSpPr txBox="1">
            <a:spLocks noChangeArrowheads="1"/>
          </p:cNvSpPr>
          <p:nvPr/>
        </p:nvSpPr>
        <p:spPr bwMode="auto">
          <a:xfrm>
            <a:off x="684213" y="1268413"/>
            <a:ext cx="7416800" cy="4400550"/>
          </a:xfrm>
          <a:prstGeom prst="rect">
            <a:avLst/>
          </a:prstGeom>
          <a:noFill/>
          <a:ln w="9525">
            <a:noFill/>
            <a:miter lim="800000"/>
            <a:headEnd/>
            <a:tailEnd/>
          </a:ln>
        </p:spPr>
        <p:txBody>
          <a:bodyPr>
            <a:spAutoFit/>
          </a:bodyPr>
          <a:lstStyle/>
          <a:p>
            <a:pPr algn="just">
              <a:spcBef>
                <a:spcPct val="50000"/>
              </a:spcBef>
              <a:buSzPct val="110000"/>
              <a:buFont typeface="Arial" charset="0"/>
              <a:buNone/>
            </a:pPr>
            <a:r>
              <a:rPr lang="en-US" altLang="en-US" sz="2800">
                <a:solidFill>
                  <a:srgbClr val="244A58"/>
                </a:solidFill>
                <a:cs typeface="Arial" charset="0"/>
              </a:rPr>
              <a:t>Strasburq Məhkəməsi şəxsi və ailə həyatı anlayışlarını daha geniş şərh etməyə meyl edir</a:t>
            </a:r>
          </a:p>
          <a:p>
            <a:pPr algn="just">
              <a:spcBef>
                <a:spcPct val="50000"/>
              </a:spcBef>
              <a:buSzPct val="110000"/>
              <a:buFont typeface="Arial" charset="0"/>
              <a:buNone/>
            </a:pPr>
            <a:r>
              <a:rPr lang="en-US" altLang="en-US" sz="2800">
                <a:solidFill>
                  <a:srgbClr val="244A58"/>
                </a:solidFill>
                <a:cs typeface="Arial" charset="0"/>
              </a:rPr>
              <a:t>Şəxsi həyat anlayışının bəzi nümunələrinə daxildir: </a:t>
            </a:r>
          </a:p>
          <a:p>
            <a:pPr algn="just">
              <a:spcBef>
                <a:spcPct val="50000"/>
              </a:spcBef>
              <a:buFontTx/>
              <a:buChar char="•"/>
            </a:pPr>
            <a:r>
              <a:rPr lang="en-US" altLang="en-US" sz="2800">
                <a:solidFill>
                  <a:srgbClr val="244A58"/>
                </a:solidFill>
                <a:cs typeface="Arial" charset="0"/>
              </a:rPr>
              <a:t> </a:t>
            </a:r>
            <a:r>
              <a:rPr lang="az-Latn-AZ" altLang="en-US" sz="2800">
                <a:solidFill>
                  <a:srgbClr val="244A58"/>
                </a:solidFill>
                <a:cs typeface="Arial" charset="0"/>
              </a:rPr>
              <a:t>Cinsi mənsubiyyət</a:t>
            </a:r>
            <a:r>
              <a:rPr lang="en-US" altLang="en-US" sz="2800">
                <a:solidFill>
                  <a:srgbClr val="244A58"/>
                </a:solidFill>
                <a:cs typeface="Arial" charset="0"/>
              </a:rPr>
              <a:t> (transseksuallar)</a:t>
            </a:r>
          </a:p>
          <a:p>
            <a:pPr algn="just">
              <a:spcBef>
                <a:spcPct val="50000"/>
              </a:spcBef>
              <a:buFontTx/>
              <a:buChar char="•"/>
            </a:pPr>
            <a:r>
              <a:rPr lang="en-US" altLang="en-US" sz="2800">
                <a:solidFill>
                  <a:srgbClr val="244A58"/>
                </a:solidFill>
                <a:cs typeface="Arial" charset="0"/>
              </a:rPr>
              <a:t> Cinsi orientasiya və cinsi həyat</a:t>
            </a:r>
          </a:p>
          <a:p>
            <a:pPr algn="just">
              <a:spcBef>
                <a:spcPct val="50000"/>
              </a:spcBef>
              <a:buFontTx/>
              <a:buChar char="•"/>
            </a:pPr>
            <a:r>
              <a:rPr lang="en-US" altLang="en-US" sz="2800">
                <a:solidFill>
                  <a:srgbClr val="244A58"/>
                </a:solidFill>
                <a:cs typeface="Arial" charset="0"/>
              </a:rPr>
              <a:t> Kimlik, ad və fərdi inkişaf hüququ</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61858"/>
                                        </p:tgtEl>
                                        <p:attrNameLst>
                                          <p:attrName>style.visibility</p:attrName>
                                        </p:attrNameLst>
                                      </p:cBhvr>
                                      <p:to>
                                        <p:strVal val="visible"/>
                                      </p:to>
                                    </p:set>
                                    <p:animEffect transition="in" filter="randombar(horizontal)">
                                      <p:cBhvr>
                                        <p:cTn id="7" dur="600">
                                          <p:stCondLst>
                                            <p:cond delay="0"/>
                                          </p:stCondLst>
                                        </p:cTn>
                                        <p:tgtEl>
                                          <p:spTgt spid="7618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nodePh="1">
                                  <p:stCondLst>
                                    <p:cond delay="0"/>
                                  </p:stCondLst>
                                  <p:endCondLst>
                                    <p:cond evt="begin" delay="0">
                                      <p:tn val="10"/>
                                    </p:cond>
                                  </p:endCondLst>
                                  <p:childTnLst>
                                    <p:set>
                                      <p:cBhvr>
                                        <p:cTn id="11" dur="1" fill="hold">
                                          <p:stCondLst>
                                            <p:cond delay="0"/>
                                          </p:stCondLst>
                                        </p:cTn>
                                        <p:tgtEl>
                                          <p:spTgt spid="761859">
                                            <p:txEl>
                                              <p:pRg st="0" end="0"/>
                                            </p:txEl>
                                          </p:spTgt>
                                        </p:tgtEl>
                                        <p:attrNameLst>
                                          <p:attrName>style.visibility</p:attrName>
                                        </p:attrNameLst>
                                      </p:cBhvr>
                                      <p:to>
                                        <p:strVal val="visible"/>
                                      </p:to>
                                    </p:set>
                                    <p:animEffect transition="in" filter="randombar(horizontal)">
                                      <p:cBhvr>
                                        <p:cTn id="12" dur="500"/>
                                        <p:tgtEl>
                                          <p:spTgt spid="7618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9" presetClass="entr" presetSubtype="0" fill="hold" grpId="0" nodeType="clickEffect">
                                  <p:stCondLst>
                                    <p:cond delay="0"/>
                                  </p:stCondLst>
                                  <p:childTnLst>
                                    <p:set>
                                      <p:cBhvr>
                                        <p:cTn id="16" dur="1" fill="hold">
                                          <p:stCondLst>
                                            <p:cond delay="0"/>
                                          </p:stCondLst>
                                        </p:cTn>
                                        <p:tgtEl>
                                          <p:spTgt spid="761860">
                                            <p:txEl>
                                              <p:pRg st="0" end="0"/>
                                            </p:txEl>
                                          </p:spTgt>
                                        </p:tgtEl>
                                        <p:attrNameLst>
                                          <p:attrName>style.visibility</p:attrName>
                                        </p:attrNameLst>
                                      </p:cBhvr>
                                      <p:to>
                                        <p:strVal val="visible"/>
                                      </p:to>
                                    </p:set>
                                    <p:anim calcmode="lin" valueType="num">
                                      <p:cBhvr>
                                        <p:cTn id="17" dur="1000" fill="hold"/>
                                        <p:tgtEl>
                                          <p:spTgt spid="761860">
                                            <p:txEl>
                                              <p:pRg st="0" end="0"/>
                                            </p:txEl>
                                          </p:spTgt>
                                        </p:tgtEl>
                                        <p:attrNameLst>
                                          <p:attrName>ppt_x</p:attrName>
                                        </p:attrNameLst>
                                      </p:cBhvr>
                                      <p:tavLst>
                                        <p:tav tm="0">
                                          <p:val>
                                            <p:strVal val="#ppt_x-.2"/>
                                          </p:val>
                                        </p:tav>
                                        <p:tav tm="100000">
                                          <p:val>
                                            <p:strVal val="#ppt_x"/>
                                          </p:val>
                                        </p:tav>
                                      </p:tavLst>
                                    </p:anim>
                                    <p:anim calcmode="lin" valueType="num">
                                      <p:cBhvr>
                                        <p:cTn id="18" dur="1000" fill="hold"/>
                                        <p:tgtEl>
                                          <p:spTgt spid="76186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761860">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761860">
                                            <p:txEl>
                                              <p:pRg st="1" end="1"/>
                                            </p:txEl>
                                          </p:spTgt>
                                        </p:tgtEl>
                                        <p:attrNameLst>
                                          <p:attrName>style.visibility</p:attrName>
                                        </p:attrNameLst>
                                      </p:cBhvr>
                                      <p:to>
                                        <p:strVal val="visible"/>
                                      </p:to>
                                    </p:set>
                                    <p:anim calcmode="lin" valueType="num">
                                      <p:cBhvr>
                                        <p:cTn id="24" dur="1000" fill="hold"/>
                                        <p:tgtEl>
                                          <p:spTgt spid="761860">
                                            <p:txEl>
                                              <p:pRg st="1" end="1"/>
                                            </p:txEl>
                                          </p:spTgt>
                                        </p:tgtEl>
                                        <p:attrNameLst>
                                          <p:attrName>ppt_x</p:attrName>
                                        </p:attrNameLst>
                                      </p:cBhvr>
                                      <p:tavLst>
                                        <p:tav tm="0">
                                          <p:val>
                                            <p:strVal val="#ppt_x-.2"/>
                                          </p:val>
                                        </p:tav>
                                        <p:tav tm="100000">
                                          <p:val>
                                            <p:strVal val="#ppt_x"/>
                                          </p:val>
                                        </p:tav>
                                      </p:tavLst>
                                    </p:anim>
                                    <p:anim calcmode="lin" valueType="num">
                                      <p:cBhvr>
                                        <p:cTn id="25" dur="1000" fill="hold"/>
                                        <p:tgtEl>
                                          <p:spTgt spid="761860">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761860">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9" presetClass="entr" presetSubtype="0" fill="hold" grpId="0" nodeType="clickEffect">
                                  <p:stCondLst>
                                    <p:cond delay="0"/>
                                  </p:stCondLst>
                                  <p:childTnLst>
                                    <p:set>
                                      <p:cBhvr>
                                        <p:cTn id="30" dur="1" fill="hold">
                                          <p:stCondLst>
                                            <p:cond delay="0"/>
                                          </p:stCondLst>
                                        </p:cTn>
                                        <p:tgtEl>
                                          <p:spTgt spid="761860">
                                            <p:txEl>
                                              <p:pRg st="2" end="2"/>
                                            </p:txEl>
                                          </p:spTgt>
                                        </p:tgtEl>
                                        <p:attrNameLst>
                                          <p:attrName>style.visibility</p:attrName>
                                        </p:attrNameLst>
                                      </p:cBhvr>
                                      <p:to>
                                        <p:strVal val="visible"/>
                                      </p:to>
                                    </p:set>
                                    <p:anim calcmode="lin" valueType="num">
                                      <p:cBhvr>
                                        <p:cTn id="31" dur="1000" fill="hold"/>
                                        <p:tgtEl>
                                          <p:spTgt spid="761860">
                                            <p:txEl>
                                              <p:pRg st="2" end="2"/>
                                            </p:txEl>
                                          </p:spTgt>
                                        </p:tgtEl>
                                        <p:attrNameLst>
                                          <p:attrName>ppt_x</p:attrName>
                                        </p:attrNameLst>
                                      </p:cBhvr>
                                      <p:tavLst>
                                        <p:tav tm="0">
                                          <p:val>
                                            <p:strVal val="#ppt_x-.2"/>
                                          </p:val>
                                        </p:tav>
                                        <p:tav tm="100000">
                                          <p:val>
                                            <p:strVal val="#ppt_x"/>
                                          </p:val>
                                        </p:tav>
                                      </p:tavLst>
                                    </p:anim>
                                    <p:anim calcmode="lin" valueType="num">
                                      <p:cBhvr>
                                        <p:cTn id="32" dur="1000" fill="hold"/>
                                        <p:tgtEl>
                                          <p:spTgt spid="761860">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761860">
                                            <p:txEl>
                                              <p:pRg st="2" end="2"/>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9" presetClass="entr" presetSubtype="0" fill="hold" grpId="0" nodeType="clickEffect">
                                  <p:stCondLst>
                                    <p:cond delay="0"/>
                                  </p:stCondLst>
                                  <p:childTnLst>
                                    <p:set>
                                      <p:cBhvr>
                                        <p:cTn id="37" dur="1" fill="hold">
                                          <p:stCondLst>
                                            <p:cond delay="0"/>
                                          </p:stCondLst>
                                        </p:cTn>
                                        <p:tgtEl>
                                          <p:spTgt spid="761860">
                                            <p:txEl>
                                              <p:pRg st="3" end="3"/>
                                            </p:txEl>
                                          </p:spTgt>
                                        </p:tgtEl>
                                        <p:attrNameLst>
                                          <p:attrName>style.visibility</p:attrName>
                                        </p:attrNameLst>
                                      </p:cBhvr>
                                      <p:to>
                                        <p:strVal val="visible"/>
                                      </p:to>
                                    </p:set>
                                    <p:anim calcmode="lin" valueType="num">
                                      <p:cBhvr>
                                        <p:cTn id="38" dur="1000" fill="hold"/>
                                        <p:tgtEl>
                                          <p:spTgt spid="761860">
                                            <p:txEl>
                                              <p:pRg st="3" end="3"/>
                                            </p:txEl>
                                          </p:spTgt>
                                        </p:tgtEl>
                                        <p:attrNameLst>
                                          <p:attrName>ppt_x</p:attrName>
                                        </p:attrNameLst>
                                      </p:cBhvr>
                                      <p:tavLst>
                                        <p:tav tm="0">
                                          <p:val>
                                            <p:strVal val="#ppt_x-.2"/>
                                          </p:val>
                                        </p:tav>
                                        <p:tav tm="100000">
                                          <p:val>
                                            <p:strVal val="#ppt_x"/>
                                          </p:val>
                                        </p:tav>
                                      </p:tavLst>
                                    </p:anim>
                                    <p:anim calcmode="lin" valueType="num">
                                      <p:cBhvr>
                                        <p:cTn id="39" dur="1000" fill="hold"/>
                                        <p:tgtEl>
                                          <p:spTgt spid="761860">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0" dur="1000"/>
                                        <p:tgtEl>
                                          <p:spTgt spid="761860">
                                            <p:txEl>
                                              <p:pRg st="3" end="3"/>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9" presetClass="entr" presetSubtype="0" fill="hold" grpId="0" nodeType="clickEffect">
                                  <p:stCondLst>
                                    <p:cond delay="0"/>
                                  </p:stCondLst>
                                  <p:childTnLst>
                                    <p:set>
                                      <p:cBhvr>
                                        <p:cTn id="44" dur="1" fill="hold">
                                          <p:stCondLst>
                                            <p:cond delay="0"/>
                                          </p:stCondLst>
                                        </p:cTn>
                                        <p:tgtEl>
                                          <p:spTgt spid="761860">
                                            <p:txEl>
                                              <p:pRg st="4" end="4"/>
                                            </p:txEl>
                                          </p:spTgt>
                                        </p:tgtEl>
                                        <p:attrNameLst>
                                          <p:attrName>style.visibility</p:attrName>
                                        </p:attrNameLst>
                                      </p:cBhvr>
                                      <p:to>
                                        <p:strVal val="visible"/>
                                      </p:to>
                                    </p:set>
                                    <p:anim calcmode="lin" valueType="num">
                                      <p:cBhvr>
                                        <p:cTn id="45" dur="1000" fill="hold"/>
                                        <p:tgtEl>
                                          <p:spTgt spid="761860">
                                            <p:txEl>
                                              <p:pRg st="4" end="4"/>
                                            </p:txEl>
                                          </p:spTgt>
                                        </p:tgtEl>
                                        <p:attrNameLst>
                                          <p:attrName>ppt_x</p:attrName>
                                        </p:attrNameLst>
                                      </p:cBhvr>
                                      <p:tavLst>
                                        <p:tav tm="0">
                                          <p:val>
                                            <p:strVal val="#ppt_x-.2"/>
                                          </p:val>
                                        </p:tav>
                                        <p:tav tm="100000">
                                          <p:val>
                                            <p:strVal val="#ppt_x"/>
                                          </p:val>
                                        </p:tav>
                                      </p:tavLst>
                                    </p:anim>
                                    <p:anim calcmode="lin" valueType="num">
                                      <p:cBhvr>
                                        <p:cTn id="46" dur="1000" fill="hold"/>
                                        <p:tgtEl>
                                          <p:spTgt spid="761860">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7" dur="1000"/>
                                        <p:tgtEl>
                                          <p:spTgt spid="76186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1858" grpId="0"/>
      <p:bldP spid="761859" grpId="0" build="p"/>
      <p:bldP spid="761860"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egnaposto data 3"/>
          <p:cNvSpPr>
            <a:spLocks noGrp="1"/>
          </p:cNvSpPr>
          <p:nvPr>
            <p:ph type="dt" sz="quarter" idx="10"/>
          </p:nvPr>
        </p:nvSpPr>
        <p:spPr bwMode="auto">
          <a:noFill/>
          <a:ln>
            <a:miter lim="800000"/>
            <a:headEnd/>
            <a:tailEnd/>
          </a:ln>
        </p:spPr>
        <p:txBody>
          <a:bodyPr/>
          <a:lstStyle/>
          <a:p>
            <a:pPr eaLnBrk="0" hangingPunct="0">
              <a:buSzPct val="110000"/>
              <a:buFont typeface="Arial" charset="0"/>
              <a:buNone/>
            </a:pPr>
            <a:fld id="{4A53146A-95B2-40B5-9781-BFEB6D547366}" type="datetime1">
              <a:rPr lang="en-US" altLang="en-US" smtClean="0">
                <a:solidFill>
                  <a:srgbClr val="FFFFFF"/>
                </a:solidFill>
                <a:latin typeface="Arial" charset="0"/>
              </a:rPr>
              <a:pPr eaLnBrk="0" hangingPunct="0">
                <a:buSzPct val="110000"/>
                <a:buFont typeface="Arial" charset="0"/>
                <a:buNone/>
              </a:pPr>
              <a:t>12/10/2016</a:t>
            </a:fld>
            <a:endParaRPr lang="en-US" altLang="en-US" smtClean="0">
              <a:solidFill>
                <a:srgbClr val="FFFFFF"/>
              </a:solidFill>
              <a:latin typeface="Arial" charset="0"/>
            </a:endParaRPr>
          </a:p>
        </p:txBody>
      </p:sp>
      <p:sp>
        <p:nvSpPr>
          <p:cNvPr id="10243" name="Segnaposto piè di pagina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buSzPct val="100000"/>
            </a:pPr>
            <a:r>
              <a:rPr lang="en-US" altLang="en-US" smtClean="0">
                <a:solidFill>
                  <a:srgbClr val="FFFFFF"/>
                </a:solidFill>
                <a:ea typeface="ＭＳ Ｐゴシック" pitchFamily="34" charset="-128"/>
              </a:rPr>
              <a:t>İvana Roagna tərəfindən təqdim olundu</a:t>
            </a:r>
          </a:p>
        </p:txBody>
      </p:sp>
      <p:sp>
        <p:nvSpPr>
          <p:cNvPr id="10244" name="Segnaposto numero diapositiva 5"/>
          <p:cNvSpPr>
            <a:spLocks noGrp="1"/>
          </p:cNvSpPr>
          <p:nvPr>
            <p:ph type="sldNum" sz="quarter" idx="12"/>
          </p:nvPr>
        </p:nvSpPr>
        <p:spPr bwMode="auto">
          <a:noFill/>
          <a:ln>
            <a:miter lim="800000"/>
            <a:headEnd/>
            <a:tailEnd/>
          </a:ln>
        </p:spPr>
        <p:txBody>
          <a:bodyPr/>
          <a:lstStyle/>
          <a:p>
            <a:pPr eaLnBrk="0" hangingPunct="0">
              <a:buSzPct val="110000"/>
              <a:buFont typeface="Arial" charset="0"/>
              <a:buNone/>
            </a:pPr>
            <a:fld id="{63F7659D-1F3F-49C1-BA71-C428298F4D9E}" type="slidenum">
              <a:rPr lang="en-US" altLang="en-US" smtClean="0">
                <a:solidFill>
                  <a:srgbClr val="FFFFFF"/>
                </a:solidFill>
                <a:latin typeface="Arial" charset="0"/>
              </a:rPr>
              <a:pPr eaLnBrk="0" hangingPunct="0">
                <a:buSzPct val="110000"/>
                <a:buFont typeface="Arial" charset="0"/>
                <a:buNone/>
              </a:pPr>
              <a:t>9</a:t>
            </a:fld>
            <a:endParaRPr lang="en-US" altLang="en-US" smtClean="0">
              <a:solidFill>
                <a:srgbClr val="FFFFFF"/>
              </a:solidFill>
              <a:latin typeface="Arial" charset="0"/>
            </a:endParaRPr>
          </a:p>
        </p:txBody>
      </p:sp>
      <p:sp>
        <p:nvSpPr>
          <p:cNvPr id="765954" name="Rectangle 2"/>
          <p:cNvSpPr>
            <a:spLocks noGrp="1" noChangeArrowheads="1"/>
          </p:cNvSpPr>
          <p:nvPr>
            <p:ph type="title"/>
          </p:nvPr>
        </p:nvSpPr>
        <p:spPr>
          <a:xfrm>
            <a:off x="468313" y="188913"/>
            <a:ext cx="8229600" cy="868362"/>
          </a:xfrm>
        </p:spPr>
        <p:txBody>
          <a:bodyPr/>
          <a:lstStyle/>
          <a:p>
            <a:r>
              <a:rPr lang="en-US" altLang="en-US" smtClean="0">
                <a:solidFill>
                  <a:srgbClr val="2C7C9F"/>
                </a:solidFill>
                <a:ea typeface="ＭＳ Ｐゴシック" pitchFamily="34" charset="-128"/>
              </a:rPr>
              <a:t>Şəxsi həyat anlayışı   </a:t>
            </a:r>
          </a:p>
        </p:txBody>
      </p:sp>
      <p:sp>
        <p:nvSpPr>
          <p:cNvPr id="765955" name="Rectangle 3"/>
          <p:cNvSpPr>
            <a:spLocks noGrp="1" noChangeArrowheads="1"/>
          </p:cNvSpPr>
          <p:nvPr>
            <p:ph type="body" idx="1"/>
          </p:nvPr>
        </p:nvSpPr>
        <p:spPr bwMode="auto">
          <a:xfrm>
            <a:off x="179388" y="1412875"/>
            <a:ext cx="8507412" cy="5732463"/>
          </a:xfrm>
        </p:spPr>
        <p:txBody>
          <a:bodyPr wrap="square" numCol="1" anchor="t" anchorCtr="0" compatLnSpc="1">
            <a:prstTxWarp prst="textNoShape">
              <a:avLst/>
            </a:prstTxWarp>
          </a:bodyPr>
          <a:lstStyle/>
          <a:p>
            <a:pPr lvl="1" algn="just"/>
            <a:endParaRPr lang="it-IT" altLang="lv-LV" smtClean="0">
              <a:ea typeface="ＭＳ Ｐゴシック" pitchFamily="34" charset="-128"/>
            </a:endParaRPr>
          </a:p>
          <a:p>
            <a:pPr lvl="1" algn="just"/>
            <a:endParaRPr lang="it-IT" altLang="lv-LV" smtClean="0">
              <a:ea typeface="ＭＳ Ｐゴシック" pitchFamily="34" charset="-128"/>
            </a:endParaRPr>
          </a:p>
        </p:txBody>
      </p:sp>
      <p:sp>
        <p:nvSpPr>
          <p:cNvPr id="765956" name="Text Box 4"/>
          <p:cNvSpPr txBox="1">
            <a:spLocks noChangeArrowheads="1"/>
          </p:cNvSpPr>
          <p:nvPr/>
        </p:nvSpPr>
        <p:spPr bwMode="auto">
          <a:xfrm>
            <a:off x="684213" y="1268413"/>
            <a:ext cx="7416800" cy="3754437"/>
          </a:xfrm>
          <a:prstGeom prst="rect">
            <a:avLst/>
          </a:prstGeom>
          <a:noFill/>
          <a:ln w="9525">
            <a:noFill/>
            <a:miter lim="800000"/>
            <a:headEnd/>
            <a:tailEnd/>
          </a:ln>
        </p:spPr>
        <p:txBody>
          <a:bodyPr>
            <a:spAutoFit/>
          </a:bodyPr>
          <a:lstStyle/>
          <a:p>
            <a:pPr algn="just">
              <a:spcBef>
                <a:spcPct val="50000"/>
              </a:spcBef>
              <a:buFontTx/>
              <a:buChar char="•"/>
            </a:pPr>
            <a:r>
              <a:rPr lang="en-US" altLang="en-US" sz="2800">
                <a:solidFill>
                  <a:srgbClr val="244A58"/>
                </a:solidFill>
                <a:cs typeface="Arial" charset="0"/>
              </a:rPr>
              <a:t> Başqaları və xarici dünya ilə əlaqələrin qurulması və inkişaf etdirilməsi hüququ</a:t>
            </a:r>
          </a:p>
          <a:p>
            <a:pPr algn="just">
              <a:spcBef>
                <a:spcPct val="50000"/>
              </a:spcBef>
              <a:buFontTx/>
              <a:buChar char="•"/>
            </a:pPr>
            <a:r>
              <a:rPr lang="en-US" altLang="en-US" sz="2800">
                <a:solidFill>
                  <a:srgbClr val="244A58"/>
                </a:solidFill>
                <a:cs typeface="Arial" charset="0"/>
              </a:rPr>
              <a:t> Himayədar valideynlər və onların qayğısına qaldıqları uşaqlar arasında əlaqələrin qurulması;</a:t>
            </a:r>
          </a:p>
          <a:p>
            <a:pPr algn="just">
              <a:spcBef>
                <a:spcPct val="50000"/>
              </a:spcBef>
              <a:buFontTx/>
              <a:buChar char="•"/>
            </a:pPr>
            <a:r>
              <a:rPr lang="en-US" altLang="en-US" sz="2800">
                <a:solidFill>
                  <a:srgbClr val="244A58"/>
                </a:solidFill>
                <a:cs typeface="Arial" charset="0"/>
              </a:rPr>
              <a:t> Hələ ailə həyatı qurmamış tərəflər arasında əlaqələr;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65954"/>
                                        </p:tgtEl>
                                        <p:attrNameLst>
                                          <p:attrName>style.visibility</p:attrName>
                                        </p:attrNameLst>
                                      </p:cBhvr>
                                      <p:to>
                                        <p:strVal val="visible"/>
                                      </p:to>
                                    </p:set>
                                    <p:animEffect transition="in" filter="randombar(horizontal)">
                                      <p:cBhvr>
                                        <p:cTn id="7" dur="600">
                                          <p:stCondLst>
                                            <p:cond delay="0"/>
                                          </p:stCondLst>
                                        </p:cTn>
                                        <p:tgtEl>
                                          <p:spTgt spid="7659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nodePh="1">
                                  <p:stCondLst>
                                    <p:cond delay="0"/>
                                  </p:stCondLst>
                                  <p:endCondLst>
                                    <p:cond evt="begin" delay="0">
                                      <p:tn val="10"/>
                                    </p:cond>
                                  </p:endCondLst>
                                  <p:childTnLst>
                                    <p:set>
                                      <p:cBhvr>
                                        <p:cTn id="11" dur="1" fill="hold">
                                          <p:stCondLst>
                                            <p:cond delay="0"/>
                                          </p:stCondLst>
                                        </p:cTn>
                                        <p:tgtEl>
                                          <p:spTgt spid="765955">
                                            <p:txEl>
                                              <p:pRg st="0" end="0"/>
                                            </p:txEl>
                                          </p:spTgt>
                                        </p:tgtEl>
                                        <p:attrNameLst>
                                          <p:attrName>style.visibility</p:attrName>
                                        </p:attrNameLst>
                                      </p:cBhvr>
                                      <p:to>
                                        <p:strVal val="visible"/>
                                      </p:to>
                                    </p:set>
                                    <p:animEffect transition="in" filter="randombar(horizontal)">
                                      <p:cBhvr>
                                        <p:cTn id="12" dur="500"/>
                                        <p:tgtEl>
                                          <p:spTgt spid="7659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9" presetClass="entr" presetSubtype="0" fill="hold" grpId="0" nodeType="clickEffect">
                                  <p:stCondLst>
                                    <p:cond delay="0"/>
                                  </p:stCondLst>
                                  <p:childTnLst>
                                    <p:set>
                                      <p:cBhvr>
                                        <p:cTn id="16" dur="1" fill="hold">
                                          <p:stCondLst>
                                            <p:cond delay="0"/>
                                          </p:stCondLst>
                                        </p:cTn>
                                        <p:tgtEl>
                                          <p:spTgt spid="765956">
                                            <p:txEl>
                                              <p:pRg st="0" end="0"/>
                                            </p:txEl>
                                          </p:spTgt>
                                        </p:tgtEl>
                                        <p:attrNameLst>
                                          <p:attrName>style.visibility</p:attrName>
                                        </p:attrNameLst>
                                      </p:cBhvr>
                                      <p:to>
                                        <p:strVal val="visible"/>
                                      </p:to>
                                    </p:set>
                                    <p:anim calcmode="lin" valueType="num">
                                      <p:cBhvr>
                                        <p:cTn id="17" dur="1000" fill="hold"/>
                                        <p:tgtEl>
                                          <p:spTgt spid="765956">
                                            <p:txEl>
                                              <p:pRg st="0" end="0"/>
                                            </p:txEl>
                                          </p:spTgt>
                                        </p:tgtEl>
                                        <p:attrNameLst>
                                          <p:attrName>ppt_x</p:attrName>
                                        </p:attrNameLst>
                                      </p:cBhvr>
                                      <p:tavLst>
                                        <p:tav tm="0">
                                          <p:val>
                                            <p:strVal val="#ppt_x-.2"/>
                                          </p:val>
                                        </p:tav>
                                        <p:tav tm="100000">
                                          <p:val>
                                            <p:strVal val="#ppt_x"/>
                                          </p:val>
                                        </p:tav>
                                      </p:tavLst>
                                    </p:anim>
                                    <p:anim calcmode="lin" valueType="num">
                                      <p:cBhvr>
                                        <p:cTn id="18" dur="1000" fill="hold"/>
                                        <p:tgtEl>
                                          <p:spTgt spid="76595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765956">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765956">
                                            <p:txEl>
                                              <p:pRg st="1" end="1"/>
                                            </p:txEl>
                                          </p:spTgt>
                                        </p:tgtEl>
                                        <p:attrNameLst>
                                          <p:attrName>style.visibility</p:attrName>
                                        </p:attrNameLst>
                                      </p:cBhvr>
                                      <p:to>
                                        <p:strVal val="visible"/>
                                      </p:to>
                                    </p:set>
                                    <p:anim calcmode="lin" valueType="num">
                                      <p:cBhvr>
                                        <p:cTn id="24" dur="1000" fill="hold"/>
                                        <p:tgtEl>
                                          <p:spTgt spid="765956">
                                            <p:txEl>
                                              <p:pRg st="1" end="1"/>
                                            </p:txEl>
                                          </p:spTgt>
                                        </p:tgtEl>
                                        <p:attrNameLst>
                                          <p:attrName>ppt_x</p:attrName>
                                        </p:attrNameLst>
                                      </p:cBhvr>
                                      <p:tavLst>
                                        <p:tav tm="0">
                                          <p:val>
                                            <p:strVal val="#ppt_x-.2"/>
                                          </p:val>
                                        </p:tav>
                                        <p:tav tm="100000">
                                          <p:val>
                                            <p:strVal val="#ppt_x"/>
                                          </p:val>
                                        </p:tav>
                                      </p:tavLst>
                                    </p:anim>
                                    <p:anim calcmode="lin" valueType="num">
                                      <p:cBhvr>
                                        <p:cTn id="25" dur="1000" fill="hold"/>
                                        <p:tgtEl>
                                          <p:spTgt spid="765956">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765956">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9" presetClass="entr" presetSubtype="0" fill="hold" grpId="0" nodeType="clickEffect">
                                  <p:stCondLst>
                                    <p:cond delay="0"/>
                                  </p:stCondLst>
                                  <p:childTnLst>
                                    <p:set>
                                      <p:cBhvr>
                                        <p:cTn id="30" dur="1" fill="hold">
                                          <p:stCondLst>
                                            <p:cond delay="0"/>
                                          </p:stCondLst>
                                        </p:cTn>
                                        <p:tgtEl>
                                          <p:spTgt spid="765956">
                                            <p:txEl>
                                              <p:pRg st="2" end="2"/>
                                            </p:txEl>
                                          </p:spTgt>
                                        </p:tgtEl>
                                        <p:attrNameLst>
                                          <p:attrName>style.visibility</p:attrName>
                                        </p:attrNameLst>
                                      </p:cBhvr>
                                      <p:to>
                                        <p:strVal val="visible"/>
                                      </p:to>
                                    </p:set>
                                    <p:anim calcmode="lin" valueType="num">
                                      <p:cBhvr>
                                        <p:cTn id="31" dur="1000" fill="hold"/>
                                        <p:tgtEl>
                                          <p:spTgt spid="765956">
                                            <p:txEl>
                                              <p:pRg st="2" end="2"/>
                                            </p:txEl>
                                          </p:spTgt>
                                        </p:tgtEl>
                                        <p:attrNameLst>
                                          <p:attrName>ppt_x</p:attrName>
                                        </p:attrNameLst>
                                      </p:cBhvr>
                                      <p:tavLst>
                                        <p:tav tm="0">
                                          <p:val>
                                            <p:strVal val="#ppt_x-.2"/>
                                          </p:val>
                                        </p:tav>
                                        <p:tav tm="100000">
                                          <p:val>
                                            <p:strVal val="#ppt_x"/>
                                          </p:val>
                                        </p:tav>
                                      </p:tavLst>
                                    </p:anim>
                                    <p:anim calcmode="lin" valueType="num">
                                      <p:cBhvr>
                                        <p:cTn id="32" dur="1000" fill="hold"/>
                                        <p:tgtEl>
                                          <p:spTgt spid="765956">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76595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5954" grpId="0"/>
      <p:bldP spid="765955" grpId="0" build="p"/>
      <p:bldP spid="765956"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Segnaposto data 3"/>
          <p:cNvSpPr>
            <a:spLocks noGrp="1"/>
          </p:cNvSpPr>
          <p:nvPr>
            <p:ph type="dt" sz="quarter" idx="10"/>
          </p:nvPr>
        </p:nvSpPr>
        <p:spPr bwMode="auto">
          <a:noFill/>
          <a:ln>
            <a:miter lim="800000"/>
            <a:headEnd/>
            <a:tailEnd/>
          </a:ln>
        </p:spPr>
        <p:txBody>
          <a:bodyPr/>
          <a:lstStyle/>
          <a:p>
            <a:pPr eaLnBrk="0" hangingPunct="0">
              <a:buSzPct val="110000"/>
              <a:buFont typeface="Arial" charset="0"/>
              <a:buNone/>
            </a:pPr>
            <a:fld id="{BEC7E633-AE40-4001-B3EA-B68C16183CEC}" type="datetime1">
              <a:rPr lang="en-US" altLang="en-US" smtClean="0">
                <a:solidFill>
                  <a:srgbClr val="FFFFFF"/>
                </a:solidFill>
                <a:latin typeface="Arial" charset="0"/>
              </a:rPr>
              <a:pPr eaLnBrk="0" hangingPunct="0">
                <a:buSzPct val="110000"/>
                <a:buFont typeface="Arial" charset="0"/>
                <a:buNone/>
              </a:pPr>
              <a:t>12/10/2016</a:t>
            </a:fld>
            <a:endParaRPr lang="en-US" altLang="en-US" smtClean="0">
              <a:solidFill>
                <a:srgbClr val="FFFFFF"/>
              </a:solidFill>
              <a:latin typeface="Arial" charset="0"/>
            </a:endParaRPr>
          </a:p>
        </p:txBody>
      </p:sp>
      <p:sp>
        <p:nvSpPr>
          <p:cNvPr id="11267" name="Segnaposto piè di pagina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buSzPct val="100000"/>
            </a:pPr>
            <a:r>
              <a:rPr lang="en-US" altLang="en-US" smtClean="0">
                <a:solidFill>
                  <a:srgbClr val="FFFFFF"/>
                </a:solidFill>
                <a:ea typeface="ＭＳ Ｐゴシック" pitchFamily="34" charset="-128"/>
              </a:rPr>
              <a:t>İvana Roagna tərəfindən təqdim olundu</a:t>
            </a:r>
          </a:p>
        </p:txBody>
      </p:sp>
      <p:sp>
        <p:nvSpPr>
          <p:cNvPr id="11268" name="Segnaposto numero diapositiva 5"/>
          <p:cNvSpPr>
            <a:spLocks noGrp="1"/>
          </p:cNvSpPr>
          <p:nvPr>
            <p:ph type="sldNum" sz="quarter" idx="12"/>
          </p:nvPr>
        </p:nvSpPr>
        <p:spPr bwMode="auto">
          <a:noFill/>
          <a:ln>
            <a:miter lim="800000"/>
            <a:headEnd/>
            <a:tailEnd/>
          </a:ln>
        </p:spPr>
        <p:txBody>
          <a:bodyPr/>
          <a:lstStyle/>
          <a:p>
            <a:pPr eaLnBrk="0" hangingPunct="0">
              <a:buSzPct val="110000"/>
              <a:buFont typeface="Arial" charset="0"/>
              <a:buNone/>
            </a:pPr>
            <a:fld id="{4611F3AA-B0EE-4916-A52B-1B6BF2DC898D}" type="slidenum">
              <a:rPr lang="en-US" altLang="en-US" smtClean="0">
                <a:solidFill>
                  <a:srgbClr val="FFFFFF"/>
                </a:solidFill>
                <a:latin typeface="Arial" charset="0"/>
              </a:rPr>
              <a:pPr eaLnBrk="0" hangingPunct="0">
                <a:buSzPct val="110000"/>
                <a:buFont typeface="Arial" charset="0"/>
                <a:buNone/>
              </a:pPr>
              <a:t>10</a:t>
            </a:fld>
            <a:endParaRPr lang="en-US" altLang="en-US" smtClean="0">
              <a:solidFill>
                <a:srgbClr val="FFFFFF"/>
              </a:solidFill>
              <a:latin typeface="Arial" charset="0"/>
            </a:endParaRPr>
          </a:p>
        </p:txBody>
      </p:sp>
      <p:sp>
        <p:nvSpPr>
          <p:cNvPr id="791554" name="Rectangle 2"/>
          <p:cNvSpPr>
            <a:spLocks noGrp="1" noChangeArrowheads="1"/>
          </p:cNvSpPr>
          <p:nvPr>
            <p:ph type="title"/>
          </p:nvPr>
        </p:nvSpPr>
        <p:spPr>
          <a:xfrm>
            <a:off x="468313" y="188913"/>
            <a:ext cx="8229600" cy="868362"/>
          </a:xfrm>
        </p:spPr>
        <p:txBody>
          <a:bodyPr/>
          <a:lstStyle/>
          <a:p>
            <a:r>
              <a:rPr lang="en-US" altLang="en-US" smtClean="0">
                <a:solidFill>
                  <a:srgbClr val="2C7C9F"/>
                </a:solidFill>
                <a:ea typeface="ＭＳ Ｐゴシック" pitchFamily="34" charset="-128"/>
              </a:rPr>
              <a:t>Şəxsi həyat anlayışı   </a:t>
            </a:r>
          </a:p>
        </p:txBody>
      </p:sp>
      <p:sp>
        <p:nvSpPr>
          <p:cNvPr id="791555" name="Rectangle 3"/>
          <p:cNvSpPr>
            <a:spLocks noGrp="1" noChangeArrowheads="1"/>
          </p:cNvSpPr>
          <p:nvPr>
            <p:ph type="body" idx="1"/>
          </p:nvPr>
        </p:nvSpPr>
        <p:spPr bwMode="auto">
          <a:xfrm>
            <a:off x="179388" y="1412875"/>
            <a:ext cx="8507412" cy="5732463"/>
          </a:xfrm>
        </p:spPr>
        <p:txBody>
          <a:bodyPr wrap="square" numCol="1" anchor="t" anchorCtr="0" compatLnSpc="1">
            <a:prstTxWarp prst="textNoShape">
              <a:avLst/>
            </a:prstTxWarp>
          </a:bodyPr>
          <a:lstStyle/>
          <a:p>
            <a:pPr lvl="1" algn="just"/>
            <a:endParaRPr lang="it-IT" altLang="lv-LV" smtClean="0">
              <a:ea typeface="ＭＳ Ｐゴシック" pitchFamily="34" charset="-128"/>
            </a:endParaRPr>
          </a:p>
          <a:p>
            <a:pPr lvl="1" algn="just"/>
            <a:endParaRPr lang="it-IT" altLang="lv-LV" smtClean="0">
              <a:ea typeface="ＭＳ Ｐゴシック" pitchFamily="34" charset="-128"/>
            </a:endParaRPr>
          </a:p>
        </p:txBody>
      </p:sp>
      <p:sp>
        <p:nvSpPr>
          <p:cNvPr id="791556" name="Text Box 4"/>
          <p:cNvSpPr txBox="1">
            <a:spLocks noChangeArrowheads="1"/>
          </p:cNvSpPr>
          <p:nvPr/>
        </p:nvSpPr>
        <p:spPr bwMode="auto">
          <a:xfrm>
            <a:off x="684213" y="1268413"/>
            <a:ext cx="7416800" cy="3540125"/>
          </a:xfrm>
          <a:prstGeom prst="rect">
            <a:avLst/>
          </a:prstGeom>
          <a:noFill/>
          <a:ln w="9525">
            <a:noFill/>
            <a:miter lim="800000"/>
            <a:headEnd/>
            <a:tailEnd/>
          </a:ln>
        </p:spPr>
        <p:txBody>
          <a:bodyPr>
            <a:spAutoFit/>
          </a:bodyPr>
          <a:lstStyle/>
          <a:p>
            <a:pPr algn="just">
              <a:spcBef>
                <a:spcPct val="50000"/>
              </a:spcBef>
              <a:buFontTx/>
              <a:buChar char="•"/>
            </a:pPr>
            <a:r>
              <a:rPr lang="en-US" altLang="en-US" sz="2800">
                <a:solidFill>
                  <a:srgbClr val="244A58"/>
                </a:solidFill>
                <a:cs typeface="Arial" charset="0"/>
              </a:rPr>
              <a:t>  </a:t>
            </a:r>
            <a:r>
              <a:rPr lang="az-Latn-AZ" altLang="en-US" sz="2800">
                <a:solidFill>
                  <a:srgbClr val="244A58"/>
                </a:solidFill>
                <a:cs typeface="Arial" charset="0"/>
              </a:rPr>
              <a:t>Məcburi müalicə</a:t>
            </a:r>
            <a:r>
              <a:rPr lang="en-US" altLang="en-US" sz="2800">
                <a:solidFill>
                  <a:srgbClr val="244A58"/>
                </a:solidFill>
                <a:cs typeface="Arial" charset="0"/>
              </a:rPr>
              <a:t>;</a:t>
            </a:r>
          </a:p>
          <a:p>
            <a:pPr algn="just">
              <a:spcBef>
                <a:spcPct val="50000"/>
              </a:spcBef>
              <a:buFontTx/>
              <a:buChar char="•"/>
            </a:pPr>
            <a:r>
              <a:rPr lang="en-US" altLang="en-US" sz="2800">
                <a:solidFill>
                  <a:srgbClr val="244A58"/>
                </a:solidFill>
                <a:cs typeface="Arial" charset="0"/>
              </a:rPr>
              <a:t> </a:t>
            </a:r>
            <a:r>
              <a:rPr lang="az-Latn-AZ" altLang="en-US" sz="2800">
                <a:solidFill>
                  <a:srgbClr val="244A58"/>
                </a:solidFill>
                <a:cs typeface="Arial" charset="0"/>
              </a:rPr>
              <a:t>Hüquqi əlaqələrin </a:t>
            </a:r>
            <a:r>
              <a:rPr lang="en-US" altLang="en-US" sz="2800">
                <a:solidFill>
                  <a:srgbClr val="244A58"/>
                </a:solidFill>
                <a:cs typeface="Arial" charset="0"/>
              </a:rPr>
              <a:t>müəyyən edilməsi (məsələn, atalığın müəyyən olunması prosedurları);</a:t>
            </a:r>
          </a:p>
          <a:p>
            <a:pPr algn="just">
              <a:spcBef>
                <a:spcPct val="50000"/>
              </a:spcBef>
              <a:buFontTx/>
              <a:buChar char="•"/>
            </a:pPr>
            <a:r>
              <a:rPr lang="en-US" altLang="en-US" sz="2800">
                <a:solidFill>
                  <a:srgbClr val="244A58"/>
                </a:solidFill>
                <a:cs typeface="Arial" charset="0"/>
              </a:rPr>
              <a:t> Dövlət tərəfindən şəxsi məlumatların toplanması və bu məlumatların fərdlər tərəfindən əldə edilməsi;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91554"/>
                                        </p:tgtEl>
                                        <p:attrNameLst>
                                          <p:attrName>style.visibility</p:attrName>
                                        </p:attrNameLst>
                                      </p:cBhvr>
                                      <p:to>
                                        <p:strVal val="visible"/>
                                      </p:to>
                                    </p:set>
                                    <p:animEffect transition="in" filter="randombar(horizontal)">
                                      <p:cBhvr>
                                        <p:cTn id="7" dur="600">
                                          <p:stCondLst>
                                            <p:cond delay="0"/>
                                          </p:stCondLst>
                                        </p:cTn>
                                        <p:tgtEl>
                                          <p:spTgt spid="791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nodePh="1">
                                  <p:stCondLst>
                                    <p:cond delay="0"/>
                                  </p:stCondLst>
                                  <p:endCondLst>
                                    <p:cond evt="begin" delay="0">
                                      <p:tn val="10"/>
                                    </p:cond>
                                  </p:endCondLst>
                                  <p:childTnLst>
                                    <p:set>
                                      <p:cBhvr>
                                        <p:cTn id="11" dur="1" fill="hold">
                                          <p:stCondLst>
                                            <p:cond delay="0"/>
                                          </p:stCondLst>
                                        </p:cTn>
                                        <p:tgtEl>
                                          <p:spTgt spid="791555">
                                            <p:txEl>
                                              <p:pRg st="0" end="0"/>
                                            </p:txEl>
                                          </p:spTgt>
                                        </p:tgtEl>
                                        <p:attrNameLst>
                                          <p:attrName>style.visibility</p:attrName>
                                        </p:attrNameLst>
                                      </p:cBhvr>
                                      <p:to>
                                        <p:strVal val="visible"/>
                                      </p:to>
                                    </p:set>
                                    <p:animEffect transition="in" filter="randombar(horizontal)">
                                      <p:cBhvr>
                                        <p:cTn id="12" dur="500"/>
                                        <p:tgtEl>
                                          <p:spTgt spid="7915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9" presetClass="entr" presetSubtype="0" fill="hold" grpId="0" nodeType="clickEffect">
                                  <p:stCondLst>
                                    <p:cond delay="0"/>
                                  </p:stCondLst>
                                  <p:childTnLst>
                                    <p:set>
                                      <p:cBhvr>
                                        <p:cTn id="16" dur="1" fill="hold">
                                          <p:stCondLst>
                                            <p:cond delay="0"/>
                                          </p:stCondLst>
                                        </p:cTn>
                                        <p:tgtEl>
                                          <p:spTgt spid="791556">
                                            <p:txEl>
                                              <p:pRg st="0" end="0"/>
                                            </p:txEl>
                                          </p:spTgt>
                                        </p:tgtEl>
                                        <p:attrNameLst>
                                          <p:attrName>style.visibility</p:attrName>
                                        </p:attrNameLst>
                                      </p:cBhvr>
                                      <p:to>
                                        <p:strVal val="visible"/>
                                      </p:to>
                                    </p:set>
                                    <p:anim calcmode="lin" valueType="num">
                                      <p:cBhvr>
                                        <p:cTn id="17" dur="1000" fill="hold"/>
                                        <p:tgtEl>
                                          <p:spTgt spid="791556">
                                            <p:txEl>
                                              <p:pRg st="0" end="0"/>
                                            </p:txEl>
                                          </p:spTgt>
                                        </p:tgtEl>
                                        <p:attrNameLst>
                                          <p:attrName>ppt_x</p:attrName>
                                        </p:attrNameLst>
                                      </p:cBhvr>
                                      <p:tavLst>
                                        <p:tav tm="0">
                                          <p:val>
                                            <p:strVal val="#ppt_x-.2"/>
                                          </p:val>
                                        </p:tav>
                                        <p:tav tm="100000">
                                          <p:val>
                                            <p:strVal val="#ppt_x"/>
                                          </p:val>
                                        </p:tav>
                                      </p:tavLst>
                                    </p:anim>
                                    <p:anim calcmode="lin" valueType="num">
                                      <p:cBhvr>
                                        <p:cTn id="18" dur="1000" fill="hold"/>
                                        <p:tgtEl>
                                          <p:spTgt spid="79155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791556">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791556">
                                            <p:txEl>
                                              <p:pRg st="1" end="1"/>
                                            </p:txEl>
                                          </p:spTgt>
                                        </p:tgtEl>
                                        <p:attrNameLst>
                                          <p:attrName>style.visibility</p:attrName>
                                        </p:attrNameLst>
                                      </p:cBhvr>
                                      <p:to>
                                        <p:strVal val="visible"/>
                                      </p:to>
                                    </p:set>
                                    <p:anim calcmode="lin" valueType="num">
                                      <p:cBhvr>
                                        <p:cTn id="24" dur="1000" fill="hold"/>
                                        <p:tgtEl>
                                          <p:spTgt spid="791556">
                                            <p:txEl>
                                              <p:pRg st="1" end="1"/>
                                            </p:txEl>
                                          </p:spTgt>
                                        </p:tgtEl>
                                        <p:attrNameLst>
                                          <p:attrName>ppt_x</p:attrName>
                                        </p:attrNameLst>
                                      </p:cBhvr>
                                      <p:tavLst>
                                        <p:tav tm="0">
                                          <p:val>
                                            <p:strVal val="#ppt_x-.2"/>
                                          </p:val>
                                        </p:tav>
                                        <p:tav tm="100000">
                                          <p:val>
                                            <p:strVal val="#ppt_x"/>
                                          </p:val>
                                        </p:tav>
                                      </p:tavLst>
                                    </p:anim>
                                    <p:anim calcmode="lin" valueType="num">
                                      <p:cBhvr>
                                        <p:cTn id="25" dur="1000" fill="hold"/>
                                        <p:tgtEl>
                                          <p:spTgt spid="791556">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791556">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9" presetClass="entr" presetSubtype="0" fill="hold" grpId="0" nodeType="clickEffect">
                                  <p:stCondLst>
                                    <p:cond delay="0"/>
                                  </p:stCondLst>
                                  <p:childTnLst>
                                    <p:set>
                                      <p:cBhvr>
                                        <p:cTn id="30" dur="1" fill="hold">
                                          <p:stCondLst>
                                            <p:cond delay="0"/>
                                          </p:stCondLst>
                                        </p:cTn>
                                        <p:tgtEl>
                                          <p:spTgt spid="791556">
                                            <p:txEl>
                                              <p:pRg st="2" end="2"/>
                                            </p:txEl>
                                          </p:spTgt>
                                        </p:tgtEl>
                                        <p:attrNameLst>
                                          <p:attrName>style.visibility</p:attrName>
                                        </p:attrNameLst>
                                      </p:cBhvr>
                                      <p:to>
                                        <p:strVal val="visible"/>
                                      </p:to>
                                    </p:set>
                                    <p:anim calcmode="lin" valueType="num">
                                      <p:cBhvr>
                                        <p:cTn id="31" dur="1000" fill="hold"/>
                                        <p:tgtEl>
                                          <p:spTgt spid="791556">
                                            <p:txEl>
                                              <p:pRg st="2" end="2"/>
                                            </p:txEl>
                                          </p:spTgt>
                                        </p:tgtEl>
                                        <p:attrNameLst>
                                          <p:attrName>ppt_x</p:attrName>
                                        </p:attrNameLst>
                                      </p:cBhvr>
                                      <p:tavLst>
                                        <p:tav tm="0">
                                          <p:val>
                                            <p:strVal val="#ppt_x-.2"/>
                                          </p:val>
                                        </p:tav>
                                        <p:tav tm="100000">
                                          <p:val>
                                            <p:strVal val="#ppt_x"/>
                                          </p:val>
                                        </p:tav>
                                      </p:tavLst>
                                    </p:anim>
                                    <p:anim calcmode="lin" valueType="num">
                                      <p:cBhvr>
                                        <p:cTn id="32" dur="1000" fill="hold"/>
                                        <p:tgtEl>
                                          <p:spTgt spid="791556">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79155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1554" grpId="0"/>
      <p:bldP spid="791555" grpId="0" build="p"/>
      <p:bldP spid="791556"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Brezza.thmx</Template>
  <TotalTime>1502</TotalTime>
  <Words>2009</Words>
  <Application>Microsoft Macintosh PowerPoint</Application>
  <PresentationFormat>Экран (4:3)</PresentationFormat>
  <Paragraphs>118</Paragraphs>
  <Slides>10</Slides>
  <Notes>10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10</vt:i4>
      </vt:variant>
    </vt:vector>
  </HeadingPairs>
  <TitlesOfParts>
    <vt:vector size="17" baseType="lpstr">
      <vt:lpstr>Arial</vt:lpstr>
      <vt:lpstr>ＭＳ Ｐゴシック</vt:lpstr>
      <vt:lpstr>Wingdings 2</vt:lpstr>
      <vt:lpstr>Calibri</vt:lpstr>
      <vt:lpstr>Comic Sans MS</vt:lpstr>
      <vt:lpstr>Breeze</vt:lpstr>
      <vt:lpstr>Microsoft Clip Gallery</vt:lpstr>
      <vt:lpstr>Şəxsi həyata hörmət hüququ</vt:lpstr>
      <vt:lpstr>Şəxsi həyat anlayışı</vt:lpstr>
      <vt:lpstr>Şəxsi həyat anlayışı</vt:lpstr>
      <vt:lpstr>Şəxsi həyat anlayışı</vt:lpstr>
      <vt:lpstr>Şəxsi həyat anlayışı</vt:lpstr>
      <vt:lpstr>Şəxsi həyat anlayışı</vt:lpstr>
      <vt:lpstr>Şəxsi həyat anlayışı   </vt:lpstr>
      <vt:lpstr>Şəxsi həyat anlayışı   </vt:lpstr>
      <vt:lpstr>Şəxsi həyat anlayışı   </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 to an effective remedy</dc:title>
  <dc:creator>Ivana  Roagna</dc:creator>
  <cp:lastModifiedBy>Eldar</cp:lastModifiedBy>
  <cp:revision>34</cp:revision>
  <cp:lastPrinted>2013-05-31T14:16:46Z</cp:lastPrinted>
  <dcterms:created xsi:type="dcterms:W3CDTF">2013-05-30T06:51:04Z</dcterms:created>
  <dcterms:modified xsi:type="dcterms:W3CDTF">2016-12-10T12:53:48Z</dcterms:modified>
</cp:coreProperties>
</file>