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0" r:id="rId1"/>
  </p:sldMasterIdLst>
  <p:notesMasterIdLst>
    <p:notesMasterId r:id="rId25"/>
  </p:notesMasterIdLst>
  <p:sldIdLst>
    <p:sldId id="269" r:id="rId2"/>
    <p:sldId id="271" r:id="rId3"/>
    <p:sldId id="273" r:id="rId4"/>
    <p:sldId id="256" r:id="rId5"/>
    <p:sldId id="257" r:id="rId6"/>
    <p:sldId id="274" r:id="rId7"/>
    <p:sldId id="258" r:id="rId8"/>
    <p:sldId id="260" r:id="rId9"/>
    <p:sldId id="272" r:id="rId10"/>
    <p:sldId id="263" r:id="rId11"/>
    <p:sldId id="264" r:id="rId12"/>
    <p:sldId id="268" r:id="rId13"/>
    <p:sldId id="265" r:id="rId14"/>
    <p:sldId id="275" r:id="rId15"/>
    <p:sldId id="276" r:id="rId16"/>
    <p:sldId id="266" r:id="rId17"/>
    <p:sldId id="267" r:id="rId18"/>
    <p:sldId id="277" r:id="rId19"/>
    <p:sldId id="278" r:id="rId20"/>
    <p:sldId id="279" r:id="rId21"/>
    <p:sldId id="280" r:id="rId22"/>
    <p:sldId id="281" r:id="rId23"/>
    <p:sldId id="270" r:id="rId2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78" d="100"/>
          <a:sy n="78" d="100"/>
        </p:scale>
        <p:origin x="-1740"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1FC3AFF-E7B9-4AEF-9CEB-BBB04662BC61}" type="datetimeFigureOut">
              <a:rPr lang="en-US"/>
              <a:pPr>
                <a:defRPr/>
              </a:pPr>
              <a:t>12/10/2016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BCDDCA9-A88C-4A17-A05C-8AB87F4DFB5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en-US" smtClean="0"/>
          </a:p>
        </p:txBody>
      </p:sp>
      <p:sp>
        <p:nvSpPr>
          <p:cNvPr id="4" name="Номер слайда 3"/>
          <p:cNvSpPr>
            <a:spLocks noGrp="1"/>
          </p:cNvSpPr>
          <p:nvPr>
            <p:ph type="sldNum" sz="quarter" idx="5"/>
          </p:nvPr>
        </p:nvSpPr>
        <p:spPr/>
        <p:txBody>
          <a:bodyPr/>
          <a:lstStyle/>
          <a:p>
            <a:pPr>
              <a:defRPr/>
            </a:pPr>
            <a:fld id="{31481957-A02C-4B06-8CC1-6C92406EF2F2}" type="slidenum">
              <a:rPr lang="en-US" smtClean="0"/>
              <a:pPr>
                <a:defRPr/>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en-US" smtClean="0"/>
          </a:p>
        </p:txBody>
      </p:sp>
      <p:sp>
        <p:nvSpPr>
          <p:cNvPr id="4" name="Номер слайда 3"/>
          <p:cNvSpPr>
            <a:spLocks noGrp="1"/>
          </p:cNvSpPr>
          <p:nvPr>
            <p:ph type="sldNum" sz="quarter" idx="5"/>
          </p:nvPr>
        </p:nvSpPr>
        <p:spPr/>
        <p:txBody>
          <a:bodyPr/>
          <a:lstStyle/>
          <a:p>
            <a:pPr>
              <a:defRPr/>
            </a:pPr>
            <a:fld id="{35A6698C-E0E6-4B64-9822-E51A4CD0E358}" type="slidenum">
              <a:rPr lang="en-US" smtClean="0"/>
              <a:pPr>
                <a:defRPr/>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B9DFD-8DC8-4175-9F21-D8FC7933BD7A}"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86338F51-54B5-4633-84B1-1C62112987DF}" type="datetime1">
              <a:rPr lang="tr-TR"/>
              <a:pPr>
                <a:defRPr/>
              </a:pPr>
              <a:t>10.12.2016</a:t>
            </a:fld>
            <a:endParaRPr lang="tr-TR"/>
          </a:p>
        </p:txBody>
      </p:sp>
      <p:sp>
        <p:nvSpPr>
          <p:cNvPr id="5" name="Нижний колонтитул 18"/>
          <p:cNvSpPr>
            <a:spLocks noGrp="1"/>
          </p:cNvSpPr>
          <p:nvPr>
            <p:ph type="ftr" sz="quarter" idx="11"/>
          </p:nvPr>
        </p:nvSpPr>
        <p:spPr/>
        <p:txBody>
          <a:bodyPr/>
          <a:lstStyle>
            <a:lvl1pPr>
              <a:defRPr/>
            </a:lvl1pPr>
          </a:lstStyle>
          <a:p>
            <a:pPr>
              <a:defRPr/>
            </a:pPr>
            <a:endParaRPr lang="tr-TR"/>
          </a:p>
        </p:txBody>
      </p:sp>
      <p:sp>
        <p:nvSpPr>
          <p:cNvPr id="6" name="Номер слайда 26"/>
          <p:cNvSpPr>
            <a:spLocks noGrp="1"/>
          </p:cNvSpPr>
          <p:nvPr>
            <p:ph type="sldNum" sz="quarter" idx="12"/>
          </p:nvPr>
        </p:nvSpPr>
        <p:spPr/>
        <p:txBody>
          <a:bodyPr/>
          <a:lstStyle>
            <a:lvl1pPr>
              <a:defRPr/>
            </a:lvl1pPr>
          </a:lstStyle>
          <a:p>
            <a:pPr>
              <a:defRPr/>
            </a:pPr>
            <a:fld id="{E44AADC9-C5D8-492F-969E-5A6ACADE1ADE}"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1BC30EA9-12A3-4E7C-B221-CA2ED41278F0}" type="datetime1">
              <a:rPr lang="tr-TR"/>
              <a:pPr>
                <a:defRPr/>
              </a:pPr>
              <a:t>10.12.2016</a:t>
            </a:fld>
            <a:endParaRPr lang="tr-TR"/>
          </a:p>
        </p:txBody>
      </p:sp>
      <p:sp>
        <p:nvSpPr>
          <p:cNvPr id="5" name="Нижний колонтитул 21"/>
          <p:cNvSpPr>
            <a:spLocks noGrp="1"/>
          </p:cNvSpPr>
          <p:nvPr>
            <p:ph type="ftr" sz="quarter" idx="11"/>
          </p:nvPr>
        </p:nvSpPr>
        <p:spPr/>
        <p:txBody>
          <a:bodyPr/>
          <a:lstStyle>
            <a:lvl1pPr>
              <a:defRPr/>
            </a:lvl1pPr>
          </a:lstStyle>
          <a:p>
            <a:pPr>
              <a:defRPr/>
            </a:pPr>
            <a:endParaRPr lang="tr-TR"/>
          </a:p>
        </p:txBody>
      </p:sp>
      <p:sp>
        <p:nvSpPr>
          <p:cNvPr id="6" name="Номер слайда 17"/>
          <p:cNvSpPr>
            <a:spLocks noGrp="1"/>
          </p:cNvSpPr>
          <p:nvPr>
            <p:ph type="sldNum" sz="quarter" idx="12"/>
          </p:nvPr>
        </p:nvSpPr>
        <p:spPr/>
        <p:txBody>
          <a:bodyPr/>
          <a:lstStyle>
            <a:lvl1pPr>
              <a:defRPr/>
            </a:lvl1pPr>
          </a:lstStyle>
          <a:p>
            <a:pPr>
              <a:defRPr/>
            </a:pPr>
            <a:fld id="{47467B55-064C-4D8E-A602-A04077906FB4}" type="slidenum">
              <a:rPr lang="tr-TR"/>
              <a:pPr>
                <a:defRPr/>
              </a:pPr>
              <a:t>‹#›</a:t>
            </a:fld>
            <a:endParaRPr lang="tr-T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CFA3538-0621-441C-9999-ED1591E6C344}" type="datetime1">
              <a:rPr lang="tr-TR"/>
              <a:pPr>
                <a:defRPr/>
              </a:pPr>
              <a:t>10.12.2016</a:t>
            </a:fld>
            <a:endParaRPr lang="tr-TR"/>
          </a:p>
        </p:txBody>
      </p:sp>
      <p:sp>
        <p:nvSpPr>
          <p:cNvPr id="5" name="Нижний колонтитул 21"/>
          <p:cNvSpPr>
            <a:spLocks noGrp="1"/>
          </p:cNvSpPr>
          <p:nvPr>
            <p:ph type="ftr" sz="quarter" idx="11"/>
          </p:nvPr>
        </p:nvSpPr>
        <p:spPr/>
        <p:txBody>
          <a:bodyPr/>
          <a:lstStyle>
            <a:lvl1pPr>
              <a:defRPr/>
            </a:lvl1pPr>
          </a:lstStyle>
          <a:p>
            <a:pPr>
              <a:defRPr/>
            </a:pPr>
            <a:endParaRPr lang="tr-TR"/>
          </a:p>
        </p:txBody>
      </p:sp>
      <p:sp>
        <p:nvSpPr>
          <p:cNvPr id="6" name="Номер слайда 17"/>
          <p:cNvSpPr>
            <a:spLocks noGrp="1"/>
          </p:cNvSpPr>
          <p:nvPr>
            <p:ph type="sldNum" sz="quarter" idx="12"/>
          </p:nvPr>
        </p:nvSpPr>
        <p:spPr/>
        <p:txBody>
          <a:bodyPr/>
          <a:lstStyle>
            <a:lvl1pPr>
              <a:defRPr/>
            </a:lvl1pPr>
          </a:lstStyle>
          <a:p>
            <a:pPr>
              <a:defRPr/>
            </a:pPr>
            <a:fld id="{0E19856C-80DA-435D-8AE1-DB8D13CAE600}" type="slidenum">
              <a:rPr lang="tr-TR"/>
              <a:pPr>
                <a:defRPr/>
              </a:pPr>
              <a:t>‹#›</a:t>
            </a:fld>
            <a:endParaRPr lang="tr-T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6744EB5-4258-4BA9-95BA-772FFF035A73}" type="datetime1">
              <a:rPr lang="tr-TR"/>
              <a:pPr>
                <a:defRPr/>
              </a:pPr>
              <a:t>10.12.2016</a:t>
            </a:fld>
            <a:endParaRPr lang="tr-TR"/>
          </a:p>
        </p:txBody>
      </p:sp>
      <p:sp>
        <p:nvSpPr>
          <p:cNvPr id="5" name="Нижний колонтитул 21"/>
          <p:cNvSpPr>
            <a:spLocks noGrp="1"/>
          </p:cNvSpPr>
          <p:nvPr>
            <p:ph type="ftr" sz="quarter" idx="11"/>
          </p:nvPr>
        </p:nvSpPr>
        <p:spPr/>
        <p:txBody>
          <a:bodyPr/>
          <a:lstStyle>
            <a:lvl1pPr>
              <a:defRPr/>
            </a:lvl1pPr>
          </a:lstStyle>
          <a:p>
            <a:pPr>
              <a:defRPr/>
            </a:pPr>
            <a:endParaRPr lang="tr-TR"/>
          </a:p>
        </p:txBody>
      </p:sp>
      <p:sp>
        <p:nvSpPr>
          <p:cNvPr id="6" name="Номер слайда 17"/>
          <p:cNvSpPr>
            <a:spLocks noGrp="1"/>
          </p:cNvSpPr>
          <p:nvPr>
            <p:ph type="sldNum" sz="quarter" idx="12"/>
          </p:nvPr>
        </p:nvSpPr>
        <p:spPr/>
        <p:txBody>
          <a:bodyPr/>
          <a:lstStyle>
            <a:lvl1pPr>
              <a:defRPr/>
            </a:lvl1pPr>
          </a:lstStyle>
          <a:p>
            <a:pPr>
              <a:defRPr/>
            </a:pPr>
            <a:fld id="{3163BF52-A860-4BE6-84A6-2FC4E9EF947A}" type="slidenum">
              <a:rPr lang="tr-TR"/>
              <a:pPr>
                <a:defRPr/>
              </a:pPr>
              <a:t>‹#›</a:t>
            </a:fld>
            <a:endParaRPr lang="tr-T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FBA470D-7164-4D40-9DAA-A15C5AD9ACC8}" type="datetime1">
              <a:rPr lang="tr-TR"/>
              <a:pPr>
                <a:defRPr/>
              </a:pPr>
              <a:t>10.12.2016</a:t>
            </a:fld>
            <a:endParaRPr lang="tr-TR"/>
          </a:p>
        </p:txBody>
      </p:sp>
      <p:sp>
        <p:nvSpPr>
          <p:cNvPr id="5" name="Нижний колонтитул 4"/>
          <p:cNvSpPr>
            <a:spLocks noGrp="1"/>
          </p:cNvSpPr>
          <p:nvPr>
            <p:ph type="ftr" sz="quarter" idx="11"/>
          </p:nvPr>
        </p:nvSpPr>
        <p:spPr/>
        <p:txBody>
          <a:bodyPr/>
          <a:lstStyle>
            <a:lvl1pPr>
              <a:defRPr/>
            </a:lvl1pPr>
          </a:lstStyle>
          <a:p>
            <a:pPr>
              <a:defRPr/>
            </a:pPr>
            <a:endParaRPr lang="tr-TR"/>
          </a:p>
        </p:txBody>
      </p:sp>
      <p:sp>
        <p:nvSpPr>
          <p:cNvPr id="6" name="Номер слайда 5"/>
          <p:cNvSpPr>
            <a:spLocks noGrp="1"/>
          </p:cNvSpPr>
          <p:nvPr>
            <p:ph type="sldNum" sz="quarter" idx="12"/>
          </p:nvPr>
        </p:nvSpPr>
        <p:spPr/>
        <p:txBody>
          <a:bodyPr/>
          <a:lstStyle>
            <a:lvl1pPr>
              <a:defRPr/>
            </a:lvl1pPr>
          </a:lstStyle>
          <a:p>
            <a:pPr>
              <a:defRPr/>
            </a:pPr>
            <a:fld id="{932F5EFE-3BAB-4B7F-A81E-1A0AC559C115}"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4922AA47-0359-4659-B96D-5EA97CA490BC}" type="datetime1">
              <a:rPr lang="tr-TR"/>
              <a:pPr>
                <a:defRPr/>
              </a:pPr>
              <a:t>10.12.2016</a:t>
            </a:fld>
            <a:endParaRPr lang="tr-TR"/>
          </a:p>
        </p:txBody>
      </p:sp>
      <p:sp>
        <p:nvSpPr>
          <p:cNvPr id="6" name="Нижний колонтитул 21"/>
          <p:cNvSpPr>
            <a:spLocks noGrp="1"/>
          </p:cNvSpPr>
          <p:nvPr>
            <p:ph type="ftr" sz="quarter" idx="11"/>
          </p:nvPr>
        </p:nvSpPr>
        <p:spPr/>
        <p:txBody>
          <a:bodyPr/>
          <a:lstStyle>
            <a:lvl1pPr>
              <a:defRPr/>
            </a:lvl1pPr>
          </a:lstStyle>
          <a:p>
            <a:pPr>
              <a:defRPr/>
            </a:pPr>
            <a:endParaRPr lang="tr-TR"/>
          </a:p>
        </p:txBody>
      </p:sp>
      <p:sp>
        <p:nvSpPr>
          <p:cNvPr id="7" name="Номер слайда 17"/>
          <p:cNvSpPr>
            <a:spLocks noGrp="1"/>
          </p:cNvSpPr>
          <p:nvPr>
            <p:ph type="sldNum" sz="quarter" idx="12"/>
          </p:nvPr>
        </p:nvSpPr>
        <p:spPr/>
        <p:txBody>
          <a:bodyPr/>
          <a:lstStyle>
            <a:lvl1pPr>
              <a:defRPr/>
            </a:lvl1pPr>
          </a:lstStyle>
          <a:p>
            <a:pPr>
              <a:defRPr/>
            </a:pPr>
            <a:fld id="{93646A13-E9A4-4C40-B52D-D614460744D9}" type="slidenum">
              <a:rPr lang="tr-TR"/>
              <a:pPr>
                <a:defRPr/>
              </a:pPr>
              <a:t>‹#›</a:t>
            </a:fld>
            <a:endParaRPr lang="tr-T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E1AC099A-E111-429F-A3E0-47FC5A60964A}" type="datetime1">
              <a:rPr lang="tr-TR"/>
              <a:pPr>
                <a:defRPr/>
              </a:pPr>
              <a:t>10.12.2016</a:t>
            </a:fld>
            <a:endParaRPr lang="tr-TR"/>
          </a:p>
        </p:txBody>
      </p:sp>
      <p:sp>
        <p:nvSpPr>
          <p:cNvPr id="8" name="Нижний колонтитул 21"/>
          <p:cNvSpPr>
            <a:spLocks noGrp="1"/>
          </p:cNvSpPr>
          <p:nvPr>
            <p:ph type="ftr" sz="quarter" idx="11"/>
          </p:nvPr>
        </p:nvSpPr>
        <p:spPr/>
        <p:txBody>
          <a:bodyPr/>
          <a:lstStyle>
            <a:lvl1pPr>
              <a:defRPr/>
            </a:lvl1pPr>
          </a:lstStyle>
          <a:p>
            <a:pPr>
              <a:defRPr/>
            </a:pPr>
            <a:endParaRPr lang="tr-TR"/>
          </a:p>
        </p:txBody>
      </p:sp>
      <p:sp>
        <p:nvSpPr>
          <p:cNvPr id="9" name="Номер слайда 17"/>
          <p:cNvSpPr>
            <a:spLocks noGrp="1"/>
          </p:cNvSpPr>
          <p:nvPr>
            <p:ph type="sldNum" sz="quarter" idx="12"/>
          </p:nvPr>
        </p:nvSpPr>
        <p:spPr/>
        <p:txBody>
          <a:bodyPr/>
          <a:lstStyle>
            <a:lvl1pPr>
              <a:defRPr/>
            </a:lvl1pPr>
          </a:lstStyle>
          <a:p>
            <a:pPr>
              <a:defRPr/>
            </a:pPr>
            <a:fld id="{1652C2FE-2813-48F0-83BB-D9BDEDEF5BDA}" type="slidenum">
              <a:rPr lang="tr-TR"/>
              <a:pPr>
                <a:defRPr/>
              </a:pPr>
              <a:t>‹#›</a:t>
            </a:fld>
            <a:endParaRPr lang="tr-T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9735978A-0E65-47E3-9326-4B8C4052E971}" type="datetime1">
              <a:rPr lang="tr-TR"/>
              <a:pPr>
                <a:defRPr/>
              </a:pPr>
              <a:t>10.12.2016</a:t>
            </a:fld>
            <a:endParaRPr lang="tr-TR"/>
          </a:p>
        </p:txBody>
      </p:sp>
      <p:sp>
        <p:nvSpPr>
          <p:cNvPr id="4" name="Нижний колонтитул 21"/>
          <p:cNvSpPr>
            <a:spLocks noGrp="1"/>
          </p:cNvSpPr>
          <p:nvPr>
            <p:ph type="ftr" sz="quarter" idx="11"/>
          </p:nvPr>
        </p:nvSpPr>
        <p:spPr/>
        <p:txBody>
          <a:bodyPr/>
          <a:lstStyle>
            <a:lvl1pPr>
              <a:defRPr/>
            </a:lvl1pPr>
          </a:lstStyle>
          <a:p>
            <a:pPr>
              <a:defRPr/>
            </a:pPr>
            <a:endParaRPr lang="tr-TR"/>
          </a:p>
        </p:txBody>
      </p:sp>
      <p:sp>
        <p:nvSpPr>
          <p:cNvPr id="5" name="Номер слайда 17"/>
          <p:cNvSpPr>
            <a:spLocks noGrp="1"/>
          </p:cNvSpPr>
          <p:nvPr>
            <p:ph type="sldNum" sz="quarter" idx="12"/>
          </p:nvPr>
        </p:nvSpPr>
        <p:spPr/>
        <p:txBody>
          <a:bodyPr/>
          <a:lstStyle>
            <a:lvl1pPr>
              <a:defRPr/>
            </a:lvl1pPr>
          </a:lstStyle>
          <a:p>
            <a:pPr>
              <a:defRPr/>
            </a:pPr>
            <a:fld id="{F8E8742F-96E8-43D0-A646-3DB1745A2D3B}" type="slidenum">
              <a:rPr lang="tr-TR"/>
              <a:pPr>
                <a:defRPr/>
              </a:pPr>
              <a:t>‹#›</a:t>
            </a:fld>
            <a:endParaRPr lang="tr-T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0CF1BF0C-A612-4CC2-A27E-FEF1035169B1}" type="datetime1">
              <a:rPr lang="tr-TR"/>
              <a:pPr>
                <a:defRPr/>
              </a:pPr>
              <a:t>10.12.2016</a:t>
            </a:fld>
            <a:endParaRPr lang="tr-TR"/>
          </a:p>
        </p:txBody>
      </p:sp>
      <p:sp>
        <p:nvSpPr>
          <p:cNvPr id="3" name="Нижний колонтитул 21"/>
          <p:cNvSpPr>
            <a:spLocks noGrp="1"/>
          </p:cNvSpPr>
          <p:nvPr>
            <p:ph type="ftr" sz="quarter" idx="11"/>
          </p:nvPr>
        </p:nvSpPr>
        <p:spPr/>
        <p:txBody>
          <a:bodyPr/>
          <a:lstStyle>
            <a:lvl1pPr>
              <a:defRPr/>
            </a:lvl1pPr>
          </a:lstStyle>
          <a:p>
            <a:pPr>
              <a:defRPr/>
            </a:pPr>
            <a:endParaRPr lang="tr-TR"/>
          </a:p>
        </p:txBody>
      </p:sp>
      <p:sp>
        <p:nvSpPr>
          <p:cNvPr id="4" name="Номер слайда 17"/>
          <p:cNvSpPr>
            <a:spLocks noGrp="1"/>
          </p:cNvSpPr>
          <p:nvPr>
            <p:ph type="sldNum" sz="quarter" idx="12"/>
          </p:nvPr>
        </p:nvSpPr>
        <p:spPr/>
        <p:txBody>
          <a:bodyPr/>
          <a:lstStyle>
            <a:lvl1pPr>
              <a:defRPr/>
            </a:lvl1pPr>
          </a:lstStyle>
          <a:p>
            <a:pPr>
              <a:defRPr/>
            </a:pPr>
            <a:fld id="{8D376E90-E86E-4E78-AD10-81C6FC62BC31}" type="slidenum">
              <a:rPr lang="tr-TR"/>
              <a:pPr>
                <a:defRPr/>
              </a:pPr>
              <a:t>‹#›</a:t>
            </a:fld>
            <a:endParaRPr lang="tr-T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B3124959-C988-439F-ABBE-DF532D152FD8}" type="datetime1">
              <a:rPr lang="tr-TR"/>
              <a:pPr>
                <a:defRPr/>
              </a:pPr>
              <a:t>10.12.2016</a:t>
            </a:fld>
            <a:endParaRPr lang="tr-TR"/>
          </a:p>
        </p:txBody>
      </p:sp>
      <p:sp>
        <p:nvSpPr>
          <p:cNvPr id="6" name="Нижний колонтитул 21"/>
          <p:cNvSpPr>
            <a:spLocks noGrp="1"/>
          </p:cNvSpPr>
          <p:nvPr>
            <p:ph type="ftr" sz="quarter" idx="11"/>
          </p:nvPr>
        </p:nvSpPr>
        <p:spPr/>
        <p:txBody>
          <a:bodyPr/>
          <a:lstStyle>
            <a:lvl1pPr>
              <a:defRPr/>
            </a:lvl1pPr>
          </a:lstStyle>
          <a:p>
            <a:pPr>
              <a:defRPr/>
            </a:pPr>
            <a:endParaRPr lang="tr-TR"/>
          </a:p>
        </p:txBody>
      </p:sp>
      <p:sp>
        <p:nvSpPr>
          <p:cNvPr id="7" name="Номер слайда 17"/>
          <p:cNvSpPr>
            <a:spLocks noGrp="1"/>
          </p:cNvSpPr>
          <p:nvPr>
            <p:ph type="sldNum" sz="quarter" idx="12"/>
          </p:nvPr>
        </p:nvSpPr>
        <p:spPr/>
        <p:txBody>
          <a:bodyPr/>
          <a:lstStyle>
            <a:lvl1pPr>
              <a:defRPr/>
            </a:lvl1pPr>
          </a:lstStyle>
          <a:p>
            <a:pPr>
              <a:defRPr/>
            </a:pPr>
            <a:fld id="{8A02579C-66B4-4C0E-B8EE-14B59F15B8BA}" type="slidenum">
              <a:rPr lang="tr-TR"/>
              <a:pPr>
                <a:defRPr/>
              </a:pPr>
              <a:t>‹#›</a:t>
            </a:fld>
            <a:endParaRPr lang="tr-T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814832B0-1F52-4545-8D1F-17522AA042CD}" type="datetime1">
              <a:rPr lang="tr-TR"/>
              <a:pPr>
                <a:defRPr/>
              </a:pPr>
              <a:t>10.12.2016</a:t>
            </a:fld>
            <a:endParaRPr lang="tr-TR"/>
          </a:p>
        </p:txBody>
      </p:sp>
      <p:sp>
        <p:nvSpPr>
          <p:cNvPr id="10" name="Нижний колонтитул 5"/>
          <p:cNvSpPr>
            <a:spLocks noGrp="1"/>
          </p:cNvSpPr>
          <p:nvPr>
            <p:ph type="ftr" sz="quarter" idx="11"/>
          </p:nvPr>
        </p:nvSpPr>
        <p:spPr/>
        <p:txBody>
          <a:bodyPr/>
          <a:lstStyle>
            <a:lvl1pPr>
              <a:defRPr/>
            </a:lvl1pPr>
          </a:lstStyle>
          <a:p>
            <a:pPr>
              <a:defRPr/>
            </a:pPr>
            <a:endParaRPr lang="tr-TR"/>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630EB005-A944-48F6-AEA7-66BA056E6434}" type="slidenum">
              <a:rPr lang="tr-TR"/>
              <a:pPr>
                <a:defRPr/>
              </a:pPr>
              <a:t>‹#›</a:t>
            </a:fld>
            <a:endParaRPr lang="tr-T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altLang="en-US" smtClean="0"/>
              <a:t>Образец заголовка</a:t>
            </a:r>
            <a:endParaRPr lang="en-US" alt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endParaRPr lang="en-US" alt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B30E8C05-4D68-430E-9EC3-5C0D064BA526}" type="datetime1">
              <a:rPr lang="tr-TR"/>
              <a:pPr>
                <a:defRPr/>
              </a:pPr>
              <a:t>10.12.2016</a:t>
            </a:fld>
            <a:endParaRPr lang="tr-T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A4556ED-03A3-4589-A21B-0378691F83BD}" type="slidenum">
              <a:rPr lang="tr-TR"/>
              <a:pPr>
                <a:defRPr/>
              </a:pPr>
              <a:t>‹#›</a:t>
            </a:fld>
            <a:endParaRPr lang="tr-TR"/>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235" r:id="rId1"/>
    <p:sldLayoutId id="2147484227" r:id="rId2"/>
    <p:sldLayoutId id="2147484236" r:id="rId3"/>
    <p:sldLayoutId id="2147484228" r:id="rId4"/>
    <p:sldLayoutId id="2147484229" r:id="rId5"/>
    <p:sldLayoutId id="2147484230" r:id="rId6"/>
    <p:sldLayoutId id="2147484231" r:id="rId7"/>
    <p:sldLayoutId id="2147484232" r:id="rId8"/>
    <p:sldLayoutId id="2147484237" r:id="rId9"/>
    <p:sldLayoutId id="2147484233" r:id="rId10"/>
    <p:sldLayoutId id="2147484234"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2214554"/>
            <a:ext cx="8786874" cy="64294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ru-RU" dirty="0" smtClean="0"/>
              <a:t/>
            </a:r>
            <a:br>
              <a:rPr lang="ru-RU" dirty="0" smtClean="0"/>
            </a:br>
            <a:endParaRPr lang="ru-RU" sz="3100" dirty="0">
              <a:solidFill>
                <a:srgbClr val="FFFF00"/>
              </a:solidFill>
            </a:endParaRPr>
          </a:p>
        </p:txBody>
      </p:sp>
      <p:sp>
        <p:nvSpPr>
          <p:cNvPr id="5123" name="Подзаголовок 2"/>
          <p:cNvSpPr>
            <a:spLocks noGrp="1"/>
          </p:cNvSpPr>
          <p:nvPr>
            <p:ph type="subTitle" idx="1"/>
          </p:nvPr>
        </p:nvSpPr>
        <p:spPr>
          <a:xfrm>
            <a:off x="285750" y="2901950"/>
            <a:ext cx="8715375" cy="3767138"/>
          </a:xfrm>
        </p:spPr>
        <p:txBody>
          <a:bodyPr/>
          <a:lstStyle/>
          <a:p>
            <a:pPr marR="0" algn="ctr" eaLnBrk="1" hangingPunct="1">
              <a:lnSpc>
                <a:spcPct val="80000"/>
              </a:lnSpc>
            </a:pPr>
            <a:endParaRPr lang="az-Latn-AZ" altLang="en-US" sz="2200" b="1" smtClean="0">
              <a:solidFill>
                <a:schemeClr val="bg1"/>
              </a:solidFill>
            </a:endParaRPr>
          </a:p>
          <a:p>
            <a:pPr marR="0" algn="ctr" eaLnBrk="1" hangingPunct="1">
              <a:lnSpc>
                <a:spcPct val="80000"/>
              </a:lnSpc>
            </a:pPr>
            <a:endParaRPr lang="az-Latn-AZ" altLang="en-US" sz="2200" b="1" smtClean="0">
              <a:solidFill>
                <a:schemeClr val="bg1"/>
              </a:solidFill>
            </a:endParaRPr>
          </a:p>
          <a:p>
            <a:pPr marR="0" algn="ctr" eaLnBrk="1" hangingPunct="1">
              <a:lnSpc>
                <a:spcPct val="80000"/>
              </a:lnSpc>
            </a:pPr>
            <a:r>
              <a:rPr lang="az-Latn-AZ" altLang="en-US" sz="2400" b="1" smtClean="0">
                <a:solidFill>
                  <a:schemeClr val="bg1"/>
                </a:solidFill>
              </a:rPr>
              <a:t>Avropa İnsan Hüquqları Konvesiyasının 14-cü maddəsi, “Ayrı-seçkiliyin qadağan olunması” ilə birgə götürülməklə 8-ci maddəsi “Şəxsi və ailə həyatına hörmət hüququ” </a:t>
            </a:r>
          </a:p>
          <a:p>
            <a:pPr marR="0" algn="ctr" eaLnBrk="1" hangingPunct="1">
              <a:lnSpc>
                <a:spcPct val="80000"/>
              </a:lnSpc>
            </a:pPr>
            <a:endParaRPr lang="az-Latn-AZ" altLang="en-US" sz="2200" smtClean="0">
              <a:solidFill>
                <a:schemeClr val="bg1"/>
              </a:solidFill>
            </a:endParaRPr>
          </a:p>
          <a:p>
            <a:pPr marR="0" algn="l" eaLnBrk="1" hangingPunct="1">
              <a:lnSpc>
                <a:spcPct val="80000"/>
              </a:lnSpc>
            </a:pPr>
            <a:endParaRPr lang="az-Latn-AZ" altLang="en-US" sz="2200" smtClean="0">
              <a:solidFill>
                <a:srgbClr val="FFFF00"/>
              </a:solidFill>
            </a:endParaRPr>
          </a:p>
          <a:p>
            <a:pPr marR="0" algn="l" eaLnBrk="1" hangingPunct="1">
              <a:lnSpc>
                <a:spcPct val="80000"/>
              </a:lnSpc>
            </a:pPr>
            <a:r>
              <a:rPr lang="az-Latn-AZ" altLang="en-US" sz="2200" smtClean="0">
                <a:solidFill>
                  <a:srgbClr val="FFFF00"/>
                </a:solidFill>
              </a:rPr>
              <a:t>                                                      </a:t>
            </a:r>
            <a:r>
              <a:rPr lang="en-US" altLang="en-US" sz="2200" smtClean="0">
                <a:solidFill>
                  <a:srgbClr val="FFFF00"/>
                </a:solidFill>
              </a:rPr>
              <a:t>                                </a:t>
            </a:r>
            <a:r>
              <a:rPr lang="az-Latn-AZ" altLang="en-US" sz="2200" smtClean="0">
                <a:solidFill>
                  <a:srgbClr val="FFFF00"/>
                </a:solidFill>
              </a:rPr>
              <a:t>  Təlimçi, Vəkil</a:t>
            </a:r>
          </a:p>
          <a:p>
            <a:pPr marR="0" algn="l" eaLnBrk="1" hangingPunct="1">
              <a:lnSpc>
                <a:spcPct val="80000"/>
              </a:lnSpc>
            </a:pPr>
            <a:r>
              <a:rPr lang="az-Latn-AZ" altLang="en-US" sz="2200" smtClean="0">
                <a:solidFill>
                  <a:srgbClr val="FFFF00"/>
                </a:solidFill>
              </a:rPr>
              <a:t>                                                      </a:t>
            </a:r>
            <a:r>
              <a:rPr lang="en-US" altLang="en-US" sz="2200" smtClean="0">
                <a:solidFill>
                  <a:srgbClr val="FFFF00"/>
                </a:solidFill>
              </a:rPr>
              <a:t>                                 </a:t>
            </a:r>
            <a:r>
              <a:rPr lang="az-Latn-AZ" altLang="en-US" sz="2200" smtClean="0">
                <a:solidFill>
                  <a:srgbClr val="FFFF00"/>
                </a:solidFill>
              </a:rPr>
              <a:t>Babək Həmidov</a:t>
            </a:r>
            <a:endParaRPr lang="en-US" altLang="en-US" sz="2200" smtClean="0">
              <a:solidFill>
                <a:srgbClr val="FFFF00"/>
              </a:solidFill>
            </a:endParaRPr>
          </a:p>
          <a:p>
            <a:pPr marR="0" algn="ctr" eaLnBrk="1" hangingPunct="1">
              <a:lnSpc>
                <a:spcPct val="80000"/>
              </a:lnSpc>
            </a:pPr>
            <a:r>
              <a:rPr lang="en-US" altLang="en-US" sz="2200" smtClean="0">
                <a:solidFill>
                  <a:srgbClr val="FFFF00"/>
                </a:solidFill>
              </a:rPr>
              <a:t>2015</a:t>
            </a:r>
          </a:p>
          <a:p>
            <a:pPr marR="0" algn="l" eaLnBrk="1" hangingPunct="1">
              <a:lnSpc>
                <a:spcPct val="80000"/>
              </a:lnSpc>
            </a:pPr>
            <a:endParaRPr lang="en-US" altLang="en-US" sz="2200" smtClean="0">
              <a:solidFill>
                <a:srgbClr val="FFFF00"/>
              </a:solidFill>
            </a:endParaRPr>
          </a:p>
          <a:p>
            <a:pPr marR="0" algn="l" eaLnBrk="1" hangingPunct="1">
              <a:lnSpc>
                <a:spcPct val="80000"/>
              </a:lnSpc>
            </a:pPr>
            <a:endParaRPr lang="en-US" altLang="en-US" sz="2200" smtClean="0">
              <a:solidFill>
                <a:srgbClr val="FFFF00"/>
              </a:solidFill>
            </a:endParaRPr>
          </a:p>
          <a:p>
            <a:pPr marR="0" algn="l" eaLnBrk="1" hangingPunct="1">
              <a:lnSpc>
                <a:spcPct val="80000"/>
              </a:lnSpc>
            </a:pPr>
            <a:endParaRPr lang="en-US" altLang="en-US" sz="2200" smtClean="0">
              <a:solidFill>
                <a:srgbClr val="FFFF00"/>
              </a:solidFill>
            </a:endParaRPr>
          </a:p>
          <a:p>
            <a:pPr marR="0" algn="l" eaLnBrk="1" hangingPunct="1">
              <a:lnSpc>
                <a:spcPct val="80000"/>
              </a:lnSpc>
            </a:pPr>
            <a:endParaRPr lang="ru-RU" altLang="en-US" sz="2200" smtClean="0">
              <a:solidFill>
                <a:srgbClr val="FFFF00"/>
              </a:solidFill>
            </a:endParaRPr>
          </a:p>
        </p:txBody>
      </p:sp>
      <p:sp>
        <p:nvSpPr>
          <p:cNvPr id="5124"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az-Latn-AZ" altLang="en-US" sz="1600" smtClean="0">
                <a:solidFill>
                  <a:schemeClr val="bg1"/>
                </a:solidFill>
              </a:rPr>
              <a:t>1</a:t>
            </a:r>
            <a:endParaRPr lang="tr-TR" altLang="en-US" sz="1600" smtClean="0">
              <a:solidFill>
                <a:schemeClr val="bg1"/>
              </a:solidFill>
            </a:endParaRPr>
          </a:p>
        </p:txBody>
      </p:sp>
      <p:pic>
        <p:nvPicPr>
          <p:cNvPr id="6" name="Picture 4"/>
          <p:cNvPicPr>
            <a:picLocks noChangeAspect="1"/>
          </p:cNvPicPr>
          <p:nvPr/>
        </p:nvPicPr>
        <p:blipFill>
          <a:blip r:embed="rId2">
            <a:extLst/>
          </a:blip>
          <a:stretch>
            <a:fillRect/>
          </a:stretch>
        </p:blipFill>
        <p:spPr>
          <a:xfrm>
            <a:off x="1428728" y="0"/>
            <a:ext cx="5929354"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User\Desktop\avropashurasi.jpg"/>
          <p:cNvPicPr>
            <a:picLocks noChangeAspect="1" noChangeArrowheads="1"/>
          </p:cNvPicPr>
          <p:nvPr/>
        </p:nvPicPr>
        <p:blipFill>
          <a:blip r:embed="rId3"/>
          <a:srcRect/>
          <a:stretch>
            <a:fillRect/>
          </a:stretch>
        </p:blipFill>
        <p:spPr bwMode="auto">
          <a:xfrm>
            <a:off x="4380069" y="857233"/>
            <a:ext cx="2428892" cy="114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User\Desktop\images.png"/>
          <p:cNvPicPr>
            <a:picLocks noChangeAspect="1" noChangeArrowheads="1"/>
          </p:cNvPicPr>
          <p:nvPr/>
        </p:nvPicPr>
        <p:blipFill>
          <a:blip r:embed="rId4"/>
          <a:srcRect/>
          <a:stretch>
            <a:fillRect/>
          </a:stretch>
        </p:blipFill>
        <p:spPr bwMode="auto">
          <a:xfrm>
            <a:off x="1988344" y="857256"/>
            <a:ext cx="2405061" cy="114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8" name="Rectangle 4"/>
          <p:cNvSpPr>
            <a:spLocks noChangeArrowheads="1"/>
          </p:cNvSpPr>
          <p:nvPr/>
        </p:nvSpPr>
        <p:spPr bwMode="auto">
          <a:xfrm>
            <a:off x="1835150" y="2071688"/>
            <a:ext cx="5522913" cy="830262"/>
          </a:xfrm>
          <a:prstGeom prst="rect">
            <a:avLst/>
          </a:prstGeom>
          <a:noFill/>
          <a:ln w="9525">
            <a:noFill/>
            <a:miter lim="800000"/>
            <a:headEnd/>
            <a:tailEnd/>
          </a:ln>
        </p:spPr>
        <p:txBody>
          <a:bodyPr anchor="ctr">
            <a:spAutoFit/>
          </a:bodyPr>
          <a:lstStyle/>
          <a:p>
            <a:pPr algn="ctr"/>
            <a:r>
              <a:rPr lang="en-GB" altLang="en-US" sz="1600" b="1">
                <a:solidFill>
                  <a:srgbClr val="FFFF00"/>
                </a:solidFill>
                <a:cs typeface="Times New Roman" pitchFamily="18" charset="0"/>
              </a:rPr>
              <a:t>Avropa B</a:t>
            </a:r>
            <a:r>
              <a:rPr lang="az-Latn-AZ" altLang="en-US" sz="1600" b="1">
                <a:solidFill>
                  <a:srgbClr val="FFFF00"/>
                </a:solidFill>
                <a:cs typeface="Times New Roman" pitchFamily="18" charset="0"/>
              </a:rPr>
              <a:t>irliyi və Avropa Şurasının Birgə Proqramı </a:t>
            </a:r>
            <a:endParaRPr lang="ru-RU" altLang="en-US" sz="1600">
              <a:solidFill>
                <a:srgbClr val="FFFF00"/>
              </a:solidFill>
              <a:cs typeface="Times New Roman" pitchFamily="18" charset="0"/>
            </a:endParaRPr>
          </a:p>
          <a:p>
            <a:pPr algn="ctr" eaLnBrk="0" hangingPunct="0"/>
            <a:r>
              <a:rPr lang="az-Latn-AZ" altLang="en-US" sz="1600" b="1">
                <a:solidFill>
                  <a:srgbClr val="FFFF00"/>
                </a:solidFill>
                <a:cs typeface="Times New Roman" pitchFamily="18" charset="0"/>
              </a:rPr>
              <a:t>əsasında, Ədliyyə Akademiyası ilə birgə həyata keçirilən </a:t>
            </a:r>
            <a:r>
              <a:rPr lang="en-US" altLang="en-US" sz="1600" b="1">
                <a:solidFill>
                  <a:srgbClr val="FFFF00"/>
                </a:solidFill>
                <a:cs typeface="Times New Roman" pitchFamily="18" charset="0"/>
              </a:rPr>
              <a:t>l</a:t>
            </a:r>
            <a:r>
              <a:rPr lang="az-Latn-AZ" altLang="en-US" sz="1600" b="1">
                <a:solidFill>
                  <a:srgbClr val="FFFF00"/>
                </a:solidFill>
                <a:cs typeface="Times New Roman" pitchFamily="18" charset="0"/>
              </a:rPr>
              <a:t>ayihə çərçivəsində</a:t>
            </a:r>
            <a:endParaRPr lang="az-Latn-AZ" altLang="en-US" sz="1600">
              <a:solidFill>
                <a:srgbClr val="FFFF00"/>
              </a:solidFill>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260648"/>
            <a:ext cx="7851648" cy="64807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fontAlgn="auto" hangingPunct="1">
              <a:spcAft>
                <a:spcPts val="0"/>
              </a:spcAft>
              <a:defRPr/>
            </a:pPr>
            <a:r>
              <a:rPr lang="az-Latn-AZ" sz="3200" dirty="0" smtClean="0">
                <a:solidFill>
                  <a:srgbClr val="FFFF00"/>
                </a:solidFill>
              </a:rPr>
              <a:t>Telefon Danışıqlarının Dinlənilməsi</a:t>
            </a:r>
            <a:endParaRPr lang="ru-RU" sz="3200" dirty="0">
              <a:solidFill>
                <a:srgbClr val="FFFF00"/>
              </a:solidFill>
            </a:endParaRPr>
          </a:p>
        </p:txBody>
      </p:sp>
      <p:sp>
        <p:nvSpPr>
          <p:cNvPr id="14339" name="Подзаголовок 2"/>
          <p:cNvSpPr>
            <a:spLocks noGrp="1"/>
          </p:cNvSpPr>
          <p:nvPr>
            <p:ph type="subTitle" idx="1"/>
          </p:nvPr>
        </p:nvSpPr>
        <p:spPr>
          <a:xfrm>
            <a:off x="165100" y="908050"/>
            <a:ext cx="8712200" cy="5834063"/>
          </a:xfrm>
        </p:spPr>
        <p:txBody>
          <a:bodyPr/>
          <a:lstStyle/>
          <a:p>
            <a:pPr marR="0" algn="l" eaLnBrk="1" hangingPunct="1"/>
            <a:r>
              <a:rPr lang="az-Latn-AZ" altLang="en-US" b="1" i="1" smtClean="0">
                <a:solidFill>
                  <a:schemeClr val="bg1"/>
                </a:solidFill>
                <a:latin typeface="Times New Roman" pitchFamily="18" charset="0"/>
                <a:cs typeface="Times New Roman" pitchFamily="18" charset="0"/>
              </a:rPr>
              <a:t>“Telefon danışıqlarının məzmunundan asılı olamayaraq şəxsin telefon danışıqlarının dinlənilməsi 8-ci maddənin təsir dairəsinə düşür”</a:t>
            </a:r>
          </a:p>
          <a:p>
            <a:pPr marR="0" algn="l" eaLnBrk="1" hangingPunct="1"/>
            <a:r>
              <a:rPr lang="az-Latn-AZ" altLang="en-US" smtClean="0">
                <a:solidFill>
                  <a:srgbClr val="FFFF00"/>
                </a:solidFill>
                <a:latin typeface="Times New Roman" pitchFamily="18" charset="0"/>
                <a:cs typeface="Times New Roman" pitchFamily="18" charset="0"/>
              </a:rPr>
              <a:t>A Fransaya qarşı iş, 23 Noyabr 1993</a:t>
            </a:r>
            <a:endParaRPr lang="en-US" altLang="en-US" smtClean="0">
              <a:solidFill>
                <a:srgbClr val="FFFF00"/>
              </a:solidFill>
              <a:latin typeface="Times New Roman" pitchFamily="18" charset="0"/>
              <a:cs typeface="Times New Roman" pitchFamily="18" charset="0"/>
            </a:endParaRPr>
          </a:p>
          <a:p>
            <a:pPr marR="0" algn="l" eaLnBrk="1" hangingPunct="1"/>
            <a:r>
              <a:rPr lang="az-Latn-AZ" altLang="en-US" b="1" smtClean="0">
                <a:solidFill>
                  <a:schemeClr val="bg1"/>
                </a:solidFill>
                <a:latin typeface="Times New Roman" pitchFamily="18" charset="0"/>
                <a:cs typeface="Times New Roman" pitchFamily="18" charset="0"/>
              </a:rPr>
              <a:t>“Danışıqların məzmunun ictimai xarakter </a:t>
            </a:r>
          </a:p>
          <a:p>
            <a:pPr marR="0" algn="l" eaLnBrk="1" hangingPunct="1"/>
            <a:r>
              <a:rPr lang="az-Latn-AZ" altLang="en-US" b="1" smtClean="0">
                <a:solidFill>
                  <a:schemeClr val="bg1"/>
                </a:solidFill>
                <a:latin typeface="Times New Roman" pitchFamily="18" charset="0"/>
                <a:cs typeface="Times New Roman" pitchFamily="18" charset="0"/>
              </a:rPr>
              <a:t>daşıması, onların şəxsi xarakter </a:t>
            </a:r>
          </a:p>
          <a:p>
            <a:pPr marR="0" algn="l" eaLnBrk="1" hangingPunct="1"/>
            <a:r>
              <a:rPr lang="az-Latn-AZ" altLang="en-US" b="1" smtClean="0">
                <a:solidFill>
                  <a:schemeClr val="bg1"/>
                </a:solidFill>
                <a:latin typeface="Times New Roman" pitchFamily="18" charset="0"/>
                <a:cs typeface="Times New Roman" pitchFamily="18" charset="0"/>
              </a:rPr>
              <a:t>daşıması faktını dəyişmir”</a:t>
            </a:r>
          </a:p>
          <a:p>
            <a:pPr marR="0" algn="l" eaLnBrk="1" hangingPunct="1"/>
            <a:endParaRPr lang="az-Latn-AZ" altLang="en-US" smtClean="0">
              <a:solidFill>
                <a:srgbClr val="FFFF00"/>
              </a:solidFill>
              <a:latin typeface="Times New Roman" pitchFamily="18" charset="0"/>
              <a:cs typeface="Times New Roman" pitchFamily="18" charset="0"/>
            </a:endParaRPr>
          </a:p>
          <a:p>
            <a:pPr marR="0" algn="l" eaLnBrk="1" hangingPunct="1"/>
            <a:r>
              <a:rPr lang="az-Latn-AZ" altLang="en-US" smtClean="0">
                <a:solidFill>
                  <a:srgbClr val="FFFF00"/>
                </a:solidFill>
                <a:latin typeface="Times New Roman" pitchFamily="18" charset="0"/>
                <a:cs typeface="Times New Roman" pitchFamily="18" charset="0"/>
              </a:rPr>
              <a:t>Helford  Birləşmiş  Krallığa qarşı iş</a:t>
            </a:r>
          </a:p>
          <a:p>
            <a:pPr marR="0" algn="l" eaLnBrk="1" hangingPunct="1"/>
            <a:r>
              <a:rPr lang="az-Latn-AZ" altLang="en-US" smtClean="0">
                <a:solidFill>
                  <a:srgbClr val="FFFF00"/>
                </a:solidFill>
                <a:latin typeface="Times New Roman" pitchFamily="18" charset="0"/>
                <a:cs typeface="Times New Roman" pitchFamily="18" charset="0"/>
              </a:rPr>
              <a:t> 25 İyun 1997</a:t>
            </a:r>
          </a:p>
        </p:txBody>
      </p:sp>
      <p:sp>
        <p:nvSpPr>
          <p:cNvPr id="14340" name="Slide Number Placeholder 3"/>
          <p:cNvSpPr>
            <a:spLocks noGrp="1"/>
          </p:cNvSpPr>
          <p:nvPr>
            <p:ph type="sldNum" sz="quarter" idx="12"/>
          </p:nvPr>
        </p:nvSpPr>
        <p:spPr bwMode="auto">
          <a:xfrm>
            <a:off x="8393113" y="6345238"/>
            <a:ext cx="679450" cy="503237"/>
          </a:xfrm>
          <a:noFill/>
          <a:ln>
            <a:miter lim="800000"/>
            <a:headEnd/>
            <a:tailEnd/>
          </a:ln>
        </p:spPr>
        <p:txBody>
          <a:bodyPr wrap="square" numCol="1" anchorCtr="0" compatLnSpc="1">
            <a:prstTxWarp prst="textNoShape">
              <a:avLst/>
            </a:prstTxWarp>
          </a:bodyPr>
          <a:lstStyle/>
          <a:p>
            <a:r>
              <a:rPr lang="en-US" altLang="en-US" sz="1600" smtClean="0">
                <a:solidFill>
                  <a:schemeClr val="bg1"/>
                </a:solidFill>
              </a:rPr>
              <a:t>10</a:t>
            </a:r>
            <a:endParaRPr lang="tr-TR" altLang="en-US" sz="1600" smtClean="0">
              <a:solidFill>
                <a:schemeClr val="bg1"/>
              </a:solidFill>
            </a:endParaRPr>
          </a:p>
        </p:txBody>
      </p:sp>
      <p:pic>
        <p:nvPicPr>
          <p:cNvPr id="14341" name="Picture 2" descr="C:\Users\user\Dropbox\Action\Phone-lady-Retro-Image-Graphics-Fairy1.jpg"/>
          <p:cNvPicPr>
            <a:picLocks noChangeAspect="1" noChangeArrowheads="1"/>
          </p:cNvPicPr>
          <p:nvPr/>
        </p:nvPicPr>
        <p:blipFill>
          <a:blip r:embed="rId3"/>
          <a:srcRect/>
          <a:stretch>
            <a:fillRect/>
          </a:stretch>
        </p:blipFill>
        <p:spPr bwMode="auto">
          <a:xfrm>
            <a:off x="4857750" y="3181350"/>
            <a:ext cx="3995738" cy="367665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0"/>
            <a:ext cx="7772400" cy="98072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algn="ctr" eaLnBrk="1" fontAlgn="auto" hangingPunct="1">
              <a:spcAft>
                <a:spcPts val="0"/>
              </a:spcAft>
              <a:defRPr/>
            </a:pPr>
            <a:r>
              <a:rPr lang="az-Latn-AZ" sz="3600" smtClean="0">
                <a:solidFill>
                  <a:srgbClr val="FFFF00"/>
                </a:solidFill>
                <a:effectLst>
                  <a:outerShdw blurRad="38100" dist="38100" dir="2700000" algn="tl">
                    <a:srgbClr val="000000">
                      <a:alpha val="43137"/>
                    </a:srgbClr>
                  </a:outerShdw>
                </a:effectLst>
              </a:rPr>
              <a:t>Şəxsi məlumatlarla tanışlığa buraxılma</a:t>
            </a:r>
            <a:endParaRPr sz="3600">
              <a:solidFill>
                <a:srgbClr val="FFFF00"/>
              </a:solidFill>
              <a:effectLst>
                <a:outerShdw blurRad="38100" dist="38100" dir="2700000" algn="tl">
                  <a:srgbClr val="000000">
                    <a:alpha val="43137"/>
                  </a:srgbClr>
                </a:outerShdw>
              </a:effectLst>
            </a:endParaRPr>
          </a:p>
        </p:txBody>
      </p:sp>
      <p:sp>
        <p:nvSpPr>
          <p:cNvPr id="15363" name="Text Placeholder 2"/>
          <p:cNvSpPr>
            <a:spLocks noGrp="1"/>
          </p:cNvSpPr>
          <p:nvPr>
            <p:ph type="body" idx="1"/>
          </p:nvPr>
        </p:nvSpPr>
        <p:spPr>
          <a:xfrm>
            <a:off x="0" y="857250"/>
            <a:ext cx="9144000" cy="6000750"/>
          </a:xfrm>
        </p:spPr>
        <p:txBody>
          <a:bodyPr/>
          <a:lstStyle/>
          <a:p>
            <a:pPr eaLnBrk="1" hangingPunct="1"/>
            <a:r>
              <a:rPr lang="az-Latn-AZ" altLang="en-US" sz="2800" smtClean="0">
                <a:solidFill>
                  <a:schemeClr val="bg1"/>
                </a:solidFill>
                <a:latin typeface="Times New Roman" pitchFamily="18" charset="0"/>
                <a:cs typeface="Times New Roman" pitchFamily="18" charset="0"/>
              </a:rPr>
              <a:t>«Dövlətin və yerli özünü idarə orqanlarının arxivlərində saxlanılan məlumatlarla tanışlığa buraxılmağa qoyulan məhdudiyyət, həmin məlumatların xarakterindən asılı olaraq, şəxsi həyata təsir göstərə bilər.»</a:t>
            </a:r>
          </a:p>
          <a:p>
            <a:pPr eaLnBrk="1" hangingPunct="1"/>
            <a:r>
              <a:rPr lang="az-Latn-AZ" altLang="en-US" sz="2600" b="1" smtClean="0">
                <a:solidFill>
                  <a:srgbClr val="FFFF00"/>
                </a:solidFill>
                <a:latin typeface="Times New Roman" pitchFamily="18" charset="0"/>
                <a:cs typeface="Times New Roman" pitchFamily="18" charset="0"/>
              </a:rPr>
              <a:t>Qaskin Birləşmiş Krallığa qarşı iş 07 İyul 1989</a:t>
            </a:r>
          </a:p>
          <a:p>
            <a:pPr eaLnBrk="1" hangingPunct="1"/>
            <a:endParaRPr lang="az-Latn-AZ" altLang="en-US" sz="2600" smtClean="0">
              <a:solidFill>
                <a:schemeClr val="bg1"/>
              </a:solidFill>
              <a:latin typeface="Times New Roman" pitchFamily="18" charset="0"/>
              <a:cs typeface="Times New Roman" pitchFamily="18" charset="0"/>
            </a:endParaRPr>
          </a:p>
          <a:p>
            <a:pPr eaLnBrk="1" hangingPunct="1"/>
            <a:endParaRPr lang="az-Latn-AZ" altLang="en-US" sz="2600" smtClean="0">
              <a:solidFill>
                <a:schemeClr val="bg1"/>
              </a:solidFill>
              <a:latin typeface="Times New Roman" pitchFamily="18" charset="0"/>
              <a:cs typeface="Times New Roman" pitchFamily="18" charset="0"/>
            </a:endParaRPr>
          </a:p>
          <a:p>
            <a:pPr eaLnBrk="1" hangingPunct="1"/>
            <a:endParaRPr lang="az-Latn-AZ" altLang="en-US" sz="2600" smtClean="0">
              <a:solidFill>
                <a:schemeClr val="bg1"/>
              </a:solidFill>
              <a:latin typeface="Times New Roman" pitchFamily="18" charset="0"/>
              <a:cs typeface="Times New Roman" pitchFamily="18" charset="0"/>
            </a:endParaRPr>
          </a:p>
          <a:p>
            <a:pPr eaLnBrk="1" hangingPunct="1"/>
            <a:endParaRPr lang="az-Latn-AZ" altLang="en-US" sz="2600" smtClean="0">
              <a:solidFill>
                <a:schemeClr val="bg1"/>
              </a:solidFill>
              <a:latin typeface="Times New Roman" pitchFamily="18" charset="0"/>
              <a:cs typeface="Times New Roman" pitchFamily="18" charset="0"/>
            </a:endParaRPr>
          </a:p>
          <a:p>
            <a:pPr eaLnBrk="1" hangingPunct="1"/>
            <a:endParaRPr lang="az-Latn-AZ" altLang="en-US" sz="2600" smtClean="0">
              <a:solidFill>
                <a:schemeClr val="bg1"/>
              </a:solidFill>
              <a:latin typeface="Times New Roman" pitchFamily="18" charset="0"/>
              <a:cs typeface="Times New Roman" pitchFamily="18" charset="0"/>
            </a:endParaRPr>
          </a:p>
          <a:p>
            <a:pPr eaLnBrk="1" hangingPunct="1"/>
            <a:endParaRPr lang="az-Latn-AZ" altLang="en-US" sz="2600" smtClean="0">
              <a:solidFill>
                <a:schemeClr val="bg1"/>
              </a:solidFill>
              <a:latin typeface="Times New Roman" pitchFamily="18" charset="0"/>
              <a:cs typeface="Times New Roman" pitchFamily="18" charset="0"/>
            </a:endParaRPr>
          </a:p>
          <a:p>
            <a:pPr eaLnBrk="1" hangingPunct="1"/>
            <a:endParaRPr lang="az-Latn-AZ" altLang="en-US" sz="2600" smtClean="0">
              <a:solidFill>
                <a:schemeClr val="bg1"/>
              </a:solidFill>
              <a:latin typeface="Times New Roman" pitchFamily="18" charset="0"/>
              <a:cs typeface="Times New Roman" pitchFamily="18" charset="0"/>
            </a:endParaRPr>
          </a:p>
          <a:p>
            <a:pPr eaLnBrk="1" hangingPunct="1"/>
            <a:endParaRPr lang="az-Latn-AZ" altLang="en-US" sz="2600" smtClean="0">
              <a:solidFill>
                <a:srgbClr val="FFFF00"/>
              </a:solidFill>
              <a:latin typeface="Times New Roman" pitchFamily="18" charset="0"/>
              <a:cs typeface="Times New Roman" pitchFamily="18" charset="0"/>
            </a:endParaRPr>
          </a:p>
          <a:p>
            <a:pPr eaLnBrk="1" hangingPunct="1"/>
            <a:endParaRPr lang="az-Latn-AZ" altLang="en-US" sz="2600" smtClean="0">
              <a:solidFill>
                <a:schemeClr val="bg1"/>
              </a:solidFill>
              <a:latin typeface="Times New Roman" pitchFamily="18" charset="0"/>
              <a:cs typeface="Times New Roman" pitchFamily="18" charset="0"/>
            </a:endParaRPr>
          </a:p>
          <a:p>
            <a:pPr eaLnBrk="1" hangingPunct="1"/>
            <a:endParaRPr lang="az-Latn-AZ" altLang="en-US" sz="2600" smtClean="0">
              <a:solidFill>
                <a:srgbClr val="FFFF00"/>
              </a:solidFill>
              <a:latin typeface="Times New Roman" pitchFamily="18" charset="0"/>
              <a:cs typeface="Times New Roman" pitchFamily="18" charset="0"/>
            </a:endParaRPr>
          </a:p>
        </p:txBody>
      </p:sp>
      <p:sp>
        <p:nvSpPr>
          <p:cNvPr id="1536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2000" smtClean="0">
                <a:solidFill>
                  <a:schemeClr val="bg1"/>
                </a:solidFill>
              </a:rPr>
              <a:t>11</a:t>
            </a:r>
            <a:endParaRPr lang="tr-TR" altLang="en-US" sz="2000" smtClean="0">
              <a:solidFill>
                <a:schemeClr val="bg1"/>
              </a:solidFill>
            </a:endParaRPr>
          </a:p>
        </p:txBody>
      </p:sp>
      <p:pic>
        <p:nvPicPr>
          <p:cNvPr id="15365" name="Picture 6" descr="D:\Babək Komp\Lazımı Sənədlər\8-ci maddə TƏLİM\8-ci madde fotolar\sənədlər.jpg"/>
          <p:cNvPicPr>
            <a:picLocks noChangeAspect="1" noChangeArrowheads="1"/>
          </p:cNvPicPr>
          <p:nvPr/>
        </p:nvPicPr>
        <p:blipFill>
          <a:blip r:embed="rId3"/>
          <a:srcRect/>
          <a:stretch>
            <a:fillRect/>
          </a:stretch>
        </p:blipFill>
        <p:spPr bwMode="auto">
          <a:xfrm>
            <a:off x="1285875" y="3143250"/>
            <a:ext cx="6429375" cy="35718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16632"/>
            <a:ext cx="7851648" cy="6691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fontAlgn="auto" hangingPunct="1">
              <a:spcAft>
                <a:spcPts val="0"/>
              </a:spcAft>
              <a:defRPr/>
            </a:pPr>
            <a:r>
              <a:rPr lang="az-Latn-AZ" sz="3600" dirty="0" smtClean="0">
                <a:solidFill>
                  <a:srgbClr val="FFFF00"/>
                </a:solidFill>
                <a:effectLst/>
                <a:cs typeface="Times New Roman" pitchFamily="18" charset="0"/>
              </a:rPr>
              <a:t>Adın və Soyadın dəyişdirilməsi</a:t>
            </a:r>
            <a:endParaRPr lang="ru-RU" sz="3600" dirty="0">
              <a:solidFill>
                <a:srgbClr val="FFFF00"/>
              </a:solidFill>
              <a:effectLst/>
              <a:cs typeface="Times New Roman" pitchFamily="18" charset="0"/>
            </a:endParaRPr>
          </a:p>
        </p:txBody>
      </p:sp>
      <p:sp>
        <p:nvSpPr>
          <p:cNvPr id="16387" name="Подзаголовок 2"/>
          <p:cNvSpPr>
            <a:spLocks noGrp="1"/>
          </p:cNvSpPr>
          <p:nvPr>
            <p:ph type="subTitle" idx="1"/>
          </p:nvPr>
        </p:nvSpPr>
        <p:spPr>
          <a:xfrm>
            <a:off x="214313" y="928688"/>
            <a:ext cx="8713787" cy="5456237"/>
          </a:xfrm>
        </p:spPr>
        <p:txBody>
          <a:bodyPr/>
          <a:lstStyle/>
          <a:p>
            <a:pPr marR="0" algn="just" eaLnBrk="1" hangingPunct="1">
              <a:lnSpc>
                <a:spcPct val="90000"/>
              </a:lnSpc>
            </a:pPr>
            <a:r>
              <a:rPr lang="az-Latn-AZ" altLang="en-US" sz="2800" smtClean="0">
                <a:solidFill>
                  <a:schemeClr val="bg1"/>
                </a:solidFill>
                <a:latin typeface="Times New Roman" pitchFamily="18" charset="0"/>
                <a:cs typeface="Times New Roman" pitchFamily="18" charset="0"/>
              </a:rPr>
              <a:t>“Soyadlarının verilməsinin və dəyişdirilməsinin tənzimlənməsi ilə bağlı məsələlər 8-ci maddənin mənası baxımından </a:t>
            </a:r>
            <a:r>
              <a:rPr lang="az-Latn-AZ" altLang="en-US" sz="2800" b="1" u="sng" smtClean="0">
                <a:solidFill>
                  <a:schemeClr val="bg1"/>
                </a:solidFill>
                <a:latin typeface="Times New Roman" pitchFamily="18" charset="0"/>
                <a:cs typeface="Times New Roman" pitchFamily="18" charset="0"/>
              </a:rPr>
              <a:t>şəxsi və ailə həyatı </a:t>
            </a:r>
            <a:r>
              <a:rPr lang="az-Latn-AZ" altLang="en-US" sz="2800" smtClean="0">
                <a:solidFill>
                  <a:schemeClr val="bg1"/>
                </a:solidFill>
                <a:latin typeface="Times New Roman" pitchFamily="18" charset="0"/>
                <a:cs typeface="Times New Roman" pitchFamily="18" charset="0"/>
              </a:rPr>
              <a:t>anlayışlarının təsir dairəsinə düşür”</a:t>
            </a:r>
          </a:p>
          <a:p>
            <a:pPr marR="0" algn="just" eaLnBrk="1" hangingPunct="1">
              <a:lnSpc>
                <a:spcPct val="90000"/>
              </a:lnSpc>
            </a:pPr>
            <a:r>
              <a:rPr lang="az-Latn-AZ" altLang="en-US" sz="2800" smtClean="0">
                <a:solidFill>
                  <a:srgbClr val="FFFF00"/>
                </a:solidFill>
                <a:latin typeface="Times New Roman" pitchFamily="18" charset="0"/>
                <a:cs typeface="Times New Roman" pitchFamily="18" charset="0"/>
              </a:rPr>
              <a:t>Şarn Finlandiyaya qarşı iş</a:t>
            </a:r>
          </a:p>
          <a:p>
            <a:pPr marR="0" algn="just" eaLnBrk="1" hangingPunct="1">
              <a:lnSpc>
                <a:spcPct val="90000"/>
              </a:lnSpc>
            </a:pPr>
            <a:r>
              <a:rPr lang="az-Latn-AZ" altLang="en-US" sz="2800" smtClean="0">
                <a:solidFill>
                  <a:srgbClr val="FFFF00"/>
                </a:solidFill>
                <a:latin typeface="Times New Roman" pitchFamily="18" charset="0"/>
                <a:cs typeface="Times New Roman" pitchFamily="18" charset="0"/>
              </a:rPr>
              <a:t>Giyo Fransaya qarşı iş</a:t>
            </a:r>
          </a:p>
          <a:p>
            <a:pPr marR="0" algn="just" eaLnBrk="1" hangingPunct="1">
              <a:lnSpc>
                <a:spcPct val="90000"/>
              </a:lnSpc>
            </a:pPr>
            <a:r>
              <a:rPr lang="en-US" altLang="en-US" sz="2800" smtClean="0">
                <a:solidFill>
                  <a:srgbClr val="FFFF00"/>
                </a:solidFill>
                <a:latin typeface="Times New Roman" pitchFamily="18" charset="0"/>
                <a:cs typeface="Times New Roman" pitchFamily="18" charset="0"/>
              </a:rPr>
              <a:t>Cusan və Fazzo İtaliyaya qarşı iş 07</a:t>
            </a:r>
            <a:r>
              <a:rPr lang="az-Latn-AZ" altLang="en-US" sz="2800" smtClean="0">
                <a:solidFill>
                  <a:srgbClr val="FFFF00"/>
                </a:solidFill>
                <a:latin typeface="Times New Roman" pitchFamily="18" charset="0"/>
                <a:cs typeface="Times New Roman" pitchFamily="18" charset="0"/>
              </a:rPr>
              <a:t> Oktyabr </a:t>
            </a:r>
            <a:r>
              <a:rPr lang="en-US" altLang="en-US" sz="2800" smtClean="0">
                <a:solidFill>
                  <a:srgbClr val="FFFF00"/>
                </a:solidFill>
                <a:latin typeface="Times New Roman" pitchFamily="18" charset="0"/>
                <a:cs typeface="Times New Roman" pitchFamily="18" charset="0"/>
              </a:rPr>
              <a:t>2014</a:t>
            </a:r>
            <a:r>
              <a:rPr lang="az-Latn-AZ" altLang="en-US" sz="1200" b="1" smtClean="0">
                <a:solidFill>
                  <a:schemeClr val="bg1"/>
                </a:solidFill>
                <a:latin typeface="Times New Roman" pitchFamily="18" charset="0"/>
                <a:cs typeface="Times New Roman" pitchFamily="18" charset="0"/>
              </a:rPr>
              <a:t>(8+14)</a:t>
            </a:r>
          </a:p>
          <a:p>
            <a:pPr marR="0" algn="just" eaLnBrk="1" hangingPunct="1">
              <a:lnSpc>
                <a:spcPct val="90000"/>
              </a:lnSpc>
            </a:pPr>
            <a:r>
              <a:rPr lang="az-Latn-AZ" altLang="en-US" sz="2800" smtClean="0">
                <a:solidFill>
                  <a:srgbClr val="FFFF00"/>
                </a:solidFill>
                <a:latin typeface="Times New Roman" pitchFamily="18" charset="0"/>
                <a:cs typeface="Times New Roman" pitchFamily="18" charset="0"/>
              </a:rPr>
              <a:t>Gülizar Tuncer Türkiyəyə qarşı 03 Sentyabr 2013</a:t>
            </a:r>
            <a:r>
              <a:rPr lang="az-Latn-AZ" altLang="en-US" sz="1200" b="1" smtClean="0">
                <a:solidFill>
                  <a:schemeClr val="bg1"/>
                </a:solidFill>
                <a:latin typeface="Times New Roman" pitchFamily="18" charset="0"/>
                <a:cs typeface="Times New Roman" pitchFamily="18" charset="0"/>
              </a:rPr>
              <a:t>(8+14)</a:t>
            </a:r>
          </a:p>
          <a:p>
            <a:pPr marR="0" algn="just" eaLnBrk="1" hangingPunct="1">
              <a:lnSpc>
                <a:spcPct val="90000"/>
              </a:lnSpc>
            </a:pPr>
            <a:endParaRPr lang="az-Latn-AZ" altLang="en-US" sz="1200" smtClean="0">
              <a:solidFill>
                <a:schemeClr val="bg1"/>
              </a:solidFill>
              <a:latin typeface="Times New Roman" pitchFamily="18" charset="0"/>
              <a:cs typeface="Times New Roman" pitchFamily="18" charset="0"/>
            </a:endParaRPr>
          </a:p>
          <a:p>
            <a:pPr marR="0" algn="just" eaLnBrk="1" hangingPunct="1">
              <a:lnSpc>
                <a:spcPct val="90000"/>
              </a:lnSpc>
            </a:pPr>
            <a:endParaRPr lang="ru-RU" altLang="en-US" sz="2800" smtClean="0">
              <a:solidFill>
                <a:srgbClr val="FFFF00"/>
              </a:solidFill>
              <a:latin typeface="Times New Roman" pitchFamily="18" charset="0"/>
              <a:cs typeface="Times New Roman" pitchFamily="18" charset="0"/>
            </a:endParaRPr>
          </a:p>
        </p:txBody>
      </p:sp>
      <p:sp>
        <p:nvSpPr>
          <p:cNvPr id="1638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az-Latn-AZ" altLang="en-US" sz="2000" smtClean="0">
                <a:solidFill>
                  <a:schemeClr val="bg1"/>
                </a:solidFill>
              </a:rPr>
              <a:t>1</a:t>
            </a:r>
            <a:r>
              <a:rPr lang="en-US" altLang="en-US" sz="2000" smtClean="0">
                <a:solidFill>
                  <a:schemeClr val="bg1"/>
                </a:solidFill>
              </a:rPr>
              <a:t>2</a:t>
            </a:r>
            <a:endParaRPr lang="tr-TR" altLang="en-US" sz="2000" smtClean="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713" y="116632"/>
            <a:ext cx="7851648" cy="100811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algn="ctr" eaLnBrk="1" fontAlgn="auto" hangingPunct="1">
              <a:spcAft>
                <a:spcPts val="0"/>
              </a:spcAft>
              <a:defRPr/>
            </a:pPr>
            <a:r>
              <a:rPr lang="az-Latn-AZ" sz="3600" dirty="0" smtClean="0">
                <a:solidFill>
                  <a:srgbClr val="FFFF00"/>
                </a:solidFill>
                <a:effectLst/>
                <a:cs typeface="Times New Roman" pitchFamily="18" charset="0"/>
              </a:rPr>
              <a:t>Şəxsi Həyata Müdaxilə Varmı?</a:t>
            </a:r>
            <a:endParaRPr lang="en-US" sz="3600" dirty="0">
              <a:solidFill>
                <a:srgbClr val="FFFF00"/>
              </a:solidFill>
              <a:effectLst/>
              <a:cs typeface="Times New Roman" pitchFamily="18" charset="0"/>
            </a:endParaRPr>
          </a:p>
        </p:txBody>
      </p:sp>
      <p:sp>
        <p:nvSpPr>
          <p:cNvPr id="17411" name="Subtitle 2"/>
          <p:cNvSpPr>
            <a:spLocks noGrp="1"/>
          </p:cNvSpPr>
          <p:nvPr>
            <p:ph type="subTitle" idx="1"/>
          </p:nvPr>
        </p:nvSpPr>
        <p:spPr>
          <a:xfrm>
            <a:off x="107950" y="928688"/>
            <a:ext cx="8856663" cy="5813425"/>
          </a:xfrm>
        </p:spPr>
        <p:txBody>
          <a:bodyPr/>
          <a:lstStyle/>
          <a:p>
            <a:pPr marR="0" algn="l" eaLnBrk="1" hangingPunct="1"/>
            <a:r>
              <a:rPr lang="az-Latn-AZ" altLang="en-US" b="1" smtClean="0">
                <a:solidFill>
                  <a:schemeClr val="bg1"/>
                </a:solidFill>
                <a:latin typeface="Times New Roman" pitchFamily="18" charset="0"/>
                <a:cs typeface="Times New Roman" pitchFamily="18" charset="0"/>
              </a:rPr>
              <a:t>Foto 1</a:t>
            </a:r>
            <a:endParaRPr lang="en-US" altLang="en-US" b="1" smtClean="0">
              <a:solidFill>
                <a:schemeClr val="bg1"/>
              </a:solidFill>
              <a:latin typeface="Times New Roman" pitchFamily="18" charset="0"/>
              <a:cs typeface="Times New Roman" pitchFamily="18" charset="0"/>
            </a:endParaRPr>
          </a:p>
        </p:txBody>
      </p:sp>
      <p:sp>
        <p:nvSpPr>
          <p:cNvPr id="1741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az-Latn-AZ" altLang="en-US" sz="2000" smtClean="0">
                <a:solidFill>
                  <a:schemeClr val="bg1"/>
                </a:solidFill>
              </a:rPr>
              <a:t>1</a:t>
            </a:r>
            <a:r>
              <a:rPr lang="en-US" altLang="en-US" sz="2000" smtClean="0">
                <a:solidFill>
                  <a:schemeClr val="bg1"/>
                </a:solidFill>
              </a:rPr>
              <a:t>3</a:t>
            </a:r>
            <a:endParaRPr lang="tr-TR" altLang="en-US" sz="2000" smtClean="0">
              <a:solidFill>
                <a:schemeClr val="bg1"/>
              </a:solidFill>
            </a:endParaRPr>
          </a:p>
        </p:txBody>
      </p:sp>
      <p:pic>
        <p:nvPicPr>
          <p:cNvPr id="17413" name="Picture 8" descr="F:\8-ci madde fotolar\Nicky+Hilton+Nicky+Hilton+Braves+Rain+Paparazzi+yDB4Cf-X0Cil.jpg"/>
          <p:cNvPicPr>
            <a:picLocks noChangeAspect="1" noChangeArrowheads="1"/>
          </p:cNvPicPr>
          <p:nvPr/>
        </p:nvPicPr>
        <p:blipFill>
          <a:blip r:embed="rId2"/>
          <a:srcRect/>
          <a:stretch>
            <a:fillRect/>
          </a:stretch>
        </p:blipFill>
        <p:spPr bwMode="auto">
          <a:xfrm>
            <a:off x="571500" y="1428750"/>
            <a:ext cx="7643813" cy="485775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0"/>
            <a:ext cx="7851648" cy="85723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fontAlgn="auto" hangingPunct="1">
              <a:spcAft>
                <a:spcPts val="0"/>
              </a:spcAft>
              <a:defRPr/>
            </a:pPr>
            <a:r>
              <a:rPr lang="az-Latn-AZ" sz="3600" dirty="0" smtClean="0">
                <a:solidFill>
                  <a:srgbClr val="FFFF00"/>
                </a:solidFill>
                <a:effectLst/>
                <a:cs typeface="Times New Roman" pitchFamily="18" charset="0"/>
              </a:rPr>
              <a:t>Şəxsi Həyata Müdaxilə Varmı?</a:t>
            </a:r>
            <a:endParaRPr lang="ru-RU" sz="3600" dirty="0"/>
          </a:p>
        </p:txBody>
      </p:sp>
      <p:sp>
        <p:nvSpPr>
          <p:cNvPr id="18435" name="Подзаголовок 2"/>
          <p:cNvSpPr>
            <a:spLocks noGrp="1"/>
          </p:cNvSpPr>
          <p:nvPr>
            <p:ph type="subTitle" idx="1"/>
          </p:nvPr>
        </p:nvSpPr>
        <p:spPr>
          <a:xfrm>
            <a:off x="214313" y="857250"/>
            <a:ext cx="8429625" cy="6000750"/>
          </a:xfrm>
        </p:spPr>
        <p:txBody>
          <a:bodyPr/>
          <a:lstStyle/>
          <a:p>
            <a:pPr marR="0" algn="l" eaLnBrk="1" hangingPunct="1"/>
            <a:r>
              <a:rPr lang="az-Latn-AZ" altLang="en-US" b="1" smtClean="0">
                <a:solidFill>
                  <a:schemeClr val="bg1"/>
                </a:solidFill>
                <a:latin typeface="Times New Roman" pitchFamily="18" charset="0"/>
                <a:cs typeface="Times New Roman" pitchFamily="18" charset="0"/>
              </a:rPr>
              <a:t>Foto 2</a:t>
            </a:r>
            <a:endParaRPr lang="ru-RU" altLang="en-US" b="1" smtClean="0">
              <a:solidFill>
                <a:schemeClr val="bg1"/>
              </a:solidFill>
              <a:latin typeface="Times New Roman" pitchFamily="18" charset="0"/>
              <a:cs typeface="Times New Roman" pitchFamily="18" charset="0"/>
            </a:endParaRPr>
          </a:p>
        </p:txBody>
      </p:sp>
      <p:sp>
        <p:nvSpPr>
          <p:cNvPr id="18436"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4B9FFC6-76A6-4103-87AC-F4B2593E7EE6}" type="slidenum">
              <a:rPr lang="tr-TR" altLang="en-US" sz="1800" smtClean="0">
                <a:solidFill>
                  <a:schemeClr val="bg1"/>
                </a:solidFill>
              </a:rPr>
              <a:pPr/>
              <a:t>14</a:t>
            </a:fld>
            <a:endParaRPr lang="tr-TR" altLang="en-US" sz="1800" smtClean="0">
              <a:solidFill>
                <a:schemeClr val="bg1"/>
              </a:solidFill>
            </a:endParaRPr>
          </a:p>
        </p:txBody>
      </p:sp>
      <p:pic>
        <p:nvPicPr>
          <p:cNvPr id="18437" name="Picture 6" descr="F:\8-ci madde fotolar\papar.jpg"/>
          <p:cNvPicPr>
            <a:picLocks noChangeAspect="1" noChangeArrowheads="1"/>
          </p:cNvPicPr>
          <p:nvPr/>
        </p:nvPicPr>
        <p:blipFill>
          <a:blip r:embed="rId2"/>
          <a:srcRect/>
          <a:stretch>
            <a:fillRect/>
          </a:stretch>
        </p:blipFill>
        <p:spPr bwMode="auto">
          <a:xfrm>
            <a:off x="785813" y="1285875"/>
            <a:ext cx="7929562" cy="4929188"/>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2"/>
            <a:ext cx="8501122" cy="114300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fontAlgn="auto" hangingPunct="1">
              <a:spcAft>
                <a:spcPts val="0"/>
              </a:spcAft>
              <a:defRPr/>
            </a:pPr>
            <a:r>
              <a:rPr lang="az-Latn-AZ" sz="3600" dirty="0" smtClean="0">
                <a:solidFill>
                  <a:srgbClr val="FFFF00"/>
                </a:solidFill>
                <a:latin typeface="Times New Roman" pitchFamily="18" charset="0"/>
                <a:cs typeface="Times New Roman" pitchFamily="18" charset="0"/>
              </a:rPr>
              <a:t>Mətbuatda şəxsi xarakterli məlumatların verilməsi</a:t>
            </a:r>
          </a:p>
        </p:txBody>
      </p:sp>
      <p:sp>
        <p:nvSpPr>
          <p:cNvPr id="19459" name="Подзаголовок 2"/>
          <p:cNvSpPr>
            <a:spLocks noGrp="1"/>
          </p:cNvSpPr>
          <p:nvPr>
            <p:ph type="subTitle" idx="1"/>
          </p:nvPr>
        </p:nvSpPr>
        <p:spPr>
          <a:xfrm>
            <a:off x="142875" y="1196975"/>
            <a:ext cx="8643938" cy="5661025"/>
          </a:xfrm>
        </p:spPr>
        <p:txBody>
          <a:bodyPr/>
          <a:lstStyle/>
          <a:p>
            <a:pPr marR="0" algn="l" eaLnBrk="1" hangingPunct="1"/>
            <a:r>
              <a:rPr lang="az-Latn-AZ" altLang="en-US" b="1" smtClean="0">
                <a:solidFill>
                  <a:srgbClr val="FFFF00"/>
                </a:solidFill>
              </a:rPr>
              <a:t>fon Hannover Almaniyaya qarşı </a:t>
            </a:r>
          </a:p>
          <a:p>
            <a:pPr marR="0" algn="l" eaLnBrk="1" hangingPunct="1"/>
            <a:r>
              <a:rPr lang="az-Latn-AZ" altLang="en-US" b="1" smtClean="0">
                <a:solidFill>
                  <a:srgbClr val="FFFF00"/>
                </a:solidFill>
              </a:rPr>
              <a:t>iş 24.06.2004 və 07.02.2012</a:t>
            </a:r>
          </a:p>
          <a:p>
            <a:pPr marR="0" algn="l" eaLnBrk="1" hangingPunct="1"/>
            <a:r>
              <a:rPr lang="az-Latn-AZ" altLang="en-US" b="1" smtClean="0">
                <a:solidFill>
                  <a:srgbClr val="FFFF00"/>
                </a:solidFill>
              </a:rPr>
              <a:t> </a:t>
            </a:r>
          </a:p>
          <a:p>
            <a:pPr marR="0" algn="l" eaLnBrk="1" hangingPunct="1"/>
            <a:endParaRPr lang="az-Latn-AZ" altLang="en-US" b="1" smtClean="0">
              <a:solidFill>
                <a:srgbClr val="FFFF00"/>
              </a:solidFill>
            </a:endParaRPr>
          </a:p>
          <a:p>
            <a:pPr marR="0" algn="l" eaLnBrk="1" hangingPunct="1"/>
            <a:endParaRPr lang="az-Latn-AZ" altLang="en-US" b="1" smtClean="0">
              <a:solidFill>
                <a:srgbClr val="FFFF00"/>
              </a:solidFill>
            </a:endParaRPr>
          </a:p>
          <a:p>
            <a:pPr marR="0" algn="l" eaLnBrk="1" hangingPunct="1"/>
            <a:endParaRPr lang="az-Latn-AZ" altLang="en-US" b="1" smtClean="0">
              <a:solidFill>
                <a:srgbClr val="FFFF00"/>
              </a:solidFill>
            </a:endParaRPr>
          </a:p>
          <a:p>
            <a:pPr marR="0" algn="l" eaLnBrk="1" hangingPunct="1"/>
            <a:endParaRPr lang="az-Latn-AZ" altLang="en-US" b="1" smtClean="0">
              <a:solidFill>
                <a:srgbClr val="FFFF00"/>
              </a:solidFill>
            </a:endParaRPr>
          </a:p>
          <a:p>
            <a:pPr marR="0" algn="l" eaLnBrk="1" hangingPunct="1"/>
            <a:r>
              <a:rPr lang="az-Latn-AZ" altLang="en-US" b="1" smtClean="0">
                <a:solidFill>
                  <a:schemeClr val="bg1"/>
                </a:solidFill>
              </a:rPr>
              <a:t>Polis tərəfindən İnformasiyanın verilməsi</a:t>
            </a:r>
          </a:p>
          <a:p>
            <a:pPr marR="0" algn="l" eaLnBrk="1" hangingPunct="1"/>
            <a:r>
              <a:rPr lang="az-Latn-AZ" altLang="en-US" b="1" smtClean="0">
                <a:solidFill>
                  <a:srgbClr val="FFFF00"/>
                </a:solidFill>
              </a:rPr>
              <a:t>Doorson Niderlanda qarşı iş 29 Noyabr 1993</a:t>
            </a:r>
          </a:p>
          <a:p>
            <a:pPr marR="0" algn="l" eaLnBrk="1" hangingPunct="1"/>
            <a:r>
              <a:rPr lang="az-Latn-AZ" altLang="en-US" b="1" smtClean="0">
                <a:solidFill>
                  <a:srgbClr val="FFFF00"/>
                </a:solidFill>
              </a:rPr>
              <a:t>Ərizəçi 1995-ci il iş</a:t>
            </a:r>
            <a:endParaRPr lang="ru-RU" altLang="en-US" b="1" smtClean="0">
              <a:solidFill>
                <a:srgbClr val="FFFF00"/>
              </a:solidFill>
            </a:endParaRPr>
          </a:p>
        </p:txBody>
      </p:sp>
      <p:sp>
        <p:nvSpPr>
          <p:cNvPr id="19460"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2ACFAC4-548F-42FA-B19A-3601B23AB7F8}" type="slidenum">
              <a:rPr lang="tr-TR" altLang="en-US" sz="1800" smtClean="0">
                <a:solidFill>
                  <a:schemeClr val="bg1"/>
                </a:solidFill>
              </a:rPr>
              <a:pPr/>
              <a:t>15</a:t>
            </a:fld>
            <a:endParaRPr lang="tr-TR" altLang="en-US" sz="1800" smtClean="0">
              <a:solidFill>
                <a:schemeClr val="bg1"/>
              </a:solidFill>
            </a:endParaRPr>
          </a:p>
        </p:txBody>
      </p:sp>
      <p:pic>
        <p:nvPicPr>
          <p:cNvPr id="19461" name="Picture 5" descr="F:\8-ci madde fotolar\download.jpg"/>
          <p:cNvPicPr>
            <a:picLocks noChangeAspect="1" noChangeArrowheads="1"/>
          </p:cNvPicPr>
          <p:nvPr/>
        </p:nvPicPr>
        <p:blipFill>
          <a:blip r:embed="rId2"/>
          <a:srcRect/>
          <a:stretch>
            <a:fillRect/>
          </a:stretch>
        </p:blipFill>
        <p:spPr bwMode="auto">
          <a:xfrm>
            <a:off x="5003800" y="1700213"/>
            <a:ext cx="3838575" cy="293211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78579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algn="ctr" eaLnBrk="1" fontAlgn="auto" hangingPunct="1">
              <a:spcAft>
                <a:spcPts val="0"/>
              </a:spcAft>
              <a:defRPr/>
            </a:pPr>
            <a:r>
              <a:rPr lang="az-Latn-AZ" sz="2800" dirty="0" smtClean="0">
                <a:solidFill>
                  <a:srgbClr val="FFFF00"/>
                </a:solidFill>
                <a:latin typeface="Times New Roman" pitchFamily="18" charset="0"/>
                <a:cs typeface="Times New Roman" pitchFamily="18" charset="0"/>
              </a:rPr>
              <a:t>Atalıq barədə Mübahisənin açılması,</a:t>
            </a:r>
            <a:br>
              <a:rPr lang="az-Latn-AZ" sz="2800" dirty="0" smtClean="0">
                <a:solidFill>
                  <a:srgbClr val="FFFF00"/>
                </a:solidFill>
                <a:latin typeface="Times New Roman" pitchFamily="18" charset="0"/>
                <a:cs typeface="Times New Roman" pitchFamily="18" charset="0"/>
              </a:rPr>
            </a:br>
            <a:r>
              <a:rPr lang="az-Latn-AZ" sz="2800" dirty="0" smtClean="0">
                <a:solidFill>
                  <a:srgbClr val="FFFF00"/>
                </a:solidFill>
                <a:latin typeface="Times New Roman" pitchFamily="18" charset="0"/>
                <a:cs typeface="Times New Roman" pitchFamily="18" charset="0"/>
              </a:rPr>
              <a:t>Fiziki və mənəvi </a:t>
            </a:r>
            <a:r>
              <a:rPr lang="az-Latn-AZ" sz="2800" dirty="0" err="1" smtClean="0">
                <a:solidFill>
                  <a:srgbClr val="FFFF00"/>
                </a:solidFill>
                <a:latin typeface="Times New Roman" pitchFamily="18" charset="0"/>
                <a:cs typeface="Times New Roman" pitchFamily="18" charset="0"/>
              </a:rPr>
              <a:t>toxunulmazlıq</a:t>
            </a:r>
            <a:endParaRPr lang="en-US" sz="2800" dirty="0">
              <a:solidFill>
                <a:srgbClr val="FFFF00"/>
              </a:solidFill>
              <a:latin typeface="Times New Roman" pitchFamily="18" charset="0"/>
              <a:cs typeface="Times New Roman" pitchFamily="18" charset="0"/>
            </a:endParaRPr>
          </a:p>
        </p:txBody>
      </p:sp>
      <p:sp>
        <p:nvSpPr>
          <p:cNvPr id="20483" name="Subtitle 2"/>
          <p:cNvSpPr>
            <a:spLocks noGrp="1"/>
          </p:cNvSpPr>
          <p:nvPr>
            <p:ph type="subTitle" idx="1"/>
          </p:nvPr>
        </p:nvSpPr>
        <p:spPr>
          <a:xfrm>
            <a:off x="107950" y="928688"/>
            <a:ext cx="8863013" cy="5929312"/>
          </a:xfrm>
        </p:spPr>
        <p:txBody>
          <a:bodyPr/>
          <a:lstStyle/>
          <a:p>
            <a:pPr marR="0" algn="l" eaLnBrk="1" hangingPunct="1"/>
            <a:r>
              <a:rPr lang="az-Latn-AZ" altLang="en-US" smtClean="0">
                <a:solidFill>
                  <a:srgbClr val="FFFF00"/>
                </a:solidFill>
              </a:rPr>
              <a:t>Rasmussen Danimarkaya qarşı iş 25 Noyabr 1984</a:t>
            </a:r>
          </a:p>
          <a:p>
            <a:pPr marR="0" algn="l" eaLnBrk="1" hangingPunct="1"/>
            <a:r>
              <a:rPr lang="az-Latn-AZ" altLang="en-US" smtClean="0">
                <a:solidFill>
                  <a:schemeClr val="bg1"/>
                </a:solidFill>
              </a:rPr>
              <a:t>“Uşağa münasibətdə qohubmulq əlaqələrinin müəyyən edilməsi şəxsi həyata aid məsələdir və Milli hakimiyyət orqanlarına verilən qiymətləndirmə sərbəstliyini nəzərə alsaq mütənasiblik prinsipi pozulmamışdır.”</a:t>
            </a:r>
          </a:p>
          <a:p>
            <a:pPr marR="0" algn="l" eaLnBrk="1" hangingPunct="1"/>
            <a:r>
              <a:rPr lang="az-Latn-AZ" altLang="en-US" smtClean="0">
                <a:solidFill>
                  <a:srgbClr val="FFFF00"/>
                </a:solidFill>
              </a:rPr>
              <a:t>X və Y Niderlanda qarşı iş 24 Oktyabr 1996</a:t>
            </a:r>
          </a:p>
          <a:p>
            <a:pPr marR="0" algn="l" eaLnBrk="1" hangingPunct="1"/>
            <a:r>
              <a:rPr lang="az-Latn-AZ" altLang="en-US" smtClean="0">
                <a:solidFill>
                  <a:schemeClr val="bg1"/>
                </a:solidFill>
              </a:rPr>
              <a:t>“Şikayətin əsasını təsdiq edən faktlar şəxsi həyata aiddir: bu anlayış fərdin həyatının həm fiziki, həm də mənəvi tərəfini, o cümlədən onun cinsi həyatını əhatə edir”</a:t>
            </a:r>
          </a:p>
          <a:p>
            <a:pPr marR="0" algn="l" eaLnBrk="1" hangingPunct="1"/>
            <a:r>
              <a:rPr lang="az-Latn-AZ" altLang="en-US" sz="2800" smtClean="0">
                <a:solidFill>
                  <a:srgbClr val="FFFF00"/>
                </a:solidFill>
              </a:rPr>
              <a:t>Aydın Türkiyəyə qarşı iş 1997 ci il</a:t>
            </a:r>
          </a:p>
          <a:p>
            <a:pPr marR="0" algn="l" eaLnBrk="1" hangingPunct="1"/>
            <a:r>
              <a:rPr lang="az-Latn-AZ" altLang="en-US" sz="2800" smtClean="0">
                <a:solidFill>
                  <a:schemeClr val="bg1"/>
                </a:solidFill>
              </a:rPr>
              <a:t>3-cü maddənin pozuntusu tanınıb</a:t>
            </a:r>
          </a:p>
          <a:p>
            <a:pPr marR="0" algn="l" eaLnBrk="1" hangingPunct="1"/>
            <a:r>
              <a:rPr lang="az-Latn-AZ" altLang="en-US" sz="2800" b="1" i="1" u="sng" smtClean="0">
                <a:solidFill>
                  <a:srgbClr val="FFFF00"/>
                </a:solidFill>
              </a:rPr>
              <a:t>Sual: fərq nədir?</a:t>
            </a:r>
          </a:p>
          <a:p>
            <a:pPr marR="0" algn="l" eaLnBrk="1" hangingPunct="1"/>
            <a:endParaRPr lang="az-Latn-AZ" altLang="en-US" smtClean="0"/>
          </a:p>
          <a:p>
            <a:pPr marR="0" algn="l" eaLnBrk="1" hangingPunct="1"/>
            <a:endParaRPr lang="az-Latn-AZ" altLang="en-US" smtClean="0"/>
          </a:p>
          <a:p>
            <a:pPr marR="0" algn="l" eaLnBrk="1" hangingPunct="1"/>
            <a:endParaRPr lang="az-Latn-AZ" altLang="en-US" smtClean="0"/>
          </a:p>
          <a:p>
            <a:pPr marR="0" algn="l" eaLnBrk="1" hangingPunct="1"/>
            <a:endParaRPr lang="az-Latn-AZ" altLang="en-US" smtClean="0"/>
          </a:p>
          <a:p>
            <a:pPr marR="0" algn="l" eaLnBrk="1" hangingPunct="1"/>
            <a:endParaRPr lang="az-Latn-AZ" altLang="en-US" sz="2000" smtClean="0">
              <a:solidFill>
                <a:schemeClr val="bg1"/>
              </a:solidFill>
              <a:latin typeface="Times New Roman" pitchFamily="18" charset="0"/>
              <a:cs typeface="Times New Roman" pitchFamily="18" charset="0"/>
            </a:endParaRPr>
          </a:p>
          <a:p>
            <a:pPr marR="0" algn="l" eaLnBrk="1" hangingPunct="1"/>
            <a:endParaRPr lang="az-Latn-AZ" altLang="en-US" sz="2000" smtClean="0">
              <a:solidFill>
                <a:schemeClr val="bg1"/>
              </a:solidFill>
              <a:latin typeface="Times New Roman" pitchFamily="18" charset="0"/>
              <a:cs typeface="Times New Roman" pitchFamily="18" charset="0"/>
            </a:endParaRPr>
          </a:p>
        </p:txBody>
      </p:sp>
      <p:sp>
        <p:nvSpPr>
          <p:cNvPr id="20484" name="Slide Number Placeholder 3"/>
          <p:cNvSpPr>
            <a:spLocks noGrp="1"/>
          </p:cNvSpPr>
          <p:nvPr>
            <p:ph type="sldNum" sz="quarter" idx="12"/>
          </p:nvPr>
        </p:nvSpPr>
        <p:spPr bwMode="auto">
          <a:xfrm>
            <a:off x="8382000" y="6286500"/>
            <a:ext cx="547688" cy="365125"/>
          </a:xfrm>
          <a:noFill/>
          <a:ln>
            <a:miter lim="800000"/>
            <a:headEnd/>
            <a:tailEnd/>
          </a:ln>
        </p:spPr>
        <p:txBody>
          <a:bodyPr wrap="square" numCol="1" anchorCtr="0" compatLnSpc="1">
            <a:prstTxWarp prst="textNoShape">
              <a:avLst/>
            </a:prstTxWarp>
          </a:bodyPr>
          <a:lstStyle/>
          <a:p>
            <a:r>
              <a:rPr lang="en-US" altLang="en-US" sz="2000" smtClean="0">
                <a:solidFill>
                  <a:schemeClr val="bg1"/>
                </a:solidFill>
              </a:rPr>
              <a:t>16</a:t>
            </a:r>
            <a:endParaRPr lang="tr-TR" altLang="en-US" sz="2000" smtClean="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016" y="142852"/>
            <a:ext cx="8856984" cy="50006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algn="ctr" eaLnBrk="1" fontAlgn="auto" hangingPunct="1">
              <a:spcAft>
                <a:spcPts val="0"/>
              </a:spcAft>
              <a:defRPr/>
            </a:pPr>
            <a:r>
              <a:rPr lang="en-US" sz="3600" dirty="0">
                <a:solidFill>
                  <a:srgbClr val="FFFF00"/>
                </a:solidFill>
                <a:latin typeface="Times New Roman" pitchFamily="18" charset="0"/>
                <a:cs typeface="Times New Roman" pitchFamily="18" charset="0"/>
              </a:rPr>
              <a:t/>
            </a:r>
            <a:br>
              <a:rPr lang="en-US" sz="3600" dirty="0">
                <a:solidFill>
                  <a:srgbClr val="FFFF00"/>
                </a:solidFill>
                <a:latin typeface="Times New Roman" pitchFamily="18" charset="0"/>
                <a:cs typeface="Times New Roman" pitchFamily="18" charset="0"/>
              </a:rPr>
            </a:br>
            <a:r>
              <a:rPr lang="az-Latn-AZ" sz="3600" dirty="0" smtClean="0">
                <a:solidFill>
                  <a:srgbClr val="FFFF00"/>
                </a:solidFill>
                <a:effectLst/>
                <a:latin typeface="Times New Roman" pitchFamily="18" charset="0"/>
                <a:cs typeface="Times New Roman" pitchFamily="18" charset="0"/>
              </a:rPr>
              <a:t>Ailə Həyatı</a:t>
            </a:r>
            <a:endParaRPr lang="en-US" sz="3600" dirty="0">
              <a:solidFill>
                <a:srgbClr val="FFFF00"/>
              </a:solidFill>
              <a:effectLst/>
              <a:latin typeface="Times New Roman" pitchFamily="18" charset="0"/>
              <a:cs typeface="Times New Roman" pitchFamily="18" charset="0"/>
            </a:endParaRPr>
          </a:p>
        </p:txBody>
      </p:sp>
      <p:sp>
        <p:nvSpPr>
          <p:cNvPr id="21507" name="Subtitle 2"/>
          <p:cNvSpPr>
            <a:spLocks noGrp="1"/>
          </p:cNvSpPr>
          <p:nvPr>
            <p:ph type="subTitle" idx="1"/>
          </p:nvPr>
        </p:nvSpPr>
        <p:spPr>
          <a:xfrm>
            <a:off x="107950" y="908050"/>
            <a:ext cx="8893175" cy="5949950"/>
          </a:xfrm>
        </p:spPr>
        <p:txBody>
          <a:bodyPr/>
          <a:lstStyle/>
          <a:p>
            <a:pPr marR="0" algn="just" eaLnBrk="1" hangingPunct="1">
              <a:buFont typeface="Wingdings" pitchFamily="2" charset="2"/>
              <a:buChar char="v"/>
            </a:pPr>
            <a:r>
              <a:rPr lang="az-Latn-AZ" altLang="en-US" b="1" smtClean="0">
                <a:solidFill>
                  <a:schemeClr val="bg1"/>
                </a:solidFill>
                <a:latin typeface="Times New Roman" pitchFamily="18" charset="0"/>
                <a:cs typeface="Times New Roman" pitchFamily="18" charset="0"/>
              </a:rPr>
              <a:t>“8-ci maddənin mənası baxımından “ailə həyatı” anlayışı ən azı yaxın qohumlar arasındakı münasibətləri, məsələn, nənə və baba ilə nəvələr arasındakı münasibətləri əhatə edir, çünki belə qohumlar ailə həyatında mühüm rol oynaya bilərlər”</a:t>
            </a:r>
            <a:endParaRPr lang="en-US" altLang="en-US" b="1" smtClean="0">
              <a:solidFill>
                <a:schemeClr val="bg1"/>
              </a:solidFill>
              <a:latin typeface="Times New Roman" pitchFamily="18" charset="0"/>
              <a:cs typeface="Times New Roman" pitchFamily="18" charset="0"/>
            </a:endParaRPr>
          </a:p>
          <a:p>
            <a:pPr marR="0" algn="just" eaLnBrk="1" hangingPunct="1"/>
            <a:endParaRPr lang="az-Latn-AZ" altLang="en-US" b="1" smtClean="0">
              <a:solidFill>
                <a:schemeClr val="bg1"/>
              </a:solidFill>
              <a:latin typeface="Times New Roman" pitchFamily="18" charset="0"/>
              <a:cs typeface="Times New Roman" pitchFamily="18" charset="0"/>
            </a:endParaRPr>
          </a:p>
          <a:p>
            <a:pPr marR="0" algn="just" eaLnBrk="1" hangingPunct="1">
              <a:buFont typeface="Wingdings" pitchFamily="2" charset="2"/>
              <a:buChar char="v"/>
            </a:pPr>
            <a:r>
              <a:rPr lang="az-Latn-AZ" altLang="en-US" b="1" smtClean="0">
                <a:solidFill>
                  <a:schemeClr val="bg1"/>
                </a:solidFill>
                <a:latin typeface="Times New Roman" pitchFamily="18" charset="0"/>
                <a:cs typeface="Times New Roman" pitchFamily="18" charset="0"/>
              </a:rPr>
              <a:t>Məhkəmə ailə həyatının mövcudluğu məsələsini hər bir işdəki konkret faktlar əsasında  və münasibətlərin iştirakçıları arasında sıx şəxsi əlaqələrin mövcudluğuna dair ümumi prinsip əsasında həll edir.</a:t>
            </a:r>
            <a:endParaRPr lang="en-US" altLang="en-US" b="1" smtClean="0">
              <a:solidFill>
                <a:schemeClr val="bg1"/>
              </a:solidFill>
              <a:latin typeface="Times New Roman" pitchFamily="18" charset="0"/>
              <a:cs typeface="Times New Roman" pitchFamily="18" charset="0"/>
            </a:endParaRPr>
          </a:p>
        </p:txBody>
      </p:sp>
      <p:sp>
        <p:nvSpPr>
          <p:cNvPr id="2150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2000" smtClean="0">
                <a:solidFill>
                  <a:schemeClr val="bg1"/>
                </a:solidFill>
              </a:rPr>
              <a:t>17</a:t>
            </a:r>
            <a:endParaRPr lang="tr-TR" altLang="en-US" sz="2000" smtClean="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6632"/>
            <a:ext cx="8640960" cy="64807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fontAlgn="auto" hangingPunct="1">
              <a:spcAft>
                <a:spcPts val="0"/>
              </a:spcAft>
              <a:defRPr/>
            </a:pPr>
            <a:r>
              <a:rPr lang="az-Latn-AZ" sz="3600" dirty="0" smtClean="0">
                <a:solidFill>
                  <a:srgbClr val="FFFF00"/>
                </a:solidFill>
                <a:effectLst/>
              </a:rPr>
              <a:t>Nikaha əsaslanan Ailə</a:t>
            </a:r>
            <a:endParaRPr lang="en-US" sz="3600" dirty="0">
              <a:solidFill>
                <a:srgbClr val="FFFF00"/>
              </a:solidFill>
              <a:effectLst/>
            </a:endParaRPr>
          </a:p>
        </p:txBody>
      </p:sp>
      <p:sp>
        <p:nvSpPr>
          <p:cNvPr id="22531" name="Subtitle 2"/>
          <p:cNvSpPr>
            <a:spLocks noGrp="1"/>
          </p:cNvSpPr>
          <p:nvPr>
            <p:ph type="subTitle" idx="1"/>
          </p:nvPr>
        </p:nvSpPr>
        <p:spPr>
          <a:xfrm>
            <a:off x="107950" y="981075"/>
            <a:ext cx="8785225" cy="5616575"/>
          </a:xfrm>
        </p:spPr>
        <p:txBody>
          <a:bodyPr/>
          <a:lstStyle/>
          <a:p>
            <a:pPr marR="0" algn="l" eaLnBrk="1" hangingPunct="1"/>
            <a:r>
              <a:rPr lang="az-Latn-AZ" altLang="en-US" b="1" i="1" smtClean="0">
                <a:solidFill>
                  <a:schemeClr val="bg1"/>
                </a:solidFill>
                <a:latin typeface="Times New Roman" pitchFamily="18" charset="0"/>
                <a:cs typeface="Times New Roman" pitchFamily="18" charset="0"/>
              </a:rPr>
              <a:t>«8-ci maddədə nəzərdə tutulan müdafiə qanuni və etibarlı hesab edilən nikahlara həmişə şamil edilir. Nikahın olmaması və ya nikahın ailə qurmaq məqsədi daşımaması şəxsin 8-ci maddədə nəzərdə tutulan müdafiədən mərhum olmasına səbəb ola bilər»</a:t>
            </a:r>
          </a:p>
          <a:p>
            <a:pPr marR="0" algn="l" eaLnBrk="1" hangingPunct="1"/>
            <a:endParaRPr lang="az-Latn-AZ" altLang="en-US" b="1" smtClean="0">
              <a:solidFill>
                <a:schemeClr val="bg1"/>
              </a:solidFill>
              <a:latin typeface="Times New Roman" pitchFamily="18" charset="0"/>
              <a:cs typeface="Times New Roman" pitchFamily="18" charset="0"/>
            </a:endParaRPr>
          </a:p>
          <a:p>
            <a:pPr marR="0" algn="l" eaLnBrk="1" hangingPunct="1"/>
            <a:r>
              <a:rPr lang="az-Latn-AZ" altLang="en-US" b="1" smtClean="0">
                <a:solidFill>
                  <a:srgbClr val="FFFF00"/>
                </a:solidFill>
                <a:latin typeface="Times New Roman" pitchFamily="18" charset="0"/>
                <a:cs typeface="Times New Roman" pitchFamily="18" charset="0"/>
              </a:rPr>
              <a:t>Berrehab Niderlanda qarşı iş 21 İyun  1988</a:t>
            </a:r>
            <a:endParaRPr lang="en-US" altLang="en-US" b="1" smtClean="0">
              <a:solidFill>
                <a:srgbClr val="FFFF00"/>
              </a:solidFill>
              <a:latin typeface="Times New Roman" pitchFamily="18" charset="0"/>
              <a:cs typeface="Times New Roman" pitchFamily="18" charset="0"/>
            </a:endParaRPr>
          </a:p>
          <a:p>
            <a:pPr marR="0" algn="l" eaLnBrk="1" hangingPunct="1"/>
            <a:r>
              <a:rPr lang="az-Latn-AZ" altLang="en-US" b="1" smtClean="0">
                <a:solidFill>
                  <a:schemeClr val="bg1"/>
                </a:solidFill>
                <a:latin typeface="Times New Roman" pitchFamily="18" charset="0"/>
                <a:cs typeface="Times New Roman" pitchFamily="18" charset="0"/>
              </a:rPr>
              <a:t>“</a:t>
            </a:r>
            <a:r>
              <a:rPr lang="en-US" altLang="en-US" b="1" smtClean="0">
                <a:solidFill>
                  <a:schemeClr val="bg1"/>
                </a:solidFill>
                <a:latin typeface="Times New Roman" pitchFamily="18" charset="0"/>
                <a:cs typeface="Times New Roman" pitchFamily="18" charset="0"/>
              </a:rPr>
              <a:t>U</a:t>
            </a:r>
            <a:r>
              <a:rPr lang="az-Latn-AZ" altLang="en-US" b="1" smtClean="0">
                <a:solidFill>
                  <a:schemeClr val="bg1"/>
                </a:solidFill>
                <a:latin typeface="Times New Roman" pitchFamily="18" charset="0"/>
                <a:cs typeface="Times New Roman" pitchFamily="18" charset="0"/>
              </a:rPr>
              <a:t>şaq doğulan andan, nikahda olan valideynlərlə uşaq arasında, hətta həmin valideynlər birgə yaşamasalar belə, təkcə doğum faktı sayəsində </a:t>
            </a:r>
            <a:r>
              <a:rPr lang="az-Latn-AZ" altLang="en-US" b="1" u="sng" smtClean="0">
                <a:solidFill>
                  <a:schemeClr val="bg1"/>
                </a:solidFill>
                <a:latin typeface="Times New Roman" pitchFamily="18" charset="0"/>
                <a:cs typeface="Times New Roman" pitchFamily="18" charset="0"/>
              </a:rPr>
              <a:t>“ailə həyatı”</a:t>
            </a:r>
            <a:r>
              <a:rPr lang="az-Latn-AZ" altLang="en-US" b="1" smtClean="0">
                <a:solidFill>
                  <a:schemeClr val="bg1"/>
                </a:solidFill>
                <a:latin typeface="Times New Roman" pitchFamily="18" charset="0"/>
                <a:cs typeface="Times New Roman" pitchFamily="18" charset="0"/>
              </a:rPr>
              <a:t>nı təşkil edən əlaqələr mövcud olur”</a:t>
            </a:r>
          </a:p>
          <a:p>
            <a:pPr marR="0" algn="l" eaLnBrk="1" hangingPunct="1"/>
            <a:endParaRPr lang="en-US" altLang="en-US" b="1" smtClean="0">
              <a:solidFill>
                <a:schemeClr val="bg1"/>
              </a:solidFill>
              <a:latin typeface="Times New Roman" pitchFamily="18" charset="0"/>
              <a:cs typeface="Times New Roman" pitchFamily="18" charset="0"/>
            </a:endParaRPr>
          </a:p>
        </p:txBody>
      </p:sp>
      <p:sp>
        <p:nvSpPr>
          <p:cNvPr id="2253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50871F9-DF61-4466-9744-9367CCDEC497}" type="slidenum">
              <a:rPr lang="tr-TR" altLang="en-US" sz="1800" smtClean="0">
                <a:solidFill>
                  <a:schemeClr val="bg1"/>
                </a:solidFill>
              </a:rPr>
              <a:pPr/>
              <a:t>18</a:t>
            </a:fld>
            <a:endParaRPr lang="tr-TR" altLang="en-US" sz="1800" smtClean="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42852"/>
            <a:ext cx="8501122" cy="64294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fontAlgn="auto" hangingPunct="1">
              <a:spcAft>
                <a:spcPts val="0"/>
              </a:spcAft>
              <a:defRPr/>
            </a:pPr>
            <a:r>
              <a:rPr lang="az-Latn-AZ" sz="3600" dirty="0" smtClean="0">
                <a:solidFill>
                  <a:srgbClr val="FFFF00"/>
                </a:solidFill>
              </a:rPr>
              <a:t>Ailə həyatı üçün Nikahın olması zəruridirmi?</a:t>
            </a:r>
            <a:endParaRPr lang="en-US" sz="3600" dirty="0">
              <a:solidFill>
                <a:srgbClr val="FFFF00"/>
              </a:solidFill>
            </a:endParaRPr>
          </a:p>
        </p:txBody>
      </p:sp>
      <p:sp>
        <p:nvSpPr>
          <p:cNvPr id="23555" name="Subtitle 2"/>
          <p:cNvSpPr>
            <a:spLocks noGrp="1"/>
          </p:cNvSpPr>
          <p:nvPr>
            <p:ph type="subTitle" idx="1"/>
          </p:nvPr>
        </p:nvSpPr>
        <p:spPr>
          <a:xfrm>
            <a:off x="142875" y="785813"/>
            <a:ext cx="8715375" cy="6072187"/>
          </a:xfrm>
        </p:spPr>
        <p:txBody>
          <a:bodyPr/>
          <a:lstStyle/>
          <a:p>
            <a:pPr marR="0" algn="just" eaLnBrk="1" hangingPunct="1"/>
            <a:r>
              <a:rPr lang="az-Latn-AZ" altLang="en-US" b="1" i="1" smtClean="0">
                <a:solidFill>
                  <a:schemeClr val="bg1"/>
                </a:solidFill>
              </a:rPr>
              <a:t>“ 8-ci maddə ananın ailə statusundan asılı olmayaraq ana ilə uşaq arasındakı münasibətlərə qeyd-şərtsiz tətbiq olunur”</a:t>
            </a:r>
          </a:p>
          <a:p>
            <a:pPr marR="0" algn="l" eaLnBrk="1" hangingPunct="1"/>
            <a:endParaRPr lang="az-Latn-AZ" altLang="en-US" b="1" smtClean="0">
              <a:solidFill>
                <a:schemeClr val="bg1"/>
              </a:solidFill>
            </a:endParaRPr>
          </a:p>
          <a:p>
            <a:pPr marR="0" algn="l" eaLnBrk="1" hangingPunct="1"/>
            <a:r>
              <a:rPr lang="az-Latn-AZ" altLang="en-US" b="1" smtClean="0">
                <a:solidFill>
                  <a:srgbClr val="FFFF00"/>
                </a:solidFill>
              </a:rPr>
              <a:t>Marks Belçikaya qarşı iş 13 İyun 1979</a:t>
            </a:r>
          </a:p>
          <a:p>
            <a:pPr marR="0" algn="just" eaLnBrk="1" hangingPunct="1"/>
            <a:r>
              <a:rPr lang="az-Latn-AZ" altLang="en-US" b="1" smtClean="0">
                <a:solidFill>
                  <a:schemeClr val="bg1"/>
                </a:solidFill>
              </a:rPr>
              <a:t>“</a:t>
            </a:r>
            <a:r>
              <a:rPr lang="az-Latn-AZ" altLang="en-US" smtClean="0">
                <a:solidFill>
                  <a:schemeClr val="bg1"/>
                </a:solidFill>
              </a:rPr>
              <a:t>8-ci maddə nikahdan və ya nikahdankənar doğulan uşaqların ailələri arasında fərq qoymur. Bu cür fərq 8-ci maddədə ki, hər kəs sözünə zidd olardı”</a:t>
            </a:r>
          </a:p>
          <a:p>
            <a:pPr marR="0" algn="l" eaLnBrk="1" hangingPunct="1"/>
            <a:r>
              <a:rPr lang="az-Latn-AZ" altLang="en-US" b="1" smtClean="0">
                <a:solidFill>
                  <a:srgbClr val="FFFF00"/>
                </a:solidFill>
              </a:rPr>
              <a:t>Constoun Birləşmiş Krallığa qarşı iş 18 Dekabr 1986</a:t>
            </a:r>
          </a:p>
          <a:p>
            <a:pPr marR="0" algn="just" eaLnBrk="1" hangingPunct="1"/>
            <a:r>
              <a:rPr lang="az-Latn-AZ" altLang="en-US" smtClean="0">
                <a:solidFill>
                  <a:schemeClr val="bg1"/>
                </a:solidFill>
              </a:rPr>
              <a:t>“Öz uşaqları ilə yaşayan nikahları qeydə alınmayan cütlüklərin qarşılıqlı münasibətlərinin sabit xarakteri və münasibətlərin nikaha əsaslanan ailə münasibətlərindən fərqlənməməsi əsas götürülməklə, həmin cütlükləri Ailə hesab etmək olar”</a:t>
            </a:r>
          </a:p>
          <a:p>
            <a:pPr marR="0" algn="l" eaLnBrk="1" hangingPunct="1"/>
            <a:endParaRPr lang="az-Latn-AZ" altLang="en-US" b="1" smtClean="0">
              <a:solidFill>
                <a:srgbClr val="FFFF00"/>
              </a:solidFill>
            </a:endParaRPr>
          </a:p>
        </p:txBody>
      </p:sp>
      <p:sp>
        <p:nvSpPr>
          <p:cNvPr id="2355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834FED4-EBF2-4805-A53F-0A3206FF9AFA}" type="slidenum">
              <a:rPr lang="tr-TR" altLang="en-US" sz="1800" smtClean="0">
                <a:solidFill>
                  <a:schemeClr val="bg1"/>
                </a:solidFill>
              </a:rPr>
              <a:pPr/>
              <a:t>19</a:t>
            </a:fld>
            <a:endParaRPr lang="tr-TR" altLang="en-US" sz="1800" smtClean="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4624"/>
            <a:ext cx="7851648" cy="158417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algn="ctr" eaLnBrk="1" fontAlgn="auto" hangingPunct="1">
              <a:spcAft>
                <a:spcPts val="0"/>
              </a:spcAft>
              <a:defRPr/>
            </a:pPr>
            <a:r>
              <a:rPr lang="az-Latn-AZ" sz="3600" dirty="0" smtClean="0">
                <a:solidFill>
                  <a:srgbClr val="FFC000"/>
                </a:solidFill>
              </a:rPr>
              <a:t>Avropa İnsan Hüquqları Konvensiyasının 8-ci maddəsi </a:t>
            </a:r>
            <a:endParaRPr lang="en-US" sz="3600" dirty="0">
              <a:solidFill>
                <a:srgbClr val="FFC000"/>
              </a:solidFill>
            </a:endParaRPr>
          </a:p>
        </p:txBody>
      </p:sp>
      <p:sp>
        <p:nvSpPr>
          <p:cNvPr id="6147" name="Subtitle 2"/>
          <p:cNvSpPr>
            <a:spLocks noGrp="1"/>
          </p:cNvSpPr>
          <p:nvPr>
            <p:ph type="subTitle" idx="1"/>
          </p:nvPr>
        </p:nvSpPr>
        <p:spPr>
          <a:xfrm>
            <a:off x="179388" y="1700213"/>
            <a:ext cx="8496300" cy="4392612"/>
          </a:xfrm>
        </p:spPr>
        <p:txBody>
          <a:bodyPr/>
          <a:lstStyle/>
          <a:p>
            <a:pPr marR="0" algn="just" eaLnBrk="1" hangingPunct="1"/>
            <a:r>
              <a:rPr lang="en-US" altLang="en-US" sz="2400" smtClean="0">
                <a:solidFill>
                  <a:schemeClr val="bg1"/>
                </a:solidFill>
              </a:rPr>
              <a:t>Maddə 8. Şəxsi və ailə həyatına hörmət hüququ </a:t>
            </a:r>
          </a:p>
          <a:p>
            <a:pPr marR="0" algn="just" eaLnBrk="1" hangingPunct="1"/>
            <a:r>
              <a:rPr lang="en-US" altLang="en-US" sz="2400" smtClean="0">
                <a:solidFill>
                  <a:schemeClr val="bg1"/>
                </a:solidFill>
              </a:rPr>
              <a:t>1. Hər kəs öz şəxsi və ailə həyatına, mənzilinə və yazışma sirrinə hörmət hüququna malikdir. </a:t>
            </a:r>
          </a:p>
          <a:p>
            <a:pPr marR="0" algn="just" eaLnBrk="1" hangingPunct="1"/>
            <a:r>
              <a:rPr lang="en-US" altLang="en-US" sz="2400" smtClean="0">
                <a:solidFill>
                  <a:schemeClr val="bg1"/>
                </a:solidFill>
              </a:rPr>
              <a:t>2. Milli təhlükəsizlik və ictimai asayiş, ölkənin iqtisadi rifah maraqları naminə, iğtişaşın və ya cinayətin qarşısını almaq üçün sağlamlığı, yaxud mənəviyyatı mühafizə etmək üçün və ya digər şəxslərin hüquq və azadlıqlarını müdafiə etmək üçün qanunla nəzərdə tutulmuş və demokratik cəmiyyətdə zəruri olan hallar istisna olmaqla, dövlət hakimiyyəti orqanları tərəfindən bu hüququn həyata keçirilməsinə mane olmağa yol verilmir.</a:t>
            </a:r>
          </a:p>
        </p:txBody>
      </p:sp>
      <p:sp>
        <p:nvSpPr>
          <p:cNvPr id="614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az-Latn-AZ" altLang="en-US" sz="1600" smtClean="0">
                <a:solidFill>
                  <a:schemeClr val="bg1"/>
                </a:solidFill>
              </a:rPr>
              <a:t>2</a:t>
            </a:r>
            <a:endParaRPr lang="tr-TR" altLang="en-US" sz="1600" smtClean="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640"/>
            <a:ext cx="8352928" cy="64807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fontAlgn="auto" hangingPunct="1">
              <a:spcAft>
                <a:spcPts val="0"/>
              </a:spcAft>
              <a:defRPr/>
            </a:pPr>
            <a:r>
              <a:rPr lang="en-US" sz="3600" dirty="0" err="1" smtClean="0">
                <a:solidFill>
                  <a:srgbClr val="FFFF00"/>
                </a:solidFill>
              </a:rPr>
              <a:t>Birg</a:t>
            </a:r>
            <a:r>
              <a:rPr lang="az-Latn-AZ" sz="3600" dirty="0" smtClean="0">
                <a:solidFill>
                  <a:srgbClr val="FFFF00"/>
                </a:solidFill>
              </a:rPr>
              <a:t>ə yaşayış Ailə həyatı üçün zəruridirmi?</a:t>
            </a:r>
            <a:endParaRPr lang="en-US" sz="3600" dirty="0">
              <a:solidFill>
                <a:srgbClr val="FFFF00"/>
              </a:solidFill>
            </a:endParaRPr>
          </a:p>
        </p:txBody>
      </p:sp>
      <p:sp>
        <p:nvSpPr>
          <p:cNvPr id="24579" name="Subtitle 2"/>
          <p:cNvSpPr>
            <a:spLocks noGrp="1"/>
          </p:cNvSpPr>
          <p:nvPr>
            <p:ph type="subTitle" idx="1"/>
          </p:nvPr>
        </p:nvSpPr>
        <p:spPr>
          <a:xfrm>
            <a:off x="250825" y="908050"/>
            <a:ext cx="8642350" cy="5761038"/>
          </a:xfrm>
        </p:spPr>
        <p:txBody>
          <a:bodyPr/>
          <a:lstStyle/>
          <a:p>
            <a:pPr marR="0" algn="l" eaLnBrk="1" hangingPunct="1"/>
            <a:r>
              <a:rPr lang="az-Latn-AZ" altLang="en-US" b="1" i="1" smtClean="0">
                <a:solidFill>
                  <a:schemeClr val="bg1"/>
                </a:solidFill>
                <a:latin typeface="Times New Roman" pitchFamily="18" charset="0"/>
                <a:cs typeface="Times New Roman" pitchFamily="18" charset="0"/>
              </a:rPr>
              <a:t>«Məhkəmə hesab edir ki, qanuni və etibarlı nikah nəticəsində ərlə arvad arasında yaranmış münasibətlər, hətta onlar birlikdə yaşamasalar belə </a:t>
            </a:r>
            <a:r>
              <a:rPr lang="az-Latn-AZ" altLang="en-US" b="1" i="1" u="sng" smtClean="0">
                <a:solidFill>
                  <a:schemeClr val="bg1"/>
                </a:solidFill>
                <a:latin typeface="Times New Roman" pitchFamily="18" charset="0"/>
                <a:cs typeface="Times New Roman" pitchFamily="18" charset="0"/>
              </a:rPr>
              <a:t>Ailə həyatı </a:t>
            </a:r>
            <a:r>
              <a:rPr lang="az-Latn-AZ" altLang="en-US" b="1" i="1" smtClean="0">
                <a:solidFill>
                  <a:schemeClr val="bg1"/>
                </a:solidFill>
                <a:latin typeface="Times New Roman" pitchFamily="18" charset="0"/>
                <a:cs typeface="Times New Roman" pitchFamily="18" charset="0"/>
              </a:rPr>
              <a:t>hesab edilməlidir»</a:t>
            </a:r>
          </a:p>
          <a:p>
            <a:pPr marR="0" algn="l" eaLnBrk="1" hangingPunct="1"/>
            <a:r>
              <a:rPr lang="en-US" altLang="en-US" b="1" smtClean="0">
                <a:solidFill>
                  <a:srgbClr val="FFFF00"/>
                </a:solidFill>
                <a:latin typeface="Times New Roman" pitchFamily="18" charset="0"/>
                <a:cs typeface="Times New Roman" pitchFamily="18" charset="0"/>
              </a:rPr>
              <a:t>Berrehab Niderlanda qarşı iş 21 İyun  1988</a:t>
            </a:r>
          </a:p>
          <a:p>
            <a:pPr marR="0" algn="just" eaLnBrk="1" hangingPunct="1"/>
            <a:r>
              <a:rPr lang="az-Latn-AZ" altLang="en-US" b="1" smtClean="0">
                <a:solidFill>
                  <a:schemeClr val="bg1"/>
                </a:solidFill>
                <a:latin typeface="Times New Roman" pitchFamily="18" charset="0"/>
                <a:cs typeface="Times New Roman" pitchFamily="18" charset="0"/>
              </a:rPr>
              <a:t>«Məhkəmə bu işdə ailə həyatını müəyyən edərkən, Berrehabın həftədə dörd dəfə öz qızı ilə görüşməsi faktını nəzərə aldı. Görüşlərin tezliyi və müntəzəmliyi sübut edir ki,  cənab Berrehab bu görüşlərə böyük əhəmiyyət verirdi»</a:t>
            </a:r>
          </a:p>
        </p:txBody>
      </p:sp>
      <p:sp>
        <p:nvSpPr>
          <p:cNvPr id="2458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2FBC388-61B7-4261-854E-9A3B7E1DB4FF}" type="slidenum">
              <a:rPr lang="tr-TR" altLang="en-US" sz="1800" smtClean="0">
                <a:solidFill>
                  <a:schemeClr val="bg1"/>
                </a:solidFill>
              </a:rPr>
              <a:pPr/>
              <a:t>20</a:t>
            </a:fld>
            <a:endParaRPr lang="tr-TR" altLang="en-US" sz="1800" smtClean="0">
              <a:solidFill>
                <a:schemeClr val="bg1"/>
              </a:solidFill>
            </a:endParaRPr>
          </a:p>
        </p:txBody>
      </p:sp>
      <p:pic>
        <p:nvPicPr>
          <p:cNvPr id="24581" name="Picture 6" descr="D:\BHM\ed431e5e509ea271cd6888fe08bd38c6.jpg"/>
          <p:cNvPicPr>
            <a:picLocks noChangeAspect="1" noChangeArrowheads="1"/>
          </p:cNvPicPr>
          <p:nvPr/>
        </p:nvPicPr>
        <p:blipFill>
          <a:blip r:embed="rId2"/>
          <a:srcRect/>
          <a:stretch>
            <a:fillRect/>
          </a:stretch>
        </p:blipFill>
        <p:spPr bwMode="auto">
          <a:xfrm>
            <a:off x="971550" y="4252913"/>
            <a:ext cx="6672263" cy="251936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640960" cy="86409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az-Latn-AZ" sz="3600" dirty="0" smtClean="0">
                <a:solidFill>
                  <a:srgbClr val="FFFF00"/>
                </a:solidFill>
              </a:rPr>
              <a:t>Birgə Yaşayış və Nikah olmadıqda Ailə H\</a:t>
            </a:r>
            <a:r>
              <a:rPr lang="az-Latn-AZ" sz="3600" dirty="0" err="1" smtClean="0">
                <a:solidFill>
                  <a:srgbClr val="FFFF00"/>
                </a:solidFill>
              </a:rPr>
              <a:t>yatı</a:t>
            </a:r>
            <a:r>
              <a:rPr lang="az-Latn-AZ" sz="3600" dirty="0" smtClean="0">
                <a:solidFill>
                  <a:srgbClr val="FFFF00"/>
                </a:solidFill>
              </a:rPr>
              <a:t> Mövcud ola bilərmi?</a:t>
            </a:r>
            <a:endParaRPr lang="en-US" sz="3600" dirty="0">
              <a:solidFill>
                <a:srgbClr val="FFFF00"/>
              </a:solidFill>
            </a:endParaRPr>
          </a:p>
        </p:txBody>
      </p:sp>
      <p:sp>
        <p:nvSpPr>
          <p:cNvPr id="25603" name="Subtitle 2"/>
          <p:cNvSpPr>
            <a:spLocks noGrp="1"/>
          </p:cNvSpPr>
          <p:nvPr>
            <p:ph type="subTitle" idx="1"/>
          </p:nvPr>
        </p:nvSpPr>
        <p:spPr>
          <a:xfrm>
            <a:off x="107950" y="1125538"/>
            <a:ext cx="8928100" cy="5616575"/>
          </a:xfrm>
        </p:spPr>
        <p:txBody>
          <a:bodyPr>
            <a:normAutofit/>
          </a:bodyPr>
          <a:lstStyle/>
          <a:p>
            <a:pPr marR="0" algn="l" eaLnBrk="1" fontAlgn="auto" hangingPunct="1">
              <a:spcAft>
                <a:spcPts val="0"/>
              </a:spcAft>
              <a:buClr>
                <a:schemeClr val="accent3"/>
              </a:buClr>
              <a:buFont typeface="Wingdings 2"/>
              <a:buNone/>
              <a:defRPr/>
            </a:pPr>
            <a:r>
              <a:rPr lang="az-Latn-AZ" b="1" dirty="0" err="1" smtClean="0">
                <a:solidFill>
                  <a:srgbClr val="FFFF00"/>
                </a:solidFill>
              </a:rPr>
              <a:t>Buqhanemi</a:t>
            </a:r>
            <a:r>
              <a:rPr lang="az-Latn-AZ" b="1" dirty="0" smtClean="0">
                <a:solidFill>
                  <a:srgbClr val="FFFF00"/>
                </a:solidFill>
              </a:rPr>
              <a:t> Fransaya qarşı iş 24 Aprel 1996</a:t>
            </a:r>
          </a:p>
          <a:p>
            <a:pPr marR="0" algn="just" eaLnBrk="1" fontAlgn="auto" hangingPunct="1">
              <a:spcAft>
                <a:spcPts val="0"/>
              </a:spcAft>
              <a:buClr>
                <a:schemeClr val="accent3"/>
              </a:buClr>
              <a:buFont typeface="Wingdings 2"/>
              <a:buNone/>
              <a:defRPr/>
            </a:pPr>
            <a:r>
              <a:rPr lang="az-Latn-AZ" b="1" dirty="0" smtClean="0">
                <a:solidFill>
                  <a:schemeClr val="bg1"/>
                </a:solidFill>
                <a:latin typeface="Times New Roman" pitchFamily="18" charset="0"/>
                <a:cs typeface="Times New Roman" pitchFamily="18" charset="0"/>
              </a:rPr>
              <a:t>«Hətta ata ilə ana birgə yaşamadıqda belə və uşağın qanuni nikahdan </a:t>
            </a:r>
            <a:r>
              <a:rPr lang="az-Latn-AZ" b="1" dirty="0" err="1" smtClean="0">
                <a:solidFill>
                  <a:schemeClr val="bg1"/>
                </a:solidFill>
                <a:latin typeface="Times New Roman" pitchFamily="18" charset="0"/>
                <a:cs typeface="Times New Roman" pitchFamily="18" charset="0"/>
              </a:rPr>
              <a:t>doğulmasından</a:t>
            </a:r>
            <a:r>
              <a:rPr lang="az-Latn-AZ" b="1" dirty="0" smtClean="0">
                <a:solidFill>
                  <a:schemeClr val="bg1"/>
                </a:solidFill>
                <a:latin typeface="Times New Roman" pitchFamily="18" charset="0"/>
                <a:cs typeface="Times New Roman" pitchFamily="18" charset="0"/>
              </a:rPr>
              <a:t> və ya nikahdan kənar dünyaya </a:t>
            </a:r>
            <a:r>
              <a:rPr lang="az-Latn-AZ" b="1" dirty="0" err="1" smtClean="0">
                <a:solidFill>
                  <a:schemeClr val="bg1"/>
                </a:solidFill>
                <a:latin typeface="Times New Roman" pitchFamily="18" charset="0"/>
                <a:cs typeface="Times New Roman" pitchFamily="18" charset="0"/>
              </a:rPr>
              <a:t>gəlməsindən</a:t>
            </a:r>
            <a:r>
              <a:rPr lang="az-Latn-AZ" b="1" dirty="0" smtClean="0">
                <a:solidFill>
                  <a:schemeClr val="bg1"/>
                </a:solidFill>
                <a:latin typeface="Times New Roman" pitchFamily="18" charset="0"/>
                <a:cs typeface="Times New Roman" pitchFamily="18" charset="0"/>
              </a:rPr>
              <a:t> asılı olmayaraq, 8-ci maddədə nəzərdə tutulan </a:t>
            </a:r>
            <a:r>
              <a:rPr lang="az-Latn-AZ" b="1" i="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ailə</a:t>
            </a:r>
            <a:r>
              <a:rPr lang="az-Latn-AZ" b="1" i="1" dirty="0" smtClean="0">
                <a:solidFill>
                  <a:schemeClr val="bg1"/>
                </a:solidFill>
                <a:latin typeface="Times New Roman" pitchFamily="18" charset="0"/>
                <a:cs typeface="Times New Roman" pitchFamily="18" charset="0"/>
              </a:rPr>
              <a:t> </a:t>
            </a:r>
            <a:r>
              <a:rPr lang="az-Latn-AZ" b="1" dirty="0" smtClean="0">
                <a:solidFill>
                  <a:schemeClr val="bg1"/>
                </a:solidFill>
                <a:latin typeface="Times New Roman" pitchFamily="18" charset="0"/>
                <a:cs typeface="Times New Roman" pitchFamily="18" charset="0"/>
              </a:rPr>
              <a:t>anlayışı valideynlə onun uşağı arasındakı əlaqələri də ehtiva edir»  </a:t>
            </a:r>
          </a:p>
          <a:p>
            <a:pPr marR="0" algn="ctr" eaLnBrk="1" fontAlgn="auto" hangingPunct="1">
              <a:spcAft>
                <a:spcPts val="0"/>
              </a:spcAft>
              <a:buClr>
                <a:schemeClr val="accent3"/>
              </a:buClr>
              <a:buFont typeface="Wingdings 2"/>
              <a:buNone/>
              <a:defRPr/>
            </a:pPr>
            <a:r>
              <a:rPr lang="az-Latn-AZ" b="1" dirty="0" smtClean="0">
                <a:solidFill>
                  <a:srgbClr val="FFFF00"/>
                </a:solidFill>
              </a:rPr>
              <a:t>Təkcə Qan Qohumluğu faktı ailə həyatı üçün kifayətdirmi?</a:t>
            </a:r>
          </a:p>
          <a:p>
            <a:pPr marR="0" algn="just" eaLnBrk="1" fontAlgn="auto" hangingPunct="1">
              <a:spcAft>
                <a:spcPts val="0"/>
              </a:spcAft>
              <a:buClr>
                <a:schemeClr val="accent3"/>
              </a:buClr>
              <a:buFont typeface="Wingdings 2"/>
              <a:buNone/>
              <a:defRPr/>
            </a:pPr>
            <a:r>
              <a:rPr lang="az-Latn-AZ" b="1" dirty="0" smtClean="0">
                <a:solidFill>
                  <a:schemeClr val="bg1"/>
                </a:solidFill>
                <a:latin typeface="Times New Roman" pitchFamily="18" charset="0"/>
                <a:cs typeface="Times New Roman" pitchFamily="18" charset="0"/>
              </a:rPr>
              <a:t>«Təkcə Qan qohumluğunun və ya genetik əlaqələrin olması ailə həyatı üçün kifayət deyil. Bunun üçün qan </a:t>
            </a:r>
            <a:r>
              <a:rPr lang="az-Latn-AZ" b="1" dirty="0" err="1" smtClean="0">
                <a:solidFill>
                  <a:schemeClr val="bg1"/>
                </a:solidFill>
                <a:latin typeface="Times New Roman" pitchFamily="18" charset="0"/>
                <a:cs typeface="Times New Roman" pitchFamily="18" charset="0"/>
              </a:rPr>
              <a:t>qohumluğundan</a:t>
            </a:r>
            <a:r>
              <a:rPr lang="az-Latn-AZ" b="1" dirty="0" smtClean="0">
                <a:solidFill>
                  <a:schemeClr val="bg1"/>
                </a:solidFill>
                <a:latin typeface="Times New Roman" pitchFamily="18" charset="0"/>
                <a:cs typeface="Times New Roman" pitchFamily="18" charset="0"/>
              </a:rPr>
              <a:t> əlavə </a:t>
            </a:r>
            <a:r>
              <a:rPr lang="az-Latn-AZ" b="1" i="1" u="sng" dirty="0" smtClean="0">
                <a:solidFill>
                  <a:schemeClr val="bg1"/>
                </a:solidFill>
                <a:latin typeface="Times New Roman" pitchFamily="18" charset="0"/>
                <a:cs typeface="Times New Roman" pitchFamily="18" charset="0"/>
              </a:rPr>
              <a:t>sıx şəxsi əlaqələrin </a:t>
            </a:r>
            <a:r>
              <a:rPr lang="az-Latn-AZ" b="1" dirty="0" smtClean="0">
                <a:solidFill>
                  <a:schemeClr val="bg1"/>
                </a:solidFill>
                <a:latin typeface="Times New Roman" pitchFamily="18" charset="0"/>
                <a:cs typeface="Times New Roman" pitchFamily="18" charset="0"/>
              </a:rPr>
              <a:t>mövcudluğu sübuta </a:t>
            </a:r>
            <a:r>
              <a:rPr lang="az-Latn-AZ" b="1" dirty="0" err="1" smtClean="0">
                <a:solidFill>
                  <a:schemeClr val="bg1"/>
                </a:solidFill>
                <a:latin typeface="Times New Roman" pitchFamily="18" charset="0"/>
                <a:cs typeface="Times New Roman" pitchFamily="18" charset="0"/>
              </a:rPr>
              <a:t>yetirilməlidir</a:t>
            </a:r>
            <a:endParaRPr lang="az-Latn-AZ" b="1" dirty="0" smtClean="0">
              <a:solidFill>
                <a:schemeClr val="bg1"/>
              </a:solidFill>
              <a:latin typeface="Times New Roman" pitchFamily="18" charset="0"/>
              <a:cs typeface="Times New Roman" pitchFamily="18" charset="0"/>
            </a:endParaRPr>
          </a:p>
          <a:p>
            <a:pPr marR="0" algn="just" eaLnBrk="1" fontAlgn="auto" hangingPunct="1">
              <a:spcAft>
                <a:spcPts val="0"/>
              </a:spcAft>
              <a:buClr>
                <a:schemeClr val="accent3"/>
              </a:buClr>
              <a:buFont typeface="Wingdings 2"/>
              <a:buNone/>
              <a:defRPr/>
            </a:pPr>
            <a:r>
              <a:rPr lang="az-Latn-AZ" b="1" dirty="0" smtClean="0">
                <a:solidFill>
                  <a:srgbClr val="FFFF00"/>
                </a:solidFill>
                <a:latin typeface="Times New Roman" pitchFamily="18" charset="0"/>
                <a:cs typeface="Times New Roman" pitchFamily="18" charset="0"/>
              </a:rPr>
              <a:t>G. Niderlanda qarşı iş 08 Fevral 1993</a:t>
            </a:r>
          </a:p>
          <a:p>
            <a:pPr marR="0" algn="l" eaLnBrk="1" fontAlgn="auto" hangingPunct="1">
              <a:spcAft>
                <a:spcPts val="0"/>
              </a:spcAft>
              <a:buClr>
                <a:schemeClr val="accent3"/>
              </a:buClr>
              <a:buFont typeface="Wingdings 2"/>
              <a:buNone/>
              <a:defRPr/>
            </a:pPr>
            <a:endParaRPr lang="en-US" b="1" dirty="0" smtClean="0">
              <a:solidFill>
                <a:srgbClr val="FFFF00"/>
              </a:solidFill>
            </a:endParaRPr>
          </a:p>
        </p:txBody>
      </p:sp>
      <p:sp>
        <p:nvSpPr>
          <p:cNvPr id="2560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7B1C6EF-ED8E-40FA-916D-F37E36203288}" type="slidenum">
              <a:rPr lang="tr-TR" altLang="en-US" sz="1800" smtClean="0">
                <a:solidFill>
                  <a:schemeClr val="bg1"/>
                </a:solidFill>
              </a:rPr>
              <a:pPr/>
              <a:t>21</a:t>
            </a:fld>
            <a:endParaRPr lang="tr-TR" altLang="en-US" sz="1800" smtClean="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6632"/>
            <a:ext cx="8640960" cy="64807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algn="l" eaLnBrk="1" fontAlgn="auto" hangingPunct="1">
              <a:spcAft>
                <a:spcPts val="0"/>
              </a:spcAft>
              <a:defRPr/>
            </a:pPr>
            <a:r>
              <a:rPr lang="az-Latn-AZ" sz="3600" dirty="0" smtClean="0">
                <a:solidFill>
                  <a:srgbClr val="FFFF00"/>
                </a:solidFill>
              </a:rPr>
              <a:t>Daha hansı münasibətlər ailə həyatını təşkil edir?</a:t>
            </a:r>
            <a:endParaRPr lang="en-US" sz="3600" dirty="0">
              <a:solidFill>
                <a:srgbClr val="FFFF00"/>
              </a:solidFill>
            </a:endParaRPr>
          </a:p>
        </p:txBody>
      </p:sp>
      <p:sp>
        <p:nvSpPr>
          <p:cNvPr id="26627" name="Subtitle 2"/>
          <p:cNvSpPr>
            <a:spLocks noGrp="1"/>
          </p:cNvSpPr>
          <p:nvPr>
            <p:ph type="subTitle" idx="1"/>
          </p:nvPr>
        </p:nvSpPr>
        <p:spPr>
          <a:xfrm>
            <a:off x="179388" y="836613"/>
            <a:ext cx="8569325" cy="5905500"/>
          </a:xfrm>
        </p:spPr>
        <p:txBody>
          <a:bodyPr>
            <a:normAutofit/>
          </a:bodyPr>
          <a:lstStyle/>
          <a:p>
            <a:pPr marL="457200" marR="0" indent="-457200" algn="l" eaLnBrk="1" fontAlgn="auto" hangingPunct="1">
              <a:spcAft>
                <a:spcPts val="0"/>
              </a:spcAft>
              <a:buClr>
                <a:schemeClr val="accent3"/>
              </a:buClr>
              <a:buFont typeface="Wingdings" pitchFamily="2" charset="2"/>
              <a:buChar char="v"/>
              <a:defRPr/>
            </a:pPr>
            <a:r>
              <a:rPr lang="az-Latn-AZ" b="1" i="1" dirty="0" smtClean="0">
                <a:solidFill>
                  <a:schemeClr val="bg1"/>
                </a:solidFill>
                <a:latin typeface="Times New Roman" pitchFamily="18" charset="0"/>
                <a:cs typeface="Times New Roman" pitchFamily="18" charset="0"/>
              </a:rPr>
              <a:t>«Nəvələrlə onların baba və nənələri arasında mövcud ola bilər.» </a:t>
            </a:r>
            <a:r>
              <a:rPr lang="az-Latn-AZ" sz="2000" b="1" dirty="0" err="1" smtClean="0">
                <a:solidFill>
                  <a:srgbClr val="FFFF00"/>
                </a:solidFill>
                <a:latin typeface="Times New Roman" pitchFamily="18" charset="0"/>
                <a:cs typeface="Times New Roman" pitchFamily="18" charset="0"/>
              </a:rPr>
              <a:t>Marks</a:t>
            </a:r>
            <a:r>
              <a:rPr lang="az-Latn-AZ" sz="2000" b="1" dirty="0" smtClean="0">
                <a:solidFill>
                  <a:srgbClr val="FFFF00"/>
                </a:solidFill>
                <a:latin typeface="Times New Roman" pitchFamily="18" charset="0"/>
                <a:cs typeface="Times New Roman" pitchFamily="18" charset="0"/>
              </a:rPr>
              <a:t> Belçikaya qarşı iş 13 İyun 1979</a:t>
            </a:r>
          </a:p>
          <a:p>
            <a:pPr marR="0" algn="l" eaLnBrk="1" fontAlgn="auto" hangingPunct="1">
              <a:spcAft>
                <a:spcPts val="0"/>
              </a:spcAft>
              <a:buClr>
                <a:schemeClr val="accent3"/>
              </a:buClr>
              <a:buFont typeface="Wingdings 2"/>
              <a:buNone/>
              <a:defRPr/>
            </a:pPr>
            <a:endParaRPr lang="az-Latn-AZ" sz="2000" b="1" dirty="0" smtClean="0">
              <a:solidFill>
                <a:srgbClr val="FFFF00"/>
              </a:solidFill>
              <a:latin typeface="Times New Roman" pitchFamily="18" charset="0"/>
              <a:cs typeface="Times New Roman" pitchFamily="18" charset="0"/>
            </a:endParaRPr>
          </a:p>
          <a:p>
            <a:pPr marL="457200" marR="0" indent="-457200" algn="l" eaLnBrk="1" fontAlgn="auto" hangingPunct="1">
              <a:spcAft>
                <a:spcPts val="0"/>
              </a:spcAft>
              <a:buClr>
                <a:schemeClr val="accent3"/>
              </a:buClr>
              <a:buFont typeface="Wingdings" pitchFamily="2" charset="2"/>
              <a:buChar char="v"/>
              <a:defRPr/>
            </a:pPr>
            <a:r>
              <a:rPr lang="az-Latn-AZ" b="1" i="1" dirty="0" smtClean="0">
                <a:solidFill>
                  <a:schemeClr val="bg1"/>
                </a:solidFill>
                <a:latin typeface="Times New Roman" pitchFamily="18" charset="0"/>
                <a:cs typeface="Times New Roman" pitchFamily="18" charset="0"/>
              </a:rPr>
              <a:t>«Doğma bacı və qardaşlar arasındakı münasibətlər də, onların yetkinlik yaşına çatıb-</a:t>
            </a:r>
            <a:r>
              <a:rPr lang="az-Latn-AZ" b="1" i="1" dirty="0" err="1" smtClean="0">
                <a:solidFill>
                  <a:schemeClr val="bg1"/>
                </a:solidFill>
                <a:latin typeface="Times New Roman" pitchFamily="18" charset="0"/>
                <a:cs typeface="Times New Roman" pitchFamily="18" charset="0"/>
              </a:rPr>
              <a:t>çatmamasından</a:t>
            </a:r>
            <a:r>
              <a:rPr lang="az-Latn-AZ" b="1" i="1" dirty="0" smtClean="0">
                <a:solidFill>
                  <a:schemeClr val="bg1"/>
                </a:solidFill>
                <a:latin typeface="Times New Roman" pitchFamily="18" charset="0"/>
                <a:cs typeface="Times New Roman" pitchFamily="18" charset="0"/>
              </a:rPr>
              <a:t> asılı olmayaraq» </a:t>
            </a:r>
            <a:r>
              <a:rPr lang="az-Latn-AZ" sz="2000" b="1" dirty="0" err="1" smtClean="0">
                <a:solidFill>
                  <a:srgbClr val="FFFF00"/>
                </a:solidFill>
                <a:latin typeface="Times New Roman" pitchFamily="18" charset="0"/>
                <a:cs typeface="Times New Roman" pitchFamily="18" charset="0"/>
              </a:rPr>
              <a:t>Olsson</a:t>
            </a:r>
            <a:r>
              <a:rPr lang="az-Latn-AZ" sz="2000" b="1" dirty="0" smtClean="0">
                <a:solidFill>
                  <a:srgbClr val="FFFF00"/>
                </a:solidFill>
                <a:latin typeface="Times New Roman" pitchFamily="18" charset="0"/>
                <a:cs typeface="Times New Roman" pitchFamily="18" charset="0"/>
              </a:rPr>
              <a:t> İsveçə qarşı iş 24 Mart 1988</a:t>
            </a:r>
          </a:p>
          <a:p>
            <a:pPr marR="0" algn="l" eaLnBrk="1" fontAlgn="auto" hangingPunct="1">
              <a:spcAft>
                <a:spcPts val="0"/>
              </a:spcAft>
              <a:buClr>
                <a:schemeClr val="accent3"/>
              </a:buClr>
              <a:buFont typeface="Wingdings 2"/>
              <a:buNone/>
              <a:defRPr/>
            </a:pPr>
            <a:endParaRPr lang="az-Latn-AZ" sz="2000" b="1" dirty="0" smtClean="0">
              <a:solidFill>
                <a:srgbClr val="FFFF00"/>
              </a:solidFill>
              <a:latin typeface="Times New Roman" pitchFamily="18" charset="0"/>
              <a:cs typeface="Times New Roman" pitchFamily="18" charset="0"/>
            </a:endParaRPr>
          </a:p>
          <a:p>
            <a:pPr marL="457200" marR="0" indent="-457200" algn="l" eaLnBrk="1" fontAlgn="auto" hangingPunct="1">
              <a:spcAft>
                <a:spcPts val="0"/>
              </a:spcAft>
              <a:buClr>
                <a:schemeClr val="accent3"/>
              </a:buClr>
              <a:buFont typeface="Wingdings" pitchFamily="2" charset="2"/>
              <a:buChar char="v"/>
              <a:defRPr/>
            </a:pPr>
            <a:r>
              <a:rPr lang="az-Latn-AZ" b="1" i="1" dirty="0" smtClean="0">
                <a:solidFill>
                  <a:schemeClr val="bg1"/>
                </a:solidFill>
                <a:latin typeface="Times New Roman" pitchFamily="18" charset="0"/>
                <a:cs typeface="Times New Roman" pitchFamily="18" charset="0"/>
              </a:rPr>
              <a:t>«xala, bibi, dayı</a:t>
            </a:r>
            <a:r>
              <a:rPr lang="az-Latn-AZ" b="1" i="1" dirty="0">
                <a:solidFill>
                  <a:schemeClr val="bg1"/>
                </a:solidFill>
                <a:latin typeface="Times New Roman" pitchFamily="18" charset="0"/>
                <a:cs typeface="Times New Roman" pitchFamily="18" charset="0"/>
              </a:rPr>
              <a:t> </a:t>
            </a:r>
            <a:r>
              <a:rPr lang="az-Latn-AZ" b="1" i="1" dirty="0" smtClean="0">
                <a:solidFill>
                  <a:schemeClr val="bg1"/>
                </a:solidFill>
                <a:latin typeface="Times New Roman" pitchFamily="18" charset="0"/>
                <a:cs typeface="Times New Roman" pitchFamily="18" charset="0"/>
              </a:rPr>
              <a:t>və ya əmi ilə onların bacısı(qardaşı) uşaqları arasındakı münasibətlər.» </a:t>
            </a:r>
            <a:r>
              <a:rPr lang="az-Latn-AZ" sz="2000" b="1" dirty="0" err="1" smtClean="0">
                <a:solidFill>
                  <a:srgbClr val="FFFF00"/>
                </a:solidFill>
                <a:latin typeface="Times New Roman" pitchFamily="18" charset="0"/>
                <a:cs typeface="Times New Roman" pitchFamily="18" charset="0"/>
              </a:rPr>
              <a:t>Boyl</a:t>
            </a:r>
            <a:r>
              <a:rPr lang="az-Latn-AZ" sz="2000" b="1" dirty="0" smtClean="0">
                <a:solidFill>
                  <a:srgbClr val="FFFF00"/>
                </a:solidFill>
                <a:latin typeface="Times New Roman" pitchFamily="18" charset="0"/>
                <a:cs typeface="Times New Roman" pitchFamily="18" charset="0"/>
              </a:rPr>
              <a:t> </a:t>
            </a:r>
            <a:r>
              <a:rPr lang="az-Latn-AZ" sz="2000" b="1" dirty="0" err="1" smtClean="0">
                <a:solidFill>
                  <a:srgbClr val="FFFF00"/>
                </a:solidFill>
                <a:latin typeface="Times New Roman" pitchFamily="18" charset="0"/>
                <a:cs typeface="Times New Roman" pitchFamily="18" charset="0"/>
              </a:rPr>
              <a:t>B.Krallığa</a:t>
            </a:r>
            <a:r>
              <a:rPr lang="az-Latn-AZ" sz="2000" b="1" dirty="0" smtClean="0">
                <a:solidFill>
                  <a:srgbClr val="FFFF00"/>
                </a:solidFill>
                <a:latin typeface="Times New Roman" pitchFamily="18" charset="0"/>
                <a:cs typeface="Times New Roman" pitchFamily="18" charset="0"/>
              </a:rPr>
              <a:t> qarşı iş 9 Fevral 1993</a:t>
            </a:r>
          </a:p>
          <a:p>
            <a:pPr marR="0" algn="l" eaLnBrk="1" fontAlgn="auto" hangingPunct="1">
              <a:spcAft>
                <a:spcPts val="0"/>
              </a:spcAft>
              <a:buClr>
                <a:schemeClr val="accent3"/>
              </a:buClr>
              <a:buFont typeface="Wingdings 2"/>
              <a:buNone/>
              <a:defRPr/>
            </a:pPr>
            <a:endParaRPr lang="en-US" sz="2000" b="1" dirty="0" smtClean="0">
              <a:solidFill>
                <a:srgbClr val="FFFF00"/>
              </a:solidFill>
              <a:latin typeface="Times New Roman" pitchFamily="18" charset="0"/>
              <a:cs typeface="Times New Roman" pitchFamily="18" charset="0"/>
            </a:endParaRPr>
          </a:p>
        </p:txBody>
      </p:sp>
      <p:sp>
        <p:nvSpPr>
          <p:cNvPr id="2662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E70268D-D024-420B-924F-236DF40DF506}" type="slidenum">
              <a:rPr lang="tr-TR" altLang="en-US" sz="1800" smtClean="0">
                <a:solidFill>
                  <a:schemeClr val="bg1"/>
                </a:solidFill>
              </a:rPr>
              <a:pPr/>
              <a:t>22</a:t>
            </a:fld>
            <a:endParaRPr lang="tr-TR" altLang="en-US" sz="1800" smtClean="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142852"/>
            <a:ext cx="8643998" cy="121444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fontAlgn="auto" hangingPunct="1">
              <a:spcAft>
                <a:spcPts val="0"/>
              </a:spcAft>
              <a:defRPr/>
            </a:pPr>
            <a:r>
              <a:rPr lang="az-Latn-AZ" sz="3600" dirty="0" smtClean="0">
                <a:solidFill>
                  <a:srgbClr val="FFFF00"/>
                </a:solidFill>
                <a:latin typeface="Times New Roman" pitchFamily="18" charset="0"/>
                <a:cs typeface="Times New Roman" pitchFamily="18" charset="0"/>
              </a:rPr>
              <a:t>Diqqətinizə görə təşəkkür edirik!</a:t>
            </a:r>
            <a:endParaRPr lang="ru-RU" sz="3600" dirty="0">
              <a:solidFill>
                <a:srgbClr val="FFFF00"/>
              </a:solidFill>
              <a:latin typeface="Times New Roman" pitchFamily="18" charset="0"/>
              <a:cs typeface="Times New Roman" pitchFamily="18" charset="0"/>
            </a:endParaRPr>
          </a:p>
        </p:txBody>
      </p:sp>
      <p:sp>
        <p:nvSpPr>
          <p:cNvPr id="27651" name="Подзаголовок 2"/>
          <p:cNvSpPr>
            <a:spLocks noGrp="1"/>
          </p:cNvSpPr>
          <p:nvPr>
            <p:ph type="subTitle" idx="1"/>
          </p:nvPr>
        </p:nvSpPr>
        <p:spPr>
          <a:xfrm>
            <a:off x="533400" y="3228975"/>
            <a:ext cx="7854950" cy="1752600"/>
          </a:xfrm>
        </p:spPr>
        <p:txBody>
          <a:bodyPr/>
          <a:lstStyle/>
          <a:p>
            <a:pPr marR="0" eaLnBrk="1" hangingPunct="1"/>
            <a:endParaRPr lang="ru-RU" altLang="en-US" smtClean="0"/>
          </a:p>
        </p:txBody>
      </p:sp>
      <p:sp>
        <p:nvSpPr>
          <p:cNvPr id="27652"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2000" smtClean="0">
                <a:solidFill>
                  <a:schemeClr val="bg1"/>
                </a:solidFill>
              </a:rPr>
              <a:t>23</a:t>
            </a:r>
            <a:endParaRPr lang="tr-TR" altLang="en-US" sz="2000" smtClean="0">
              <a:solidFill>
                <a:schemeClr val="bg1"/>
              </a:solidFill>
            </a:endParaRPr>
          </a:p>
        </p:txBody>
      </p:sp>
      <p:pic>
        <p:nvPicPr>
          <p:cNvPr id="27653" name="Picture 2" descr="F:\3-14 telim\foto terezi.jpg"/>
          <p:cNvPicPr>
            <a:picLocks noChangeAspect="1" noChangeArrowheads="1"/>
          </p:cNvPicPr>
          <p:nvPr/>
        </p:nvPicPr>
        <p:blipFill>
          <a:blip r:embed="rId2"/>
          <a:srcRect/>
          <a:stretch>
            <a:fillRect/>
          </a:stretch>
        </p:blipFill>
        <p:spPr bwMode="auto">
          <a:xfrm>
            <a:off x="1643063" y="1714500"/>
            <a:ext cx="6000750" cy="40005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0"/>
            <a:ext cx="8715436" cy="128586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fontAlgn="auto" hangingPunct="1">
              <a:spcAft>
                <a:spcPts val="0"/>
              </a:spcAft>
              <a:defRPr/>
            </a:pPr>
            <a:r>
              <a:rPr lang="az-Latn-AZ" sz="3600" dirty="0" smtClean="0">
                <a:solidFill>
                  <a:srgbClr val="FFFF00"/>
                </a:solidFill>
              </a:rPr>
              <a:t>Konstitusiyanın 32-ci maddəsi</a:t>
            </a:r>
            <a:r>
              <a:rPr lang="az-Latn-AZ" sz="3600" dirty="0" smtClean="0"/>
              <a:t/>
            </a:r>
            <a:br>
              <a:rPr lang="az-Latn-AZ" sz="3600" dirty="0" smtClean="0"/>
            </a:br>
            <a:r>
              <a:rPr lang="az-Latn-AZ" sz="3600" dirty="0" smtClean="0">
                <a:solidFill>
                  <a:srgbClr val="FFFF00"/>
                </a:solidFill>
              </a:rPr>
              <a:t>Şəxsi Toxunulmazlıq hüququ</a:t>
            </a:r>
            <a:endParaRPr lang="ru-RU" sz="3600" dirty="0">
              <a:solidFill>
                <a:srgbClr val="FFFF00"/>
              </a:solidFill>
            </a:endParaRPr>
          </a:p>
        </p:txBody>
      </p:sp>
      <p:sp>
        <p:nvSpPr>
          <p:cNvPr id="7171" name="Подзаголовок 2"/>
          <p:cNvSpPr>
            <a:spLocks noGrp="1"/>
          </p:cNvSpPr>
          <p:nvPr>
            <p:ph type="subTitle" idx="1"/>
          </p:nvPr>
        </p:nvSpPr>
        <p:spPr>
          <a:xfrm>
            <a:off x="142875" y="1214438"/>
            <a:ext cx="8858250" cy="5643562"/>
          </a:xfrm>
        </p:spPr>
        <p:txBody>
          <a:bodyPr/>
          <a:lstStyle/>
          <a:p>
            <a:pPr marR="0" algn="just" eaLnBrk="1" hangingPunct="1"/>
            <a:r>
              <a:rPr lang="en-US" altLang="en-US" sz="1600" smtClean="0">
                <a:solidFill>
                  <a:schemeClr val="bg1"/>
                </a:solidFill>
              </a:rPr>
              <a:t>I</a:t>
            </a:r>
            <a:r>
              <a:rPr lang="en-US" altLang="en-US" sz="1800" smtClean="0"/>
              <a:t>. </a:t>
            </a:r>
            <a:r>
              <a:rPr lang="en-US" altLang="en-US" sz="1800" b="1" smtClean="0">
                <a:solidFill>
                  <a:schemeClr val="bg1"/>
                </a:solidFill>
                <a:latin typeface="Times New Roman" pitchFamily="18" charset="0"/>
                <a:cs typeface="Times New Roman" pitchFamily="18" charset="0"/>
              </a:rPr>
              <a:t>Hər kəsin şəxsi toxunulmazlıq hüququ vardır.</a:t>
            </a:r>
          </a:p>
          <a:p>
            <a:pPr marR="0" algn="just" eaLnBrk="1" hangingPunct="1"/>
            <a:r>
              <a:rPr lang="en-US" altLang="en-US" sz="1800" b="1" smtClean="0">
                <a:solidFill>
                  <a:schemeClr val="bg1"/>
                </a:solidFill>
                <a:latin typeface="Times New Roman" pitchFamily="18" charset="0"/>
                <a:cs typeface="Times New Roman" pitchFamily="18" charset="0"/>
              </a:rPr>
              <a:t>II. Hər kəsin şəxsi və ailə həyatının sirrini saxlamaq hüququ vardır. Qanunla nəzərdə</a:t>
            </a:r>
          </a:p>
          <a:p>
            <a:pPr marR="0" algn="just" eaLnBrk="1" hangingPunct="1"/>
            <a:r>
              <a:rPr lang="en-US" altLang="en-US" sz="1800" b="1" smtClean="0">
                <a:solidFill>
                  <a:schemeClr val="bg1"/>
                </a:solidFill>
                <a:latin typeface="Times New Roman" pitchFamily="18" charset="0"/>
                <a:cs typeface="Times New Roman" pitchFamily="18" charset="0"/>
              </a:rPr>
              <a:t>tutulan hallardan başqa şəxsi və ailə həyatına müdaxilə etmək qadağandır. Hər kəsin şəxsi</a:t>
            </a:r>
          </a:p>
          <a:p>
            <a:pPr marR="0" algn="just" eaLnBrk="1" hangingPunct="1"/>
            <a:r>
              <a:rPr lang="en-US" altLang="en-US" sz="1800" b="1" smtClean="0">
                <a:solidFill>
                  <a:schemeClr val="bg1"/>
                </a:solidFill>
                <a:latin typeface="Times New Roman" pitchFamily="18" charset="0"/>
                <a:cs typeface="Times New Roman" pitchFamily="18" charset="0"/>
              </a:rPr>
              <a:t>və ailə həyatına qanunsuz müdaxilədən müdafiə hüququ vardır.</a:t>
            </a:r>
          </a:p>
          <a:p>
            <a:pPr marR="0" algn="just" eaLnBrk="1" hangingPunct="1"/>
            <a:r>
              <a:rPr lang="en-US" altLang="en-US" sz="1800" b="1" smtClean="0">
                <a:solidFill>
                  <a:schemeClr val="bg1"/>
                </a:solidFill>
                <a:latin typeface="Times New Roman" pitchFamily="18" charset="0"/>
                <a:cs typeface="Times New Roman" pitchFamily="18" charset="0"/>
              </a:rPr>
              <a:t>III. Öz razılığı olmadan kimsənin şəxsi həyatı haqqında məlumatın toplanılmasına,</a:t>
            </a:r>
          </a:p>
          <a:p>
            <a:pPr marR="0" algn="just" eaLnBrk="1" hangingPunct="1"/>
            <a:r>
              <a:rPr lang="en-US" altLang="en-US" sz="1800" b="1" smtClean="0">
                <a:solidFill>
                  <a:schemeClr val="bg1"/>
                </a:solidFill>
                <a:latin typeface="Times New Roman" pitchFamily="18" charset="0"/>
                <a:cs typeface="Times New Roman" pitchFamily="18" charset="0"/>
              </a:rPr>
              <a:t>saxlanılmasına, istifadəsinə və yayılmasına yol verilmir. Qanunla müəyyən edilmiş hallar</a:t>
            </a:r>
          </a:p>
          <a:p>
            <a:pPr marR="0" algn="just" eaLnBrk="1" hangingPunct="1"/>
            <a:r>
              <a:rPr lang="en-US" altLang="en-US" sz="1800" b="1" smtClean="0">
                <a:solidFill>
                  <a:schemeClr val="bg1"/>
                </a:solidFill>
                <a:latin typeface="Times New Roman" pitchFamily="18" charset="0"/>
                <a:cs typeface="Times New Roman" pitchFamily="18" charset="0"/>
              </a:rPr>
              <a:t>istisna olmaqla, heç kəs onun xəbəri olmadan və ya etirazına baxmadan izlənilə bilməz,</a:t>
            </a:r>
          </a:p>
          <a:p>
            <a:pPr marR="0" algn="just" eaLnBrk="1" hangingPunct="1"/>
            <a:r>
              <a:rPr lang="en-US" altLang="en-US" sz="1800" b="1" smtClean="0">
                <a:solidFill>
                  <a:schemeClr val="bg1"/>
                </a:solidFill>
                <a:latin typeface="Times New Roman" pitchFamily="18" charset="0"/>
                <a:cs typeface="Times New Roman" pitchFamily="18" charset="0"/>
              </a:rPr>
              <a:t>video və foto çəkilişinə, səs yazısına və digər bu cür hərəkətlərə məruz qoyula bilməz.</a:t>
            </a:r>
          </a:p>
          <a:p>
            <a:pPr marR="0" algn="just" eaLnBrk="1" hangingPunct="1"/>
            <a:r>
              <a:rPr lang="en-US" altLang="en-US" sz="1800" b="1" smtClean="0">
                <a:solidFill>
                  <a:schemeClr val="bg1"/>
                </a:solidFill>
                <a:latin typeface="Times New Roman" pitchFamily="18" charset="0"/>
                <a:cs typeface="Times New Roman" pitchFamily="18" charset="0"/>
              </a:rPr>
              <a:t>IV. Hər kəsin yazışma, telefon danışıqları, poçt, teleqraf və digər rabitə vasitələri ilə</a:t>
            </a:r>
          </a:p>
          <a:p>
            <a:pPr marR="0" algn="just" eaLnBrk="1" hangingPunct="1"/>
            <a:r>
              <a:rPr lang="en-US" altLang="en-US" sz="1800" b="1" smtClean="0">
                <a:solidFill>
                  <a:schemeClr val="bg1"/>
                </a:solidFill>
                <a:latin typeface="Times New Roman" pitchFamily="18" charset="0"/>
                <a:cs typeface="Times New Roman" pitchFamily="18" charset="0"/>
              </a:rPr>
              <a:t>ötürülən məlumatın sirrini saxlamaq hüququna dövlət təminat verir. Bu hüquq qanunla</a:t>
            </a:r>
          </a:p>
          <a:p>
            <a:pPr marR="0" algn="just" eaLnBrk="1" hangingPunct="1"/>
            <a:r>
              <a:rPr lang="en-US" altLang="en-US" sz="1800" b="1" smtClean="0">
                <a:solidFill>
                  <a:schemeClr val="bg1"/>
                </a:solidFill>
                <a:latin typeface="Times New Roman" pitchFamily="18" charset="0"/>
                <a:cs typeface="Times New Roman" pitchFamily="18" charset="0"/>
              </a:rPr>
              <a:t>nəzərdə tutulmuş qaydada cinayətin qarşısını almaqdan və ya cinayət işinin istintaqı</a:t>
            </a:r>
          </a:p>
          <a:p>
            <a:pPr marR="0" algn="just" eaLnBrk="1" hangingPunct="1"/>
            <a:r>
              <a:rPr lang="en-US" altLang="en-US" sz="1800" b="1" smtClean="0">
                <a:solidFill>
                  <a:schemeClr val="bg1"/>
                </a:solidFill>
                <a:latin typeface="Times New Roman" pitchFamily="18" charset="0"/>
                <a:cs typeface="Times New Roman" pitchFamily="18" charset="0"/>
              </a:rPr>
              <a:t>zamanı həqiqəti üzə çıxarmaqdan ötrü məhdudlaşdırıla bilər.</a:t>
            </a:r>
          </a:p>
          <a:p>
            <a:pPr marR="0" algn="just" eaLnBrk="1" hangingPunct="1"/>
            <a:r>
              <a:rPr lang="en-US" altLang="en-US" sz="1800" b="1" smtClean="0">
                <a:solidFill>
                  <a:schemeClr val="bg1"/>
                </a:solidFill>
                <a:latin typeface="Times New Roman" pitchFamily="18" charset="0"/>
                <a:cs typeface="Times New Roman" pitchFamily="18" charset="0"/>
              </a:rPr>
              <a:t>V. Qanunla müəyyən edilmiş hallar istisna olmaqla, hər kəs onun haqqında toplanmış</a:t>
            </a:r>
          </a:p>
          <a:p>
            <a:pPr marR="0" algn="just" eaLnBrk="1" hangingPunct="1"/>
            <a:r>
              <a:rPr lang="en-US" altLang="en-US" sz="1800" b="1" smtClean="0">
                <a:solidFill>
                  <a:schemeClr val="bg1"/>
                </a:solidFill>
                <a:latin typeface="Times New Roman" pitchFamily="18" charset="0"/>
                <a:cs typeface="Times New Roman" pitchFamily="18" charset="0"/>
              </a:rPr>
              <a:t>məlumatlarla tanış ola bilər. Hər kəsin onun barəsində toplanmış və həqiqətə uyğun</a:t>
            </a:r>
          </a:p>
          <a:p>
            <a:pPr marR="0" algn="just" eaLnBrk="1" hangingPunct="1"/>
            <a:r>
              <a:rPr lang="en-US" altLang="en-US" sz="1800" b="1" smtClean="0">
                <a:solidFill>
                  <a:schemeClr val="bg1"/>
                </a:solidFill>
                <a:latin typeface="Times New Roman" pitchFamily="18" charset="0"/>
                <a:cs typeface="Times New Roman" pitchFamily="18" charset="0"/>
              </a:rPr>
              <a:t>olmayan, tam olmayan, habelə qanunun tələbləri pozulmaqla əldə edilmiş məlumatların</a:t>
            </a:r>
          </a:p>
          <a:p>
            <a:pPr marR="0" algn="just" eaLnBrk="1" hangingPunct="1"/>
            <a:r>
              <a:rPr lang="en-US" altLang="en-US" sz="1800" b="1" smtClean="0">
                <a:solidFill>
                  <a:schemeClr val="bg1"/>
                </a:solidFill>
                <a:latin typeface="Times New Roman" pitchFamily="18" charset="0"/>
                <a:cs typeface="Times New Roman" pitchFamily="18" charset="0"/>
              </a:rPr>
              <a:t>düzəldilməsini və ya çıxarılmasını (ləğv edilməsini) tələb etmək hüququ vardır. (2) </a:t>
            </a:r>
            <a:endParaRPr lang="ru-RU" altLang="en-US" sz="1800" b="1" smtClean="0">
              <a:solidFill>
                <a:schemeClr val="bg1"/>
              </a:solidFill>
              <a:latin typeface="Times New Roman" pitchFamily="18" charset="0"/>
              <a:cs typeface="Times New Roman" pitchFamily="18" charset="0"/>
            </a:endParaRPr>
          </a:p>
        </p:txBody>
      </p:sp>
      <p:sp>
        <p:nvSpPr>
          <p:cNvPr id="7172"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C55F30B-DDE6-4B7B-A1D1-A2DBA2FC8C7C}" type="slidenum">
              <a:rPr lang="tr-TR" altLang="en-US" sz="1600" smtClean="0">
                <a:solidFill>
                  <a:schemeClr val="bg1"/>
                </a:solidFill>
              </a:rPr>
              <a:pPr/>
              <a:t>3</a:t>
            </a:fld>
            <a:endParaRPr lang="tr-TR" altLang="en-US" sz="1600" smtClean="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42852"/>
            <a:ext cx="7743852" cy="157163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algn="ctr" eaLnBrk="1" fontAlgn="auto" hangingPunct="1">
              <a:spcAft>
                <a:spcPts val="0"/>
              </a:spcAft>
              <a:defRPr/>
            </a:pPr>
            <a:r>
              <a:rPr lang="en-US" sz="3600" dirty="0" smtClean="0">
                <a:solidFill>
                  <a:srgbClr val="FFFF00"/>
                </a:solidFill>
              </a:rPr>
              <a:t>8-ci </a:t>
            </a:r>
            <a:r>
              <a:rPr lang="en-US" sz="3600" dirty="0" err="1" smtClean="0">
                <a:solidFill>
                  <a:srgbClr val="FFFF00"/>
                </a:solidFill>
              </a:rPr>
              <a:t>madd</a:t>
            </a:r>
            <a:r>
              <a:rPr lang="az-Latn-AZ" sz="3600" dirty="0" smtClean="0">
                <a:solidFill>
                  <a:srgbClr val="FFFF00"/>
                </a:solidFill>
              </a:rPr>
              <a:t>əyə münasibətdə</a:t>
            </a:r>
            <a:br>
              <a:rPr lang="az-Latn-AZ" sz="3600" dirty="0" smtClean="0">
                <a:solidFill>
                  <a:srgbClr val="FFFF00"/>
                </a:solidFill>
              </a:rPr>
            </a:br>
            <a:r>
              <a:rPr lang="az-Latn-AZ" sz="3600" dirty="0" smtClean="0">
                <a:solidFill>
                  <a:srgbClr val="FFFF00"/>
                </a:solidFill>
              </a:rPr>
              <a:t>Dövlətlərin Diskresion səlahiyyətlərinin hüdudları</a:t>
            </a:r>
            <a:endParaRPr lang="ru-RU" sz="3600" dirty="0">
              <a:solidFill>
                <a:srgbClr val="FFFF00"/>
              </a:solidFill>
            </a:endParaRPr>
          </a:p>
        </p:txBody>
      </p:sp>
      <p:sp>
        <p:nvSpPr>
          <p:cNvPr id="3" name="Подзаголовок 2"/>
          <p:cNvSpPr>
            <a:spLocks noGrp="1"/>
          </p:cNvSpPr>
          <p:nvPr>
            <p:ph type="subTitle" idx="1"/>
          </p:nvPr>
        </p:nvSpPr>
        <p:spPr>
          <a:xfrm>
            <a:off x="-323850" y="1714500"/>
            <a:ext cx="9253538" cy="5357813"/>
          </a:xfrm>
        </p:spPr>
        <p:txBody>
          <a:bodyPr>
            <a:normAutofit fontScale="85000" lnSpcReduction="20000"/>
          </a:bodyPr>
          <a:lstStyle/>
          <a:p>
            <a:pPr marL="514350" marR="0" indent="-514350" algn="just" eaLnBrk="1" fontAlgn="auto" hangingPunct="1">
              <a:lnSpc>
                <a:spcPct val="90000"/>
              </a:lnSpc>
              <a:spcAft>
                <a:spcPts val="0"/>
              </a:spcAft>
              <a:buClr>
                <a:schemeClr val="accent3"/>
              </a:buClr>
              <a:buFont typeface="Wingdings 2"/>
              <a:buNone/>
              <a:defRPr/>
            </a:pPr>
            <a:r>
              <a:rPr lang="az-Latn-AZ" sz="3100" dirty="0" smtClean="0">
                <a:solidFill>
                  <a:schemeClr val="bg1"/>
                </a:solidFill>
                <a:latin typeface="Times New Roman" pitchFamily="18" charset="0"/>
                <a:cs typeface="Times New Roman" pitchFamily="18" charset="0"/>
              </a:rPr>
              <a:t>      </a:t>
            </a:r>
            <a:r>
              <a:rPr lang="az-Latn-AZ" sz="3100" b="1" dirty="0" smtClean="0">
                <a:solidFill>
                  <a:schemeClr val="bg1"/>
                </a:solidFill>
                <a:latin typeface="Times New Roman" pitchFamily="18" charset="0"/>
                <a:cs typeface="Times New Roman" pitchFamily="18" charset="0"/>
              </a:rPr>
              <a:t>“</a:t>
            </a:r>
            <a:r>
              <a:rPr lang="az-Latn-AZ" sz="3100" b="1" i="1" dirty="0" smtClean="0">
                <a:solidFill>
                  <a:schemeClr val="bg1"/>
                </a:solidFill>
                <a:latin typeface="Times New Roman" pitchFamily="18" charset="0"/>
                <a:cs typeface="Times New Roman" pitchFamily="18" charset="0"/>
              </a:rPr>
              <a:t>Müxtəlif vaxtlarda və müxtəlif yerlərdə mənəvi dəyərlər barəsində irəli sürülən tələblərə baxışlar, xüsusən bizim dövrdə eyni deyil. Dövlət hakimiyyəti orqanları öz ölkələrinin real həyatı ilə daimi və birbaşa əlaqədə olmaları sayəsində prinsipcə, məhdudiyyətin və ya cərimə sanksiyasının zəruriliyi ilə bağlı tələblərin konkret məzmunu barədə öz fikirlərini ifadə edərkən beynəlxalq hakimlərə nisbətən daha əlverişli vəziyyətdədirlər.”</a:t>
            </a:r>
          </a:p>
          <a:p>
            <a:pPr marL="514350" marR="0" indent="-514350" eaLnBrk="1" fontAlgn="auto" hangingPunct="1">
              <a:lnSpc>
                <a:spcPct val="90000"/>
              </a:lnSpc>
              <a:spcAft>
                <a:spcPts val="0"/>
              </a:spcAft>
              <a:buClr>
                <a:schemeClr val="accent3"/>
              </a:buClr>
              <a:buFont typeface="Wingdings 2"/>
              <a:buNone/>
              <a:defRPr/>
            </a:pPr>
            <a:r>
              <a:rPr lang="az-Latn-AZ" sz="1700" dirty="0" smtClean="0">
                <a:solidFill>
                  <a:srgbClr val="FFC000"/>
                </a:solidFill>
                <a:latin typeface="Times New Roman" pitchFamily="18" charset="0"/>
                <a:cs typeface="Times New Roman" pitchFamily="18" charset="0"/>
              </a:rPr>
              <a:t>Həndisayd Birləşmiş Krallığa qarşı iş üzrə</a:t>
            </a:r>
          </a:p>
          <a:p>
            <a:pPr marL="514350" marR="0" indent="-514350" eaLnBrk="1" fontAlgn="auto" hangingPunct="1">
              <a:lnSpc>
                <a:spcPct val="90000"/>
              </a:lnSpc>
              <a:spcAft>
                <a:spcPts val="0"/>
              </a:spcAft>
              <a:buClr>
                <a:schemeClr val="accent3"/>
              </a:buClr>
              <a:buFont typeface="Wingdings 2"/>
              <a:buNone/>
              <a:defRPr/>
            </a:pPr>
            <a:r>
              <a:rPr lang="az-Latn-AZ" sz="1700" dirty="0" smtClean="0">
                <a:solidFill>
                  <a:srgbClr val="FFC000"/>
                </a:solidFill>
                <a:latin typeface="Times New Roman" pitchFamily="18" charset="0"/>
                <a:cs typeface="Times New Roman" pitchFamily="18" charset="0"/>
              </a:rPr>
              <a:t>07 Dekabr 1976-cı ilə tarixli </a:t>
            </a:r>
          </a:p>
          <a:p>
            <a:pPr marL="514350" marR="0" indent="-514350" eaLnBrk="1" fontAlgn="auto" hangingPunct="1">
              <a:lnSpc>
                <a:spcPct val="90000"/>
              </a:lnSpc>
              <a:spcAft>
                <a:spcPts val="0"/>
              </a:spcAft>
              <a:buClr>
                <a:schemeClr val="accent3"/>
              </a:buClr>
              <a:buFont typeface="Wingdings 2"/>
              <a:buNone/>
              <a:defRPr/>
            </a:pPr>
            <a:r>
              <a:rPr lang="az-Latn-AZ" sz="1700" dirty="0" smtClean="0">
                <a:solidFill>
                  <a:srgbClr val="FFC000"/>
                </a:solidFill>
                <a:latin typeface="Times New Roman" pitchFamily="18" charset="0"/>
                <a:cs typeface="Times New Roman" pitchFamily="18" charset="0"/>
              </a:rPr>
              <a:t>Qərar 48-49-cu bəndlər</a:t>
            </a:r>
          </a:p>
          <a:p>
            <a:pPr marL="514350" marR="0" indent="-514350" eaLnBrk="1" fontAlgn="auto" hangingPunct="1">
              <a:lnSpc>
                <a:spcPct val="90000"/>
              </a:lnSpc>
              <a:spcAft>
                <a:spcPts val="0"/>
              </a:spcAft>
              <a:buClr>
                <a:schemeClr val="accent3"/>
              </a:buClr>
              <a:buFont typeface="Wingdings 2"/>
              <a:buNone/>
              <a:defRPr/>
            </a:pPr>
            <a:endParaRPr lang="az-Latn-AZ" sz="2100" dirty="0" smtClean="0">
              <a:solidFill>
                <a:srgbClr val="FFC000"/>
              </a:solidFill>
              <a:latin typeface="Times New Roman" pitchFamily="18" charset="0"/>
              <a:cs typeface="Times New Roman" pitchFamily="18" charset="0"/>
            </a:endParaRPr>
          </a:p>
          <a:p>
            <a:pPr marL="514350" marR="0" indent="-514350" eaLnBrk="1" fontAlgn="auto" hangingPunct="1">
              <a:lnSpc>
                <a:spcPct val="90000"/>
              </a:lnSpc>
              <a:spcAft>
                <a:spcPts val="0"/>
              </a:spcAft>
              <a:buClr>
                <a:schemeClr val="accent3"/>
              </a:buClr>
              <a:buFont typeface="Wingdings 2"/>
              <a:buNone/>
              <a:defRPr/>
            </a:pPr>
            <a:endParaRPr lang="az-Latn-AZ" sz="2100" dirty="0" smtClean="0">
              <a:solidFill>
                <a:srgbClr val="FFC000"/>
              </a:solidFill>
              <a:latin typeface="Times New Roman" pitchFamily="18" charset="0"/>
              <a:cs typeface="Times New Roman" pitchFamily="18" charset="0"/>
            </a:endParaRPr>
          </a:p>
          <a:p>
            <a:pPr marL="514350" marR="0" indent="-514350" eaLnBrk="1" fontAlgn="auto" hangingPunct="1">
              <a:lnSpc>
                <a:spcPct val="90000"/>
              </a:lnSpc>
              <a:spcAft>
                <a:spcPts val="0"/>
              </a:spcAft>
              <a:buClr>
                <a:schemeClr val="accent3"/>
              </a:buClr>
              <a:buFont typeface="Wingdings 2"/>
              <a:buNone/>
              <a:defRPr/>
            </a:pPr>
            <a:endParaRPr lang="az-Latn-AZ" sz="2100" dirty="0" smtClean="0">
              <a:solidFill>
                <a:srgbClr val="FFC000"/>
              </a:solidFill>
              <a:latin typeface="Times New Roman" pitchFamily="18" charset="0"/>
              <a:cs typeface="Times New Roman" pitchFamily="18" charset="0"/>
            </a:endParaRPr>
          </a:p>
          <a:p>
            <a:pPr marL="514350" marR="0" indent="-514350" algn="just" eaLnBrk="1" fontAlgn="auto" hangingPunct="1">
              <a:lnSpc>
                <a:spcPct val="90000"/>
              </a:lnSpc>
              <a:spcAft>
                <a:spcPts val="0"/>
              </a:spcAft>
              <a:buClr>
                <a:schemeClr val="accent3"/>
              </a:buClr>
              <a:buFont typeface="Wingdings 2"/>
              <a:buNone/>
              <a:defRPr/>
            </a:pPr>
            <a:endParaRPr lang="az-Latn-AZ" dirty="0" smtClean="0">
              <a:solidFill>
                <a:schemeClr val="bg1"/>
              </a:solidFill>
              <a:latin typeface="Times New Roman" pitchFamily="18" charset="0"/>
              <a:cs typeface="Times New Roman" pitchFamily="18" charset="0"/>
            </a:endParaRPr>
          </a:p>
          <a:p>
            <a:pPr marL="514350" marR="0" indent="-514350" algn="just" eaLnBrk="1" fontAlgn="auto" hangingPunct="1">
              <a:lnSpc>
                <a:spcPct val="90000"/>
              </a:lnSpc>
              <a:spcAft>
                <a:spcPts val="0"/>
              </a:spcAft>
              <a:buClr>
                <a:schemeClr val="accent3"/>
              </a:buClr>
              <a:buFont typeface="Wingdings 2"/>
              <a:buNone/>
              <a:defRPr/>
            </a:pPr>
            <a:endParaRPr lang="az-Latn-AZ" dirty="0" smtClean="0">
              <a:solidFill>
                <a:schemeClr val="bg1"/>
              </a:solidFill>
              <a:latin typeface="Times New Roman" pitchFamily="18" charset="0"/>
              <a:cs typeface="Times New Roman" pitchFamily="18" charset="0"/>
            </a:endParaRPr>
          </a:p>
          <a:p>
            <a:pPr marL="514350" marR="0" indent="-514350" algn="just" eaLnBrk="1" fontAlgn="auto" hangingPunct="1">
              <a:lnSpc>
                <a:spcPct val="90000"/>
              </a:lnSpc>
              <a:spcAft>
                <a:spcPts val="0"/>
              </a:spcAft>
              <a:buClr>
                <a:schemeClr val="accent3"/>
              </a:buClr>
              <a:buFont typeface="Wingdings 2"/>
              <a:buNone/>
              <a:defRPr/>
            </a:pPr>
            <a:endParaRPr lang="az-Latn-AZ" dirty="0" smtClean="0">
              <a:solidFill>
                <a:schemeClr val="bg1"/>
              </a:solidFill>
              <a:latin typeface="Times New Roman" pitchFamily="18" charset="0"/>
              <a:cs typeface="Times New Roman" pitchFamily="18" charset="0"/>
            </a:endParaRPr>
          </a:p>
          <a:p>
            <a:pPr marL="514350" marR="0" indent="-514350" algn="just" eaLnBrk="1" fontAlgn="auto" hangingPunct="1">
              <a:lnSpc>
                <a:spcPct val="90000"/>
              </a:lnSpc>
              <a:spcAft>
                <a:spcPts val="0"/>
              </a:spcAft>
              <a:buClr>
                <a:schemeClr val="accent3"/>
              </a:buClr>
              <a:buFont typeface="Wingdings 2"/>
              <a:buNone/>
              <a:defRPr/>
            </a:pPr>
            <a:endParaRPr lang="az-Latn-AZ" dirty="0" smtClean="0">
              <a:solidFill>
                <a:schemeClr val="bg1"/>
              </a:solidFill>
              <a:latin typeface="Times New Roman" pitchFamily="18" charset="0"/>
              <a:cs typeface="Times New Roman" pitchFamily="18" charset="0"/>
            </a:endParaRPr>
          </a:p>
          <a:p>
            <a:pPr marL="514350" marR="0" indent="-514350" eaLnBrk="1" fontAlgn="auto" hangingPunct="1">
              <a:lnSpc>
                <a:spcPct val="90000"/>
              </a:lnSpc>
              <a:spcAft>
                <a:spcPts val="0"/>
              </a:spcAft>
              <a:buClr>
                <a:schemeClr val="accent3"/>
              </a:buClr>
              <a:buFont typeface="Wingdings 2"/>
              <a:buNone/>
              <a:defRPr/>
            </a:pPr>
            <a:r>
              <a:rPr lang="az-Latn-AZ" dirty="0" smtClean="0">
                <a:solidFill>
                  <a:schemeClr val="bg1"/>
                </a:solidFill>
                <a:latin typeface="Times New Roman" pitchFamily="18" charset="0"/>
                <a:cs typeface="Times New Roman" pitchFamily="18" charset="0"/>
              </a:rPr>
              <a:t>                        </a:t>
            </a:r>
            <a:endParaRPr lang="az-Latn-AZ" dirty="0" smtClean="0">
              <a:solidFill>
                <a:srgbClr val="FFC000"/>
              </a:solidFill>
              <a:latin typeface="Times New Roman" pitchFamily="18" charset="0"/>
              <a:cs typeface="Times New Roman" pitchFamily="18" charset="0"/>
            </a:endParaRPr>
          </a:p>
          <a:p>
            <a:pPr marL="514350" marR="0" indent="-514350" algn="l" eaLnBrk="1" fontAlgn="auto" hangingPunct="1">
              <a:lnSpc>
                <a:spcPct val="90000"/>
              </a:lnSpc>
              <a:spcAft>
                <a:spcPts val="0"/>
              </a:spcAft>
              <a:buClr>
                <a:schemeClr val="accent3"/>
              </a:buClr>
              <a:buFont typeface="Wingdings 2"/>
              <a:buNone/>
              <a:defRPr/>
            </a:pPr>
            <a:endParaRPr lang="az-Latn-AZ" sz="3200" b="1" i="1" dirty="0" smtClean="0">
              <a:solidFill>
                <a:srgbClr val="FFFF00"/>
              </a:solidFill>
            </a:endParaRPr>
          </a:p>
          <a:p>
            <a:pPr marL="514350" marR="0" indent="-514350" algn="l" eaLnBrk="1" fontAlgn="auto" hangingPunct="1">
              <a:lnSpc>
                <a:spcPct val="90000"/>
              </a:lnSpc>
              <a:spcAft>
                <a:spcPts val="0"/>
              </a:spcAft>
              <a:buClr>
                <a:schemeClr val="accent3"/>
              </a:buClr>
              <a:buFont typeface="Wingdings 2"/>
              <a:buNone/>
              <a:defRPr/>
            </a:pPr>
            <a:endParaRPr lang="az-Latn-AZ" sz="3200" b="1" i="1" dirty="0" smtClean="0">
              <a:solidFill>
                <a:srgbClr val="FFFF00"/>
              </a:solidFill>
            </a:endParaRPr>
          </a:p>
          <a:p>
            <a:pPr marL="514350" marR="0" indent="-514350" algn="l" eaLnBrk="1" fontAlgn="auto" hangingPunct="1">
              <a:lnSpc>
                <a:spcPct val="90000"/>
              </a:lnSpc>
              <a:spcAft>
                <a:spcPts val="0"/>
              </a:spcAft>
              <a:buClr>
                <a:schemeClr val="accent3"/>
              </a:buClr>
              <a:buFont typeface="Wingdings 2" pitchFamily="18" charset="2"/>
              <a:buAutoNum type="arabicPeriod"/>
              <a:defRPr/>
            </a:pPr>
            <a:endParaRPr lang="az-Latn-AZ" sz="3200" b="1" i="1" dirty="0" smtClean="0">
              <a:solidFill>
                <a:srgbClr val="FFFF00"/>
              </a:solidFill>
            </a:endParaRPr>
          </a:p>
          <a:p>
            <a:pPr marL="514350" marR="0" indent="-514350" algn="l" eaLnBrk="1" fontAlgn="auto" hangingPunct="1">
              <a:lnSpc>
                <a:spcPct val="90000"/>
              </a:lnSpc>
              <a:spcAft>
                <a:spcPts val="0"/>
              </a:spcAft>
              <a:buClr>
                <a:schemeClr val="accent3"/>
              </a:buClr>
              <a:buFont typeface="Wingdings 2" pitchFamily="18" charset="2"/>
              <a:buAutoNum type="arabicPeriod"/>
              <a:defRPr/>
            </a:pPr>
            <a:endParaRPr lang="az-Latn-AZ" sz="3200" b="1" i="1" dirty="0" smtClean="0">
              <a:solidFill>
                <a:srgbClr val="FFFF00"/>
              </a:solidFill>
            </a:endParaRPr>
          </a:p>
          <a:p>
            <a:pPr marL="514350" marR="0" indent="-514350" algn="l" eaLnBrk="1" fontAlgn="auto" hangingPunct="1">
              <a:lnSpc>
                <a:spcPct val="90000"/>
              </a:lnSpc>
              <a:spcAft>
                <a:spcPts val="0"/>
              </a:spcAft>
              <a:buClr>
                <a:schemeClr val="accent3"/>
              </a:buClr>
              <a:buFont typeface="Wingdings 2" pitchFamily="18" charset="2"/>
              <a:buAutoNum type="arabicPeriod"/>
              <a:defRPr/>
            </a:pPr>
            <a:endParaRPr lang="az-Latn-AZ" sz="3200" b="1" i="1" dirty="0" smtClean="0">
              <a:solidFill>
                <a:srgbClr val="FFFF00"/>
              </a:solidFill>
            </a:endParaRPr>
          </a:p>
          <a:p>
            <a:pPr marL="514350" marR="0" indent="-514350" algn="l" eaLnBrk="1" fontAlgn="auto" hangingPunct="1">
              <a:lnSpc>
                <a:spcPct val="90000"/>
              </a:lnSpc>
              <a:spcAft>
                <a:spcPts val="0"/>
              </a:spcAft>
              <a:buClr>
                <a:schemeClr val="accent3"/>
              </a:buClr>
              <a:buFont typeface="Wingdings 2" pitchFamily="18" charset="2"/>
              <a:buAutoNum type="arabicPeriod"/>
              <a:defRPr/>
            </a:pPr>
            <a:endParaRPr lang="az-Latn-AZ" sz="3200" b="1" i="1" dirty="0" smtClean="0">
              <a:solidFill>
                <a:srgbClr val="FFFF00"/>
              </a:solidFill>
            </a:endParaRPr>
          </a:p>
          <a:p>
            <a:pPr marL="514350" marR="0" indent="-514350" algn="l" eaLnBrk="1" fontAlgn="auto" hangingPunct="1">
              <a:lnSpc>
                <a:spcPct val="90000"/>
              </a:lnSpc>
              <a:spcAft>
                <a:spcPts val="0"/>
              </a:spcAft>
              <a:buClr>
                <a:schemeClr val="accent3"/>
              </a:buClr>
              <a:buFont typeface="Wingdings 2" pitchFamily="18" charset="2"/>
              <a:buAutoNum type="arabicPeriod"/>
              <a:defRPr/>
            </a:pPr>
            <a:endParaRPr lang="az-Latn-AZ" sz="3200" b="1" i="1" dirty="0" smtClean="0">
              <a:solidFill>
                <a:srgbClr val="FFFF00"/>
              </a:solidFill>
            </a:endParaRPr>
          </a:p>
          <a:p>
            <a:pPr marL="514350" marR="0" indent="-514350" algn="l" eaLnBrk="1" fontAlgn="auto" hangingPunct="1">
              <a:lnSpc>
                <a:spcPct val="90000"/>
              </a:lnSpc>
              <a:spcAft>
                <a:spcPts val="0"/>
              </a:spcAft>
              <a:buClr>
                <a:schemeClr val="accent3"/>
              </a:buClr>
              <a:buFont typeface="Wingdings 2" pitchFamily="18" charset="2"/>
              <a:buAutoNum type="arabicPeriod"/>
              <a:defRPr/>
            </a:pPr>
            <a:endParaRPr lang="az-Latn-AZ" sz="3200" b="1" i="1" dirty="0" smtClean="0">
              <a:solidFill>
                <a:srgbClr val="FFFF00"/>
              </a:solidFill>
            </a:endParaRPr>
          </a:p>
          <a:p>
            <a:pPr marL="514350" marR="0" indent="-514350" algn="l" eaLnBrk="1" fontAlgn="auto" hangingPunct="1">
              <a:lnSpc>
                <a:spcPct val="90000"/>
              </a:lnSpc>
              <a:spcAft>
                <a:spcPts val="0"/>
              </a:spcAft>
              <a:buClr>
                <a:schemeClr val="accent3"/>
              </a:buClr>
              <a:buFont typeface="Wingdings 2" pitchFamily="18" charset="2"/>
              <a:buAutoNum type="arabicPeriod"/>
              <a:defRPr/>
            </a:pPr>
            <a:endParaRPr lang="az-Latn-AZ" sz="3200" b="1" i="1" dirty="0" smtClean="0">
              <a:solidFill>
                <a:srgbClr val="FFFF00"/>
              </a:solidFill>
            </a:endParaRPr>
          </a:p>
          <a:p>
            <a:pPr marL="514350" marR="0" indent="-514350" algn="l" eaLnBrk="1" fontAlgn="auto" hangingPunct="1">
              <a:lnSpc>
                <a:spcPct val="90000"/>
              </a:lnSpc>
              <a:spcAft>
                <a:spcPts val="0"/>
              </a:spcAft>
              <a:buClr>
                <a:schemeClr val="accent3"/>
              </a:buClr>
              <a:buFont typeface="Wingdings 2" pitchFamily="18" charset="2"/>
              <a:buAutoNum type="arabicPeriod"/>
              <a:defRPr/>
            </a:pPr>
            <a:endParaRPr lang="az-Latn-AZ" sz="3200" b="1" i="1" dirty="0" smtClean="0">
              <a:solidFill>
                <a:srgbClr val="FFFF00"/>
              </a:solidFill>
            </a:endParaRPr>
          </a:p>
          <a:p>
            <a:pPr marL="514350" marR="0" indent="-514350" algn="l" eaLnBrk="1" fontAlgn="auto" hangingPunct="1">
              <a:lnSpc>
                <a:spcPct val="90000"/>
              </a:lnSpc>
              <a:spcAft>
                <a:spcPts val="0"/>
              </a:spcAft>
              <a:buClr>
                <a:schemeClr val="accent3"/>
              </a:buClr>
              <a:buFont typeface="Wingdings 2" pitchFamily="18" charset="2"/>
              <a:buAutoNum type="arabicPeriod"/>
              <a:defRPr/>
            </a:pPr>
            <a:endParaRPr lang="az-Latn-AZ" sz="3200" b="1" i="1" dirty="0" smtClean="0">
              <a:solidFill>
                <a:srgbClr val="FFFF00"/>
              </a:solidFill>
            </a:endParaRPr>
          </a:p>
          <a:p>
            <a:pPr marL="514350" marR="0" indent="-514350" algn="l" eaLnBrk="1" fontAlgn="auto" hangingPunct="1">
              <a:lnSpc>
                <a:spcPct val="90000"/>
              </a:lnSpc>
              <a:spcAft>
                <a:spcPts val="0"/>
              </a:spcAft>
              <a:buClr>
                <a:schemeClr val="accent3"/>
              </a:buClr>
              <a:buFont typeface="Wingdings 2" pitchFamily="18" charset="2"/>
              <a:buAutoNum type="arabicPeriod"/>
              <a:defRPr/>
            </a:pPr>
            <a:endParaRPr lang="az-Latn-AZ" sz="3200" b="1" i="1" dirty="0" smtClean="0">
              <a:solidFill>
                <a:srgbClr val="FFFF00"/>
              </a:solidFill>
            </a:endParaRPr>
          </a:p>
          <a:p>
            <a:pPr marL="514350" marR="0" indent="-514350" algn="l" eaLnBrk="1" fontAlgn="auto" hangingPunct="1">
              <a:lnSpc>
                <a:spcPct val="90000"/>
              </a:lnSpc>
              <a:spcAft>
                <a:spcPts val="0"/>
              </a:spcAft>
              <a:buClr>
                <a:schemeClr val="accent3"/>
              </a:buClr>
              <a:buFont typeface="Wingdings 2" pitchFamily="18" charset="2"/>
              <a:buAutoNum type="arabicPeriod"/>
              <a:defRPr/>
            </a:pPr>
            <a:endParaRPr lang="az-Latn-AZ" sz="3200" b="1" i="1" dirty="0" smtClean="0">
              <a:solidFill>
                <a:srgbClr val="FFFF00"/>
              </a:solidFill>
            </a:endParaRPr>
          </a:p>
          <a:p>
            <a:pPr marL="514350" marR="0" indent="-514350" algn="l" eaLnBrk="1" fontAlgn="auto" hangingPunct="1">
              <a:lnSpc>
                <a:spcPct val="90000"/>
              </a:lnSpc>
              <a:spcAft>
                <a:spcPts val="0"/>
              </a:spcAft>
              <a:buClr>
                <a:schemeClr val="accent3"/>
              </a:buClr>
              <a:buFont typeface="Wingdings 2" pitchFamily="18" charset="2"/>
              <a:buAutoNum type="arabicPeriod"/>
              <a:defRPr/>
            </a:pPr>
            <a:endParaRPr lang="az-Latn-AZ" sz="3200" b="1" i="1" dirty="0" smtClean="0">
              <a:solidFill>
                <a:srgbClr val="FFFF00"/>
              </a:solidFill>
            </a:endParaRPr>
          </a:p>
          <a:p>
            <a:pPr marL="514350" marR="0" indent="-514350" algn="l" eaLnBrk="1" fontAlgn="auto" hangingPunct="1">
              <a:lnSpc>
                <a:spcPct val="90000"/>
              </a:lnSpc>
              <a:spcAft>
                <a:spcPts val="0"/>
              </a:spcAft>
              <a:buClr>
                <a:schemeClr val="accent3"/>
              </a:buClr>
              <a:buFont typeface="Wingdings 2" pitchFamily="18" charset="2"/>
              <a:buAutoNum type="arabicPeriod"/>
              <a:defRPr/>
            </a:pPr>
            <a:endParaRPr lang="ru-RU" sz="3200" b="1" i="1" dirty="0" smtClean="0">
              <a:solidFill>
                <a:srgbClr val="FFFF00"/>
              </a:solidFill>
            </a:endParaRPr>
          </a:p>
        </p:txBody>
      </p:sp>
      <p:sp>
        <p:nvSpPr>
          <p:cNvPr id="819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az-Latn-AZ" altLang="en-US" sz="1600" smtClean="0">
                <a:solidFill>
                  <a:schemeClr val="bg1"/>
                </a:solidFill>
              </a:rPr>
              <a:t>4</a:t>
            </a:r>
            <a:endParaRPr lang="tr-TR" altLang="en-US" sz="1600" smtClean="0">
              <a:solidFill>
                <a:schemeClr val="bg1"/>
              </a:solidFill>
            </a:endParaRPr>
          </a:p>
        </p:txBody>
      </p:sp>
      <p:sp>
        <p:nvSpPr>
          <p:cNvPr id="5" name="Прямоугольник 4"/>
          <p:cNvSpPr/>
          <p:nvPr/>
        </p:nvSpPr>
        <p:spPr>
          <a:xfrm>
            <a:off x="142875" y="4365625"/>
            <a:ext cx="8858250" cy="8493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just">
              <a:lnSpc>
                <a:spcPct val="90000"/>
              </a:lnSpc>
              <a:buFont typeface="Arial" pitchFamily="34" charset="0"/>
              <a:buChar char="•"/>
              <a:defRPr/>
            </a:pPr>
            <a:r>
              <a:rPr lang="az-Latn-AZ" sz="2000" b="1" dirty="0">
                <a:solidFill>
                  <a:schemeClr val="bg1"/>
                </a:solidFill>
                <a:latin typeface="Times New Roman" pitchFamily="18" charset="0"/>
                <a:cs typeface="Times New Roman" pitchFamily="18" charset="0"/>
              </a:rPr>
              <a:t>Diskresion Səlahiyyətlərə əsaslanan 8-ci maddənin 1-ci bəndində nəzərdə tutulan hüquqların məhdudlaşdırılması mütləq 8-ci maddənin 2-ci bəndində təsbit edilmiş geriçəkilmə müddəaları ilə əsaslandırılmalıdır.</a:t>
            </a:r>
          </a:p>
        </p:txBody>
      </p:sp>
      <p:sp>
        <p:nvSpPr>
          <p:cNvPr id="6" name="Прямоугольник 5"/>
          <p:cNvSpPr/>
          <p:nvPr/>
        </p:nvSpPr>
        <p:spPr>
          <a:xfrm>
            <a:off x="142875" y="5300663"/>
            <a:ext cx="8858250" cy="8651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just">
              <a:lnSpc>
                <a:spcPct val="90000"/>
              </a:lnSpc>
              <a:buFont typeface="Arial" pitchFamily="34" charset="0"/>
              <a:buChar char="•"/>
              <a:defRPr/>
            </a:pPr>
            <a:r>
              <a:rPr lang="az-Latn-AZ" sz="2000" b="1" dirty="0" err="1">
                <a:solidFill>
                  <a:schemeClr val="bg1"/>
                </a:solidFill>
                <a:latin typeface="Times New Roman" pitchFamily="18" charset="0"/>
                <a:cs typeface="Times New Roman" pitchFamily="18" charset="0"/>
              </a:rPr>
              <a:t>Diskresion</a:t>
            </a:r>
            <a:r>
              <a:rPr lang="az-Latn-AZ" sz="2000" b="1" dirty="0">
                <a:solidFill>
                  <a:schemeClr val="bg1"/>
                </a:solidFill>
                <a:latin typeface="Times New Roman" pitchFamily="18" charset="0"/>
                <a:cs typeface="Times New Roman" pitchFamily="18" charset="0"/>
              </a:rPr>
              <a:t> səlahiyyətin hüdudları işin </a:t>
            </a:r>
            <a:r>
              <a:rPr lang="az-Latn-AZ" sz="2000" b="1" dirty="0" err="1">
                <a:solidFill>
                  <a:schemeClr val="bg1"/>
                </a:solidFill>
                <a:latin typeface="Times New Roman" pitchFamily="18" charset="0"/>
                <a:cs typeface="Times New Roman" pitchFamily="18" charset="0"/>
              </a:rPr>
              <a:t>hallarından</a:t>
            </a:r>
            <a:r>
              <a:rPr lang="az-Latn-AZ" sz="2000" b="1" dirty="0">
                <a:solidFill>
                  <a:schemeClr val="bg1"/>
                </a:solidFill>
                <a:latin typeface="Times New Roman" pitchFamily="18" charset="0"/>
                <a:cs typeface="Times New Roman" pitchFamily="18" charset="0"/>
              </a:rPr>
              <a:t>, müzakirə </a:t>
            </a:r>
            <a:r>
              <a:rPr lang="az-Latn-AZ" sz="2000" b="1" dirty="0" err="1">
                <a:solidFill>
                  <a:schemeClr val="bg1"/>
                </a:solidFill>
                <a:latin typeface="Times New Roman" pitchFamily="18" charset="0"/>
                <a:cs typeface="Times New Roman" pitchFamily="18" charset="0"/>
              </a:rPr>
              <a:t>predmetindən</a:t>
            </a:r>
            <a:r>
              <a:rPr lang="az-Latn-AZ" sz="2000" b="1" dirty="0">
                <a:solidFill>
                  <a:schemeClr val="bg1"/>
                </a:solidFill>
                <a:latin typeface="Times New Roman" pitchFamily="18" charset="0"/>
                <a:cs typeface="Times New Roman" pitchFamily="18" charset="0"/>
              </a:rPr>
              <a:t> və müdaxilənin </a:t>
            </a:r>
            <a:r>
              <a:rPr lang="az-Latn-AZ" sz="2000" b="1" dirty="0" err="1">
                <a:solidFill>
                  <a:schemeClr val="bg1"/>
                </a:solidFill>
                <a:latin typeface="Times New Roman" pitchFamily="18" charset="0"/>
                <a:cs typeface="Times New Roman" pitchFamily="18" charset="0"/>
              </a:rPr>
              <a:t>əsaslarından</a:t>
            </a:r>
            <a:r>
              <a:rPr lang="az-Latn-AZ" sz="2000" b="1" dirty="0">
                <a:solidFill>
                  <a:schemeClr val="bg1"/>
                </a:solidFill>
                <a:latin typeface="Times New Roman" pitchFamily="18" charset="0"/>
                <a:cs typeface="Times New Roman" pitchFamily="18" charset="0"/>
              </a:rPr>
              <a:t> asılı olaraq dəyişə bilər. </a:t>
            </a: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42900"/>
            <a:ext cx="8568952" cy="7143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algn="ctr" eaLnBrk="1" fontAlgn="auto" hangingPunct="1">
              <a:spcAft>
                <a:spcPts val="0"/>
              </a:spcAft>
              <a:defRPr/>
            </a:pPr>
            <a:r>
              <a:rPr lang="en-US" sz="3600" dirty="0" smtClean="0">
                <a:solidFill>
                  <a:srgbClr val="FFFF00"/>
                </a:solidFill>
              </a:rPr>
              <a:t/>
            </a:r>
            <a:br>
              <a:rPr lang="en-US" sz="3600" dirty="0" smtClean="0">
                <a:solidFill>
                  <a:srgbClr val="FFFF00"/>
                </a:solidFill>
              </a:rPr>
            </a:br>
            <a:r>
              <a:rPr lang="az-Latn-AZ" sz="3600" dirty="0" smtClean="0">
                <a:solidFill>
                  <a:srgbClr val="FFFF00"/>
                </a:solidFill>
              </a:rPr>
              <a:t>Ərizənin yoxlama mərhələləri</a:t>
            </a:r>
            <a:endParaRPr lang="ru-RU" sz="3600" dirty="0">
              <a:solidFill>
                <a:srgbClr val="FFFF00"/>
              </a:solidFill>
            </a:endParaRPr>
          </a:p>
        </p:txBody>
      </p:sp>
      <p:sp>
        <p:nvSpPr>
          <p:cNvPr id="9219" name="Подзаголовок 2"/>
          <p:cNvSpPr>
            <a:spLocks noGrp="1"/>
          </p:cNvSpPr>
          <p:nvPr>
            <p:ph type="subTitle" idx="1"/>
          </p:nvPr>
        </p:nvSpPr>
        <p:spPr>
          <a:xfrm>
            <a:off x="250825" y="2565400"/>
            <a:ext cx="8728075" cy="4248150"/>
          </a:xfrm>
        </p:spPr>
        <p:txBody>
          <a:bodyPr/>
          <a:lstStyle/>
          <a:p>
            <a:pPr marL="457200" marR="0" indent="-457200" algn="l" eaLnBrk="1" hangingPunct="1">
              <a:lnSpc>
                <a:spcPct val="90000"/>
              </a:lnSpc>
            </a:pPr>
            <a:endParaRPr lang="az-Latn-AZ" altLang="en-US" sz="2800" smtClean="0">
              <a:solidFill>
                <a:schemeClr val="bg1"/>
              </a:solidFill>
            </a:endParaRPr>
          </a:p>
          <a:p>
            <a:pPr marL="457200" marR="0" indent="-457200" algn="l" eaLnBrk="1" hangingPunct="1">
              <a:lnSpc>
                <a:spcPct val="90000"/>
              </a:lnSpc>
            </a:pPr>
            <a:r>
              <a:rPr lang="az-Latn-AZ" altLang="en-US" sz="2800" smtClean="0">
                <a:solidFill>
                  <a:schemeClr val="bg1"/>
                </a:solidFill>
              </a:rPr>
              <a:t>         </a:t>
            </a:r>
          </a:p>
          <a:p>
            <a:pPr marL="457200" marR="0" indent="-457200" algn="l" eaLnBrk="1" hangingPunct="1">
              <a:lnSpc>
                <a:spcPct val="90000"/>
              </a:lnSpc>
            </a:pPr>
            <a:endParaRPr lang="az-Latn-AZ" altLang="en-US" sz="2800" smtClean="0">
              <a:solidFill>
                <a:schemeClr val="bg1"/>
              </a:solidFill>
            </a:endParaRPr>
          </a:p>
          <a:p>
            <a:pPr marL="457200" marR="0" indent="-457200" algn="l" eaLnBrk="1" hangingPunct="1">
              <a:lnSpc>
                <a:spcPct val="90000"/>
              </a:lnSpc>
            </a:pPr>
            <a:endParaRPr lang="az-Latn-AZ" altLang="en-US" sz="2800" smtClean="0">
              <a:solidFill>
                <a:schemeClr val="bg1"/>
              </a:solidFill>
            </a:endParaRPr>
          </a:p>
          <a:p>
            <a:pPr marL="457200" marR="0" indent="-457200" eaLnBrk="1" hangingPunct="1">
              <a:lnSpc>
                <a:spcPct val="90000"/>
              </a:lnSpc>
            </a:pPr>
            <a:endParaRPr lang="az-Latn-AZ" altLang="en-US" sz="2400" smtClean="0">
              <a:solidFill>
                <a:schemeClr val="bg1"/>
              </a:solidFill>
            </a:endParaRPr>
          </a:p>
          <a:p>
            <a:pPr marL="457200" marR="0" indent="-457200" algn="just" eaLnBrk="1" hangingPunct="1">
              <a:lnSpc>
                <a:spcPct val="90000"/>
              </a:lnSpc>
            </a:pPr>
            <a:endParaRPr lang="az-Latn-AZ" altLang="en-US" sz="2800" smtClean="0">
              <a:solidFill>
                <a:schemeClr val="bg1"/>
              </a:solidFill>
            </a:endParaRPr>
          </a:p>
          <a:p>
            <a:pPr marL="457200" marR="0" indent="-457200" algn="l" eaLnBrk="1" hangingPunct="1">
              <a:lnSpc>
                <a:spcPct val="90000"/>
              </a:lnSpc>
            </a:pPr>
            <a:endParaRPr lang="az-Latn-AZ" altLang="en-US" sz="2800" smtClean="0">
              <a:solidFill>
                <a:schemeClr val="bg1"/>
              </a:solidFill>
            </a:endParaRPr>
          </a:p>
          <a:p>
            <a:pPr marL="457200" marR="0" indent="-457200" algn="l" eaLnBrk="1" hangingPunct="1">
              <a:lnSpc>
                <a:spcPct val="90000"/>
              </a:lnSpc>
            </a:pPr>
            <a:endParaRPr lang="az-Latn-AZ" altLang="en-US" sz="2800" smtClean="0">
              <a:solidFill>
                <a:schemeClr val="bg1"/>
              </a:solidFill>
            </a:endParaRPr>
          </a:p>
          <a:p>
            <a:pPr marL="457200" marR="0" indent="-457200" algn="l" eaLnBrk="1" hangingPunct="1">
              <a:lnSpc>
                <a:spcPct val="90000"/>
              </a:lnSpc>
            </a:pPr>
            <a:endParaRPr lang="az-Latn-AZ" altLang="en-US" sz="2800" smtClean="0">
              <a:solidFill>
                <a:schemeClr val="bg1"/>
              </a:solidFill>
            </a:endParaRPr>
          </a:p>
          <a:p>
            <a:pPr marL="457200" marR="0" indent="-457200" algn="l" eaLnBrk="1" hangingPunct="1">
              <a:lnSpc>
                <a:spcPct val="90000"/>
              </a:lnSpc>
            </a:pPr>
            <a:endParaRPr lang="az-Latn-AZ" altLang="en-US" sz="2800" smtClean="0">
              <a:solidFill>
                <a:schemeClr val="bg1"/>
              </a:solidFill>
            </a:endParaRPr>
          </a:p>
          <a:p>
            <a:pPr marL="457200" marR="0" indent="-457200" algn="l" eaLnBrk="1" hangingPunct="1">
              <a:lnSpc>
                <a:spcPct val="90000"/>
              </a:lnSpc>
            </a:pPr>
            <a:endParaRPr lang="az-Latn-AZ" altLang="en-US" sz="2800" smtClean="0">
              <a:solidFill>
                <a:schemeClr val="bg1"/>
              </a:solidFill>
            </a:endParaRPr>
          </a:p>
          <a:p>
            <a:pPr marL="457200" marR="0" indent="-457200" algn="l" eaLnBrk="1" hangingPunct="1">
              <a:lnSpc>
                <a:spcPct val="90000"/>
              </a:lnSpc>
            </a:pPr>
            <a:endParaRPr lang="az-Latn-AZ" altLang="en-US" sz="2800" smtClean="0">
              <a:solidFill>
                <a:schemeClr val="bg1"/>
              </a:solidFill>
            </a:endParaRPr>
          </a:p>
          <a:p>
            <a:pPr marL="457200" marR="0" indent="-457200" algn="l" eaLnBrk="1" hangingPunct="1">
              <a:lnSpc>
                <a:spcPct val="90000"/>
              </a:lnSpc>
            </a:pPr>
            <a:endParaRPr lang="az-Latn-AZ" altLang="en-US" sz="2800" smtClean="0">
              <a:solidFill>
                <a:schemeClr val="bg1"/>
              </a:solidFill>
            </a:endParaRPr>
          </a:p>
          <a:p>
            <a:pPr marL="457200" marR="0" indent="-457200" algn="l" eaLnBrk="1" hangingPunct="1">
              <a:lnSpc>
                <a:spcPct val="90000"/>
              </a:lnSpc>
            </a:pPr>
            <a:endParaRPr lang="az-Latn-AZ" altLang="en-US" sz="2800" smtClean="0">
              <a:solidFill>
                <a:schemeClr val="bg1"/>
              </a:solidFill>
            </a:endParaRPr>
          </a:p>
          <a:p>
            <a:pPr marL="457200" marR="0" indent="-457200" algn="l" eaLnBrk="1" hangingPunct="1">
              <a:lnSpc>
                <a:spcPct val="90000"/>
              </a:lnSpc>
            </a:pPr>
            <a:endParaRPr lang="az-Latn-AZ" altLang="en-US" sz="2800" smtClean="0">
              <a:solidFill>
                <a:schemeClr val="bg1"/>
              </a:solidFill>
            </a:endParaRPr>
          </a:p>
          <a:p>
            <a:pPr marL="457200" marR="0" indent="-457200" algn="l" eaLnBrk="1" hangingPunct="1">
              <a:lnSpc>
                <a:spcPct val="90000"/>
              </a:lnSpc>
            </a:pPr>
            <a:endParaRPr lang="az-Latn-AZ" altLang="en-US" sz="2800" smtClean="0">
              <a:solidFill>
                <a:schemeClr val="bg1"/>
              </a:solidFill>
            </a:endParaRPr>
          </a:p>
          <a:p>
            <a:pPr marL="457200" marR="0" indent="-457200" algn="l" eaLnBrk="1" hangingPunct="1">
              <a:lnSpc>
                <a:spcPct val="90000"/>
              </a:lnSpc>
            </a:pPr>
            <a:endParaRPr lang="ru-RU" altLang="en-US" sz="2800" smtClean="0">
              <a:solidFill>
                <a:schemeClr val="bg1"/>
              </a:solidFill>
            </a:endParaRPr>
          </a:p>
        </p:txBody>
      </p:sp>
      <p:sp>
        <p:nvSpPr>
          <p:cNvPr id="922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az-Latn-AZ" altLang="en-US" sz="1600" smtClean="0">
                <a:solidFill>
                  <a:schemeClr val="bg1"/>
                </a:solidFill>
              </a:rPr>
              <a:t>5</a:t>
            </a:r>
            <a:endParaRPr lang="tr-TR" altLang="en-US" sz="1600" smtClean="0">
              <a:solidFill>
                <a:schemeClr val="bg1"/>
              </a:solidFill>
            </a:endParaRPr>
          </a:p>
        </p:txBody>
      </p:sp>
      <p:sp>
        <p:nvSpPr>
          <p:cNvPr id="5" name="Rectangle 4"/>
          <p:cNvSpPr/>
          <p:nvPr/>
        </p:nvSpPr>
        <p:spPr>
          <a:xfrm>
            <a:off x="3033713" y="3702050"/>
            <a:ext cx="2736850" cy="1252538"/>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b="1" dirty="0" err="1">
                <a:solidFill>
                  <a:schemeClr val="bg1"/>
                </a:solidFill>
              </a:rPr>
              <a:t>Müdaxilənin</a:t>
            </a:r>
            <a:r>
              <a:rPr lang="en-US" sz="2800" b="1" dirty="0">
                <a:solidFill>
                  <a:schemeClr val="bg1"/>
                </a:solidFill>
              </a:rPr>
              <a:t> </a:t>
            </a:r>
            <a:r>
              <a:rPr lang="en-US" sz="2800" b="1" dirty="0" err="1">
                <a:solidFill>
                  <a:schemeClr val="bg1"/>
                </a:solidFill>
              </a:rPr>
              <a:t>Qiymətləndirilməsi</a:t>
            </a:r>
            <a:endParaRPr lang="en-US" sz="2800" b="1" dirty="0">
              <a:solidFill>
                <a:schemeClr val="bg1"/>
              </a:solidFill>
            </a:endParaRPr>
          </a:p>
        </p:txBody>
      </p:sp>
      <p:sp>
        <p:nvSpPr>
          <p:cNvPr id="6" name="Rectangle 5"/>
          <p:cNvSpPr/>
          <p:nvPr/>
        </p:nvSpPr>
        <p:spPr>
          <a:xfrm>
            <a:off x="3084513" y="765175"/>
            <a:ext cx="2663825" cy="11509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bg1"/>
                </a:solidFill>
              </a:rPr>
              <a:t>Maddənin</a:t>
            </a:r>
            <a:r>
              <a:rPr lang="en-US" sz="2800" b="1" dirty="0">
                <a:solidFill>
                  <a:schemeClr val="bg1"/>
                </a:solidFill>
              </a:rPr>
              <a:t> </a:t>
            </a:r>
            <a:r>
              <a:rPr lang="az-Latn-AZ" sz="2800" b="1" dirty="0" err="1">
                <a:solidFill>
                  <a:schemeClr val="bg1"/>
                </a:solidFill>
              </a:rPr>
              <a:t>T</a:t>
            </a:r>
            <a:r>
              <a:rPr lang="en-US" sz="2800" b="1" dirty="0" err="1">
                <a:solidFill>
                  <a:schemeClr val="bg1"/>
                </a:solidFill>
              </a:rPr>
              <a:t>əsir</a:t>
            </a:r>
            <a:r>
              <a:rPr lang="en-US" sz="2800" b="1" dirty="0">
                <a:solidFill>
                  <a:schemeClr val="bg1"/>
                </a:solidFill>
              </a:rPr>
              <a:t> </a:t>
            </a:r>
            <a:r>
              <a:rPr lang="az-Latn-AZ" sz="2800" b="1" dirty="0" err="1">
                <a:solidFill>
                  <a:schemeClr val="bg1"/>
                </a:solidFill>
              </a:rPr>
              <a:t>D</a:t>
            </a:r>
            <a:r>
              <a:rPr lang="en-US" sz="2800" b="1" dirty="0" err="1">
                <a:solidFill>
                  <a:schemeClr val="bg1"/>
                </a:solidFill>
              </a:rPr>
              <a:t>airəsi</a:t>
            </a:r>
            <a:endParaRPr lang="en-US" sz="2800" b="1" dirty="0">
              <a:solidFill>
                <a:schemeClr val="bg1"/>
              </a:solidFill>
            </a:endParaRPr>
          </a:p>
        </p:txBody>
      </p:sp>
      <p:cxnSp>
        <p:nvCxnSpPr>
          <p:cNvPr id="8" name="Straight Arrow Connector 7"/>
          <p:cNvCxnSpPr/>
          <p:nvPr/>
        </p:nvCxnSpPr>
        <p:spPr>
          <a:xfrm flipH="1">
            <a:off x="2124075" y="4868863"/>
            <a:ext cx="909638" cy="42545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a:off x="4406900" y="4954588"/>
            <a:ext cx="0" cy="36036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5770563" y="4868863"/>
            <a:ext cx="962025" cy="42545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7" name="Oval 16"/>
          <p:cNvSpPr/>
          <p:nvPr/>
        </p:nvSpPr>
        <p:spPr>
          <a:xfrm>
            <a:off x="336550" y="5314950"/>
            <a:ext cx="2701925" cy="12239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z-Latn-AZ" dirty="0">
                <a:solidFill>
                  <a:schemeClr val="bg1"/>
                </a:solidFill>
              </a:rPr>
              <a:t>Müdaxilə Qanunla Nəzərdə Tutulubmu?</a:t>
            </a:r>
            <a:endParaRPr lang="en-US" dirty="0">
              <a:solidFill>
                <a:schemeClr val="bg1"/>
              </a:solidFill>
            </a:endParaRPr>
          </a:p>
        </p:txBody>
      </p:sp>
      <p:sp>
        <p:nvSpPr>
          <p:cNvPr id="20" name="Oval 19"/>
          <p:cNvSpPr/>
          <p:nvPr/>
        </p:nvSpPr>
        <p:spPr>
          <a:xfrm>
            <a:off x="3084513" y="5314950"/>
            <a:ext cx="2854325" cy="12239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z-Latn-AZ" dirty="0">
                <a:solidFill>
                  <a:schemeClr val="bg1"/>
                </a:solidFill>
              </a:rPr>
              <a:t>Müdaxilə Qanuni Məqsədlər Daşıyırmı?</a:t>
            </a:r>
            <a:endParaRPr lang="en-US" dirty="0">
              <a:solidFill>
                <a:schemeClr val="bg1"/>
              </a:solidFill>
            </a:endParaRPr>
          </a:p>
        </p:txBody>
      </p:sp>
      <p:sp>
        <p:nvSpPr>
          <p:cNvPr id="21" name="Oval 20"/>
          <p:cNvSpPr/>
          <p:nvPr/>
        </p:nvSpPr>
        <p:spPr>
          <a:xfrm>
            <a:off x="6007100" y="5314950"/>
            <a:ext cx="2751138" cy="12239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z-Latn-AZ" dirty="0">
                <a:solidFill>
                  <a:schemeClr val="bg1"/>
                </a:solidFill>
              </a:rPr>
              <a:t>Müdaxilə Demokratik Cəmiyyətdə Zəruridirmi?</a:t>
            </a:r>
            <a:endParaRPr lang="en-US" dirty="0">
              <a:solidFill>
                <a:schemeClr val="bg1"/>
              </a:solidFill>
            </a:endParaRPr>
          </a:p>
        </p:txBody>
      </p:sp>
      <p:cxnSp>
        <p:nvCxnSpPr>
          <p:cNvPr id="29" name="Straight Arrow Connector 28"/>
          <p:cNvCxnSpPr/>
          <p:nvPr/>
        </p:nvCxnSpPr>
        <p:spPr>
          <a:xfrm flipH="1">
            <a:off x="2720975" y="1951038"/>
            <a:ext cx="725488" cy="43973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1" name="Straight Arrow Connector 30"/>
          <p:cNvCxnSpPr/>
          <p:nvPr/>
        </p:nvCxnSpPr>
        <p:spPr>
          <a:xfrm>
            <a:off x="5402263" y="1935163"/>
            <a:ext cx="673100" cy="4699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5" name="Oval 34"/>
          <p:cNvSpPr/>
          <p:nvPr/>
        </p:nvSpPr>
        <p:spPr>
          <a:xfrm>
            <a:off x="971550" y="2390775"/>
            <a:ext cx="2808288" cy="1295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z-Latn-AZ" dirty="0">
                <a:solidFill>
                  <a:schemeClr val="bg1"/>
                </a:solidFill>
              </a:rPr>
              <a:t>8-ci maddə ilə qorunan bir hüquq pozuntusu</a:t>
            </a:r>
            <a:endParaRPr lang="en-US" dirty="0">
              <a:solidFill>
                <a:schemeClr val="bg1"/>
              </a:solidFill>
            </a:endParaRPr>
          </a:p>
        </p:txBody>
      </p:sp>
      <p:sp>
        <p:nvSpPr>
          <p:cNvPr id="36" name="Oval 35"/>
          <p:cNvSpPr/>
          <p:nvPr/>
        </p:nvSpPr>
        <p:spPr>
          <a:xfrm>
            <a:off x="5091113" y="2405063"/>
            <a:ext cx="2703512" cy="12969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z-Latn-AZ" dirty="0">
                <a:solidFill>
                  <a:schemeClr val="bg1"/>
                </a:solidFill>
              </a:rPr>
              <a:t>8-ci maddə ilə qorunan bir neçə hüququn pozuntusu</a:t>
            </a:r>
            <a:endParaRPr lang="en-US" dirty="0">
              <a:solidFill>
                <a:schemeClr val="bg1"/>
              </a:solidFill>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animBg="1"/>
      <p:bldP spid="20" grpId="0" animBg="1"/>
      <p:bldP spid="21"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0"/>
            <a:ext cx="8031266" cy="98072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fontAlgn="auto" hangingPunct="1">
              <a:spcAft>
                <a:spcPts val="0"/>
              </a:spcAft>
              <a:defRPr/>
            </a:pPr>
            <a:r>
              <a:rPr lang="az-Latn-AZ" sz="3600" dirty="0" smtClean="0">
                <a:solidFill>
                  <a:srgbClr val="FFFF00"/>
                </a:solidFill>
              </a:rPr>
              <a:t>8-ci maddənin digər Maddələrlə Əlaqəsi</a:t>
            </a:r>
            <a:endParaRPr lang="ru-RU" sz="3600" dirty="0">
              <a:solidFill>
                <a:srgbClr val="FFFF00"/>
              </a:solidFill>
            </a:endParaRPr>
          </a:p>
        </p:txBody>
      </p:sp>
      <p:sp>
        <p:nvSpPr>
          <p:cNvPr id="10243" name="Подзаголовок 2"/>
          <p:cNvSpPr>
            <a:spLocks noGrp="1"/>
          </p:cNvSpPr>
          <p:nvPr>
            <p:ph type="subTitle" idx="1"/>
          </p:nvPr>
        </p:nvSpPr>
        <p:spPr>
          <a:xfrm>
            <a:off x="107950" y="836613"/>
            <a:ext cx="8928100" cy="6021387"/>
          </a:xfrm>
        </p:spPr>
        <p:txBody>
          <a:bodyPr/>
          <a:lstStyle/>
          <a:p>
            <a:pPr marR="0" algn="l" eaLnBrk="1" hangingPunct="1"/>
            <a:endParaRPr lang="az-Latn-AZ" altLang="en-US" b="1" i="1" smtClean="0">
              <a:solidFill>
                <a:schemeClr val="bg1"/>
              </a:solidFill>
              <a:latin typeface="Times New Roman" pitchFamily="18" charset="0"/>
              <a:cs typeface="Times New Roman" pitchFamily="18" charset="0"/>
            </a:endParaRPr>
          </a:p>
          <a:p>
            <a:pPr marR="0" algn="l" eaLnBrk="1" hangingPunct="1"/>
            <a:r>
              <a:rPr lang="en-US" altLang="en-US" b="1" i="1" smtClean="0">
                <a:solidFill>
                  <a:schemeClr val="bg1"/>
                </a:solidFill>
                <a:latin typeface="Times New Roman" pitchFamily="18" charset="0"/>
                <a:cs typeface="Times New Roman" pitchFamily="18" charset="0"/>
              </a:rPr>
              <a:t>Maddə 3. İşgəncələrin qadağan olunması</a:t>
            </a:r>
          </a:p>
          <a:p>
            <a:pPr marR="0" algn="l" eaLnBrk="1" hangingPunct="1"/>
            <a:r>
              <a:rPr lang="en-US" altLang="en-US" b="1" smtClean="0">
                <a:solidFill>
                  <a:schemeClr val="bg1"/>
                </a:solidFill>
                <a:latin typeface="Times New Roman" pitchFamily="18" charset="0"/>
                <a:cs typeface="Times New Roman" pitchFamily="18" charset="0"/>
              </a:rPr>
              <a:t>Heç kəs işgəncəyə, qeyri-insani və ya ləyaqəti alçaldan</a:t>
            </a:r>
            <a:r>
              <a:rPr lang="az-Latn-AZ" altLang="en-US" b="1" smtClean="0">
                <a:solidFill>
                  <a:schemeClr val="bg1"/>
                </a:solidFill>
                <a:latin typeface="Times New Roman" pitchFamily="18" charset="0"/>
                <a:cs typeface="Times New Roman" pitchFamily="18" charset="0"/>
              </a:rPr>
              <a:t> </a:t>
            </a:r>
            <a:r>
              <a:rPr lang="en-US" altLang="en-US" b="1" smtClean="0">
                <a:solidFill>
                  <a:schemeClr val="bg1"/>
                </a:solidFill>
                <a:latin typeface="Times New Roman" pitchFamily="18" charset="0"/>
                <a:cs typeface="Times New Roman" pitchFamily="18" charset="0"/>
              </a:rPr>
              <a:t>rəftara və ya cəzaya məruz qalmamalıdır. </a:t>
            </a:r>
            <a:endParaRPr lang="az-Latn-AZ" altLang="en-US" b="1" smtClean="0">
              <a:solidFill>
                <a:schemeClr val="bg1"/>
              </a:solidFill>
              <a:latin typeface="Times New Roman" pitchFamily="18" charset="0"/>
              <a:cs typeface="Times New Roman" pitchFamily="18" charset="0"/>
            </a:endParaRPr>
          </a:p>
          <a:p>
            <a:pPr marR="0" algn="l" eaLnBrk="1" hangingPunct="1"/>
            <a:endParaRPr lang="az-Latn-AZ" altLang="en-US" b="1" smtClean="0">
              <a:solidFill>
                <a:schemeClr val="bg1"/>
              </a:solidFill>
              <a:latin typeface="Times New Roman" pitchFamily="18" charset="0"/>
              <a:cs typeface="Times New Roman" pitchFamily="18" charset="0"/>
            </a:endParaRPr>
          </a:p>
          <a:p>
            <a:pPr marR="0" algn="l" eaLnBrk="1" hangingPunct="1"/>
            <a:r>
              <a:rPr lang="en-US" altLang="en-US" b="1" i="1" smtClean="0">
                <a:solidFill>
                  <a:schemeClr val="bg1"/>
                </a:solidFill>
                <a:latin typeface="Times New Roman" pitchFamily="18" charset="0"/>
                <a:cs typeface="Times New Roman" pitchFamily="18" charset="0"/>
              </a:rPr>
              <a:t>Maddə 10. İfadə etmək (ekspression) azadlığı</a:t>
            </a:r>
          </a:p>
          <a:p>
            <a:pPr marR="0" algn="just" eaLnBrk="1" hangingPunct="1"/>
            <a:r>
              <a:rPr lang="en-US" altLang="en-US" b="1" smtClean="0">
                <a:solidFill>
                  <a:schemeClr val="bg1"/>
                </a:solidFill>
                <a:latin typeface="Times New Roman" pitchFamily="18" charset="0"/>
                <a:cs typeface="Times New Roman" pitchFamily="18" charset="0"/>
              </a:rPr>
              <a:t>1. Hər kəs (öz fikrini - tərc.) ifadə etmək azadlığı hüququna malikdir. Bu hüquqa öz rəyində</a:t>
            </a:r>
            <a:r>
              <a:rPr lang="az-Latn-AZ" altLang="en-US" b="1" smtClean="0">
                <a:solidFill>
                  <a:schemeClr val="bg1"/>
                </a:solidFill>
                <a:latin typeface="Times New Roman" pitchFamily="18" charset="0"/>
                <a:cs typeface="Times New Roman" pitchFamily="18" charset="0"/>
              </a:rPr>
              <a:t>  </a:t>
            </a:r>
            <a:r>
              <a:rPr lang="en-US" altLang="en-US" b="1" smtClean="0">
                <a:solidFill>
                  <a:schemeClr val="bg1"/>
                </a:solidFill>
                <a:latin typeface="Times New Roman" pitchFamily="18" charset="0"/>
                <a:cs typeface="Times New Roman" pitchFamily="18" charset="0"/>
              </a:rPr>
              <a:t>qalmaq azadlığı, dövlət hakimiyyəti orqanları tərəfindən hər hansı maneçilik olmadan və dövlət</a:t>
            </a:r>
            <a:r>
              <a:rPr lang="az-Latn-AZ" altLang="en-US" b="1" smtClean="0">
                <a:solidFill>
                  <a:schemeClr val="bg1"/>
                </a:solidFill>
                <a:latin typeface="Times New Roman" pitchFamily="18" charset="0"/>
                <a:cs typeface="Times New Roman" pitchFamily="18" charset="0"/>
              </a:rPr>
              <a:t> </a:t>
            </a:r>
            <a:r>
              <a:rPr lang="en-US" altLang="en-US" b="1" smtClean="0">
                <a:solidFill>
                  <a:schemeClr val="bg1"/>
                </a:solidFill>
                <a:latin typeface="Times New Roman" pitchFamily="18" charset="0"/>
                <a:cs typeface="Times New Roman" pitchFamily="18" charset="0"/>
              </a:rPr>
              <a:t>sərhədlərindən asılı olmayaraq, məlumat və ideyaları</a:t>
            </a:r>
            <a:r>
              <a:rPr lang="az-Latn-AZ" altLang="en-US" b="1" smtClean="0">
                <a:solidFill>
                  <a:schemeClr val="bg1"/>
                </a:solidFill>
                <a:latin typeface="Times New Roman" pitchFamily="18" charset="0"/>
                <a:cs typeface="Times New Roman" pitchFamily="18" charset="0"/>
              </a:rPr>
              <a:t> </a:t>
            </a:r>
            <a:r>
              <a:rPr lang="en-US" altLang="en-US" b="1" smtClean="0">
                <a:solidFill>
                  <a:schemeClr val="bg1"/>
                </a:solidFill>
                <a:latin typeface="Times New Roman" pitchFamily="18" charset="0"/>
                <a:cs typeface="Times New Roman" pitchFamily="18" charset="0"/>
              </a:rPr>
              <a:t>almaq və yaymaq azadlığı daxildir. Bu</a:t>
            </a:r>
            <a:r>
              <a:rPr lang="az-Latn-AZ" altLang="en-US" b="1" smtClean="0">
                <a:solidFill>
                  <a:schemeClr val="bg1"/>
                </a:solidFill>
                <a:latin typeface="Times New Roman" pitchFamily="18" charset="0"/>
                <a:cs typeface="Times New Roman" pitchFamily="18" charset="0"/>
              </a:rPr>
              <a:t> </a:t>
            </a:r>
            <a:r>
              <a:rPr lang="en-US" altLang="en-US" b="1" smtClean="0">
                <a:solidFill>
                  <a:schemeClr val="bg1"/>
                </a:solidFill>
                <a:latin typeface="Times New Roman" pitchFamily="18" charset="0"/>
                <a:cs typeface="Times New Roman" pitchFamily="18" charset="0"/>
              </a:rPr>
              <a:t>maddə dövlətlərin radioyayım, televiziya və</a:t>
            </a:r>
            <a:r>
              <a:rPr lang="az-Latn-AZ" altLang="en-US" b="1" smtClean="0">
                <a:solidFill>
                  <a:schemeClr val="bg1"/>
                </a:solidFill>
                <a:latin typeface="Times New Roman" pitchFamily="18" charset="0"/>
                <a:cs typeface="Times New Roman" pitchFamily="18" charset="0"/>
              </a:rPr>
              <a:t> </a:t>
            </a:r>
            <a:r>
              <a:rPr lang="en-US" altLang="en-US" b="1" smtClean="0">
                <a:solidFill>
                  <a:schemeClr val="bg1"/>
                </a:solidFill>
                <a:latin typeface="Times New Roman" pitchFamily="18" charset="0"/>
                <a:cs typeface="Times New Roman" pitchFamily="18" charset="0"/>
              </a:rPr>
              <a:t>kinematoqrafiya müəssisələrinə lisenziya tələbi</a:t>
            </a:r>
            <a:r>
              <a:rPr lang="az-Latn-AZ" altLang="en-US" b="1" smtClean="0">
                <a:solidFill>
                  <a:schemeClr val="bg1"/>
                </a:solidFill>
                <a:latin typeface="Times New Roman" pitchFamily="18" charset="0"/>
                <a:cs typeface="Times New Roman" pitchFamily="18" charset="0"/>
              </a:rPr>
              <a:t> </a:t>
            </a:r>
            <a:r>
              <a:rPr lang="en-US" altLang="en-US" b="1" smtClean="0">
                <a:solidFill>
                  <a:schemeClr val="bg1"/>
                </a:solidFill>
                <a:latin typeface="Times New Roman" pitchFamily="18" charset="0"/>
                <a:cs typeface="Times New Roman" pitchFamily="18" charset="0"/>
              </a:rPr>
              <a:t>qoymasına mane olmur. </a:t>
            </a:r>
            <a:endParaRPr lang="ru-RU" altLang="en-US" b="1" smtClean="0">
              <a:solidFill>
                <a:schemeClr val="bg1"/>
              </a:solidFill>
              <a:latin typeface="Times New Roman" pitchFamily="18" charset="0"/>
              <a:cs typeface="Times New Roman" pitchFamily="18" charset="0"/>
            </a:endParaRPr>
          </a:p>
        </p:txBody>
      </p:sp>
      <p:sp>
        <p:nvSpPr>
          <p:cNvPr id="10244"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E47EC27-6610-476F-B38F-3141DC839504}" type="slidenum">
              <a:rPr lang="tr-TR" altLang="en-US" sz="1400" smtClean="0">
                <a:solidFill>
                  <a:schemeClr val="bg1"/>
                </a:solidFill>
              </a:rPr>
              <a:pPr/>
              <a:t>6</a:t>
            </a:fld>
            <a:endParaRPr lang="tr-TR" altLang="en-US" sz="1400" smtClean="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0"/>
            <a:ext cx="7917631" cy="191683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az-Latn-AZ" sz="4000" dirty="0" smtClean="0"/>
              <a:t/>
            </a:r>
            <a:br>
              <a:rPr lang="az-Latn-AZ" sz="4000" dirty="0" smtClean="0"/>
            </a:br>
            <a:r>
              <a:rPr lang="az-Latn-AZ" sz="4000" dirty="0"/>
              <a:t/>
            </a:r>
            <a:br>
              <a:rPr lang="az-Latn-AZ" sz="4000" dirty="0"/>
            </a:br>
            <a:r>
              <a:rPr lang="en-US" sz="4000" dirty="0" smtClean="0">
                <a:solidFill>
                  <a:srgbClr val="FFFF00"/>
                </a:solidFill>
              </a:rPr>
              <a:t>8-ci </a:t>
            </a:r>
            <a:r>
              <a:rPr lang="en-US" sz="4000" dirty="0" err="1">
                <a:solidFill>
                  <a:srgbClr val="FFFF00"/>
                </a:solidFill>
              </a:rPr>
              <a:t>maddənin</a:t>
            </a:r>
            <a:r>
              <a:rPr lang="en-US" sz="4000" dirty="0">
                <a:solidFill>
                  <a:srgbClr val="FFFF00"/>
                </a:solidFill>
              </a:rPr>
              <a:t> 1-ci </a:t>
            </a:r>
            <a:r>
              <a:rPr lang="en-US" sz="4000" dirty="0" err="1">
                <a:solidFill>
                  <a:srgbClr val="FFFF00"/>
                </a:solidFill>
              </a:rPr>
              <a:t>bəndi</a:t>
            </a:r>
            <a:r>
              <a:rPr lang="en-US" sz="4000" dirty="0">
                <a:solidFill>
                  <a:srgbClr val="FFFF00"/>
                </a:solidFill>
              </a:rPr>
              <a:t> </a:t>
            </a:r>
            <a:r>
              <a:rPr lang="en-US" sz="4000" dirty="0" err="1">
                <a:solidFill>
                  <a:srgbClr val="FFFF00"/>
                </a:solidFill>
              </a:rPr>
              <a:t>ilə</a:t>
            </a:r>
            <a:r>
              <a:rPr lang="en-US" sz="4000" dirty="0">
                <a:solidFill>
                  <a:srgbClr val="FFFF00"/>
                </a:solidFill>
              </a:rPr>
              <a:t> </a:t>
            </a:r>
            <a:br>
              <a:rPr lang="en-US" sz="4000" dirty="0">
                <a:solidFill>
                  <a:srgbClr val="FFFF00"/>
                </a:solidFill>
              </a:rPr>
            </a:br>
            <a:r>
              <a:rPr lang="en-US" sz="4000" dirty="0" err="1">
                <a:solidFill>
                  <a:srgbClr val="FFFF00"/>
                </a:solidFill>
              </a:rPr>
              <a:t>müdafiə</a:t>
            </a:r>
            <a:r>
              <a:rPr lang="en-US" sz="4000" dirty="0">
                <a:solidFill>
                  <a:srgbClr val="FFFF00"/>
                </a:solidFill>
              </a:rPr>
              <a:t> </a:t>
            </a:r>
            <a:r>
              <a:rPr lang="en-US" sz="4000" dirty="0" err="1">
                <a:solidFill>
                  <a:srgbClr val="FFFF00"/>
                </a:solidFill>
              </a:rPr>
              <a:t>edilən</a:t>
            </a:r>
            <a:r>
              <a:rPr lang="en-US" sz="4000" dirty="0">
                <a:solidFill>
                  <a:srgbClr val="FFFF00"/>
                </a:solidFill>
              </a:rPr>
              <a:t> </a:t>
            </a:r>
            <a:r>
              <a:rPr lang="en-US" sz="4000" dirty="0" err="1">
                <a:solidFill>
                  <a:srgbClr val="FFFF00"/>
                </a:solidFill>
              </a:rPr>
              <a:t>hüquqlar</a:t>
            </a:r>
            <a:r>
              <a:rPr lang="en-US" dirty="0"/>
              <a:t/>
            </a:r>
            <a:br>
              <a:rPr lang="en-US" dirty="0"/>
            </a:br>
            <a:endParaRPr lang="ru-RU" dirty="0"/>
          </a:p>
        </p:txBody>
      </p:sp>
      <p:sp>
        <p:nvSpPr>
          <p:cNvPr id="9219" name="Подзаголовок 2"/>
          <p:cNvSpPr>
            <a:spLocks noGrp="1"/>
          </p:cNvSpPr>
          <p:nvPr>
            <p:ph type="subTitle" idx="1"/>
          </p:nvPr>
        </p:nvSpPr>
        <p:spPr>
          <a:xfrm>
            <a:off x="107950" y="1196975"/>
            <a:ext cx="8831263" cy="5661025"/>
          </a:xfrm>
        </p:spPr>
        <p:txBody>
          <a:bodyPr>
            <a:normAutofit/>
          </a:bodyPr>
          <a:lstStyle/>
          <a:p>
            <a:pPr marL="514350" marR="0" indent="-514350" algn="just" eaLnBrk="1" fontAlgn="auto" hangingPunct="1">
              <a:spcAft>
                <a:spcPts val="0"/>
              </a:spcAft>
              <a:buClr>
                <a:schemeClr val="accent3"/>
              </a:buClr>
              <a:buSzPct val="116000"/>
              <a:buFont typeface="Wingdings" pitchFamily="2" charset="2"/>
              <a:buChar char="v"/>
              <a:defRPr/>
            </a:pPr>
            <a:r>
              <a:rPr lang="az-Latn-AZ" sz="3200" b="1" dirty="0" smtClean="0">
                <a:solidFill>
                  <a:schemeClr val="bg1"/>
                </a:solidFill>
              </a:rPr>
              <a:t>Şəxsi həyat</a:t>
            </a:r>
          </a:p>
          <a:p>
            <a:pPr marR="0" algn="just" eaLnBrk="1" fontAlgn="auto" hangingPunct="1">
              <a:spcAft>
                <a:spcPts val="0"/>
              </a:spcAft>
              <a:buClr>
                <a:schemeClr val="accent3"/>
              </a:buClr>
              <a:buSzPct val="116000"/>
              <a:buFont typeface="Wingdings 2"/>
              <a:buNone/>
              <a:defRPr/>
            </a:pPr>
            <a:endParaRPr lang="az-Latn-AZ" sz="3200" b="1" dirty="0" smtClean="0">
              <a:solidFill>
                <a:schemeClr val="bg1"/>
              </a:solidFill>
            </a:endParaRPr>
          </a:p>
          <a:p>
            <a:pPr marL="514350" marR="0" indent="-514350" algn="just" eaLnBrk="1" fontAlgn="auto" hangingPunct="1">
              <a:spcAft>
                <a:spcPts val="0"/>
              </a:spcAft>
              <a:buClr>
                <a:schemeClr val="accent3"/>
              </a:buClr>
              <a:buSzPct val="116000"/>
              <a:buFont typeface="Wingdings" pitchFamily="2" charset="2"/>
              <a:buChar char="v"/>
              <a:defRPr/>
            </a:pPr>
            <a:r>
              <a:rPr lang="az-Latn-AZ" sz="3200" b="1" dirty="0" smtClean="0">
                <a:solidFill>
                  <a:schemeClr val="bg1"/>
                </a:solidFill>
              </a:rPr>
              <a:t>Ailə Həyatı</a:t>
            </a:r>
          </a:p>
          <a:p>
            <a:pPr marR="0" algn="just" eaLnBrk="1" fontAlgn="auto" hangingPunct="1">
              <a:spcAft>
                <a:spcPts val="0"/>
              </a:spcAft>
              <a:buClr>
                <a:schemeClr val="accent3"/>
              </a:buClr>
              <a:buSzPct val="116000"/>
              <a:buFont typeface="Wingdings 2"/>
              <a:buNone/>
              <a:defRPr/>
            </a:pPr>
            <a:endParaRPr lang="az-Latn-AZ" sz="3200" b="1" dirty="0" smtClean="0">
              <a:solidFill>
                <a:schemeClr val="bg1"/>
              </a:solidFill>
            </a:endParaRPr>
          </a:p>
          <a:p>
            <a:pPr marL="514350" marR="0" indent="-514350" algn="just" eaLnBrk="1" fontAlgn="auto" hangingPunct="1">
              <a:spcAft>
                <a:spcPts val="0"/>
              </a:spcAft>
              <a:buClr>
                <a:schemeClr val="accent3"/>
              </a:buClr>
              <a:buSzPct val="116000"/>
              <a:buFont typeface="Wingdings" pitchFamily="2" charset="2"/>
              <a:buChar char="v"/>
              <a:defRPr/>
            </a:pPr>
            <a:r>
              <a:rPr lang="az-Latn-AZ" sz="3200" b="1" dirty="0" smtClean="0">
                <a:solidFill>
                  <a:schemeClr val="bg1"/>
                </a:solidFill>
              </a:rPr>
              <a:t>Mənzil </a:t>
            </a:r>
            <a:r>
              <a:rPr lang="az-Latn-AZ" sz="3200" b="1" dirty="0" err="1" smtClean="0">
                <a:solidFill>
                  <a:schemeClr val="bg1"/>
                </a:solidFill>
              </a:rPr>
              <a:t>toxunulmazlığı</a:t>
            </a:r>
            <a:endParaRPr lang="az-Latn-AZ" sz="3200" b="1" dirty="0" smtClean="0">
              <a:solidFill>
                <a:schemeClr val="bg1"/>
              </a:solidFill>
            </a:endParaRPr>
          </a:p>
          <a:p>
            <a:pPr marR="0" algn="just" eaLnBrk="1" fontAlgn="auto" hangingPunct="1">
              <a:spcAft>
                <a:spcPts val="0"/>
              </a:spcAft>
              <a:buClr>
                <a:schemeClr val="accent3"/>
              </a:buClr>
              <a:buSzPct val="116000"/>
              <a:buFont typeface="Wingdings 2"/>
              <a:buNone/>
              <a:defRPr/>
            </a:pPr>
            <a:endParaRPr lang="az-Latn-AZ" sz="3200" b="1" dirty="0" smtClean="0">
              <a:solidFill>
                <a:schemeClr val="bg1"/>
              </a:solidFill>
            </a:endParaRPr>
          </a:p>
          <a:p>
            <a:pPr marL="514350" marR="0" indent="-514350" algn="just" eaLnBrk="1" fontAlgn="auto" hangingPunct="1">
              <a:spcAft>
                <a:spcPts val="0"/>
              </a:spcAft>
              <a:buClr>
                <a:schemeClr val="accent3"/>
              </a:buClr>
              <a:buSzPct val="116000"/>
              <a:buFont typeface="Wingdings" pitchFamily="2" charset="2"/>
              <a:buChar char="v"/>
              <a:defRPr/>
            </a:pPr>
            <a:r>
              <a:rPr lang="az-Latn-AZ" sz="3200" b="1" dirty="0" smtClean="0">
                <a:solidFill>
                  <a:schemeClr val="bg1"/>
                </a:solidFill>
              </a:rPr>
              <a:t>Yazışma sirri</a:t>
            </a:r>
          </a:p>
          <a:p>
            <a:pPr marR="0" algn="just" eaLnBrk="1" fontAlgn="auto" hangingPunct="1">
              <a:spcAft>
                <a:spcPts val="0"/>
              </a:spcAft>
              <a:buClr>
                <a:schemeClr val="accent3"/>
              </a:buClr>
              <a:buSzPct val="116000"/>
              <a:buFont typeface="Wingdings 2"/>
              <a:buNone/>
              <a:defRPr/>
            </a:pPr>
            <a:endParaRPr lang="az-Latn-AZ" sz="3200" b="1" dirty="0" smtClean="0">
              <a:solidFill>
                <a:schemeClr val="bg1"/>
              </a:solidFill>
            </a:endParaRPr>
          </a:p>
        </p:txBody>
      </p:sp>
      <p:sp>
        <p:nvSpPr>
          <p:cNvPr id="4" name="Slide Number Placeholder 3"/>
          <p:cNvSpPr>
            <a:spLocks noGrp="1"/>
          </p:cNvSpPr>
          <p:nvPr>
            <p:ph type="sldNum" sz="quarter" idx="12"/>
          </p:nvPr>
        </p:nvSpPr>
        <p:spPr/>
        <p:txBody>
          <a:bodyPr/>
          <a:lstStyle/>
          <a:p>
            <a:pPr>
              <a:defRPr/>
            </a:pPr>
            <a:r>
              <a:rPr lang="en-US" sz="2000" dirty="0">
                <a:solidFill>
                  <a:schemeClr val="bg1"/>
                </a:solidFill>
              </a:rPr>
              <a:t>7</a:t>
            </a:r>
            <a:endParaRPr lang="tr-TR" dirty="0"/>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0"/>
            <a:ext cx="7851775" cy="62068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fontAlgn="auto" hangingPunct="1">
              <a:spcAft>
                <a:spcPts val="0"/>
              </a:spcAft>
              <a:defRPr/>
            </a:pPr>
            <a:r>
              <a:rPr lang="az-Latn-AZ" sz="3600" dirty="0" smtClean="0">
                <a:solidFill>
                  <a:srgbClr val="FFFF00"/>
                </a:solidFill>
                <a:latin typeface="+mn-lt"/>
              </a:rPr>
              <a:t>Şəxsi həyatın </a:t>
            </a:r>
            <a:r>
              <a:rPr lang="az-Latn-AZ" sz="3600" dirty="0" err="1" smtClean="0">
                <a:solidFill>
                  <a:srgbClr val="FFFF00"/>
                </a:solidFill>
                <a:latin typeface="+mn-lt"/>
              </a:rPr>
              <a:t>toxunulmazlığı</a:t>
            </a:r>
            <a:endParaRPr lang="ru-RU" sz="3600" dirty="0">
              <a:solidFill>
                <a:srgbClr val="FFFF00"/>
              </a:solidFill>
              <a:latin typeface="+mn-lt"/>
            </a:endParaRPr>
          </a:p>
        </p:txBody>
      </p:sp>
      <p:sp>
        <p:nvSpPr>
          <p:cNvPr id="12291" name="Подзаголовок 2"/>
          <p:cNvSpPr>
            <a:spLocks noGrp="1"/>
          </p:cNvSpPr>
          <p:nvPr>
            <p:ph type="subTitle" idx="1"/>
          </p:nvPr>
        </p:nvSpPr>
        <p:spPr>
          <a:xfrm>
            <a:off x="395288" y="908050"/>
            <a:ext cx="8642350" cy="5689600"/>
          </a:xfrm>
        </p:spPr>
        <p:txBody>
          <a:bodyPr/>
          <a:lstStyle/>
          <a:p>
            <a:pPr marR="0" algn="just" eaLnBrk="1" hangingPunct="1"/>
            <a:r>
              <a:rPr lang="az-Latn-AZ" altLang="en-US" sz="2400" smtClean="0">
                <a:solidFill>
                  <a:schemeClr val="bg1"/>
                </a:solidFill>
                <a:latin typeface="Times New Roman" pitchFamily="18" charset="0"/>
                <a:cs typeface="Times New Roman" pitchFamily="18" charset="0"/>
              </a:rPr>
              <a:t>“</a:t>
            </a:r>
            <a:r>
              <a:rPr lang="az-Latn-AZ" altLang="en-US" sz="2400" b="1" smtClean="0">
                <a:solidFill>
                  <a:schemeClr val="bg1"/>
                </a:solidFill>
                <a:latin typeface="Times New Roman" pitchFamily="18" charset="0"/>
                <a:cs typeface="Times New Roman" pitchFamily="18" charset="0"/>
              </a:rPr>
              <a:t>Şəxsi həyat anlayışını ayrıca şəxsin öz seçimi əsasında yaşadığı müəyyən “qapalı dairə” ilə məhdudlaşdırmaq və həmin dairəyə daxil olmayan bütün ətraf aləmi oradan kənar etmək düzgün olmazdı. Şəxsi həyata hörmət anlayışı insanın həyatının digər aspektləri ilə qarşılıqlı əlaqələrinin müəyyən edilməsi və inkişaf etdirilməsi məqsədilə müəyyən hüquqları da ehtiva etməlidir</a:t>
            </a:r>
            <a:r>
              <a:rPr lang="az-Latn-AZ" altLang="en-US" sz="2400" smtClean="0">
                <a:solidFill>
                  <a:schemeClr val="bg1"/>
                </a:solidFill>
                <a:latin typeface="Times New Roman" pitchFamily="18" charset="0"/>
                <a:cs typeface="Times New Roman" pitchFamily="18" charset="0"/>
              </a:rPr>
              <a:t>”</a:t>
            </a:r>
          </a:p>
        </p:txBody>
      </p:sp>
      <p:sp>
        <p:nvSpPr>
          <p:cNvPr id="12292" name="Slide Number Placeholder 3"/>
          <p:cNvSpPr>
            <a:spLocks noGrp="1"/>
          </p:cNvSpPr>
          <p:nvPr>
            <p:ph type="sldNum" sz="quarter" idx="12"/>
          </p:nvPr>
        </p:nvSpPr>
        <p:spPr bwMode="auto">
          <a:xfrm>
            <a:off x="8172450" y="6461125"/>
            <a:ext cx="762000" cy="365125"/>
          </a:xfrm>
          <a:noFill/>
          <a:ln>
            <a:miter lim="800000"/>
            <a:headEnd/>
            <a:tailEnd/>
          </a:ln>
        </p:spPr>
        <p:txBody>
          <a:bodyPr wrap="square" numCol="1" anchorCtr="0" compatLnSpc="1">
            <a:prstTxWarp prst="textNoShape">
              <a:avLst/>
            </a:prstTxWarp>
          </a:bodyPr>
          <a:lstStyle/>
          <a:p>
            <a:r>
              <a:rPr lang="en-US" altLang="en-US" sz="2000" smtClean="0">
                <a:solidFill>
                  <a:schemeClr val="bg1"/>
                </a:solidFill>
              </a:rPr>
              <a:t>8</a:t>
            </a:r>
            <a:endParaRPr lang="tr-TR" altLang="en-US" sz="2000" smtClean="0">
              <a:solidFill>
                <a:schemeClr val="bg1"/>
              </a:solidFill>
            </a:endParaRPr>
          </a:p>
        </p:txBody>
      </p:sp>
      <p:pic>
        <p:nvPicPr>
          <p:cNvPr id="3" name="Picture 5" descr="D:\Babək Komp\Lazımı Sənədlər\AIHM Training\8-ci madde fotolar\competitors_get_ready_111592-300x192.gif"/>
          <p:cNvPicPr>
            <a:picLocks noChangeAspect="1" noChangeArrowheads="1"/>
          </p:cNvPicPr>
          <p:nvPr/>
        </p:nvPicPr>
        <p:blipFill>
          <a:blip r:embed="rId2"/>
          <a:srcRect/>
          <a:stretch>
            <a:fillRect/>
          </a:stretch>
        </p:blipFill>
        <p:spPr bwMode="auto">
          <a:xfrm>
            <a:off x="142875" y="3286125"/>
            <a:ext cx="4071938" cy="3143250"/>
          </a:xfrm>
          <a:prstGeom prst="rect">
            <a:avLst/>
          </a:prstGeom>
          <a:ln>
            <a:noFill/>
          </a:ln>
          <a:effectLst>
            <a:outerShdw blurRad="292100" dist="139700" dir="2700000" algn="tl" rotWithShape="0">
              <a:srgbClr val="333333">
                <a:alpha val="65000"/>
              </a:srgbClr>
            </a:outerShdw>
          </a:effectLst>
        </p:spPr>
      </p:pic>
      <p:pic>
        <p:nvPicPr>
          <p:cNvPr id="10246" name="Picture 6" descr="D:\Babək Komp\Lazımı Sənədlər\AIHM Training\8-ci madde fotolar\3--638221-Groups of blue people in multi-coloured circles.jpg"/>
          <p:cNvPicPr>
            <a:picLocks noChangeAspect="1" noChangeArrowheads="1"/>
          </p:cNvPicPr>
          <p:nvPr/>
        </p:nvPicPr>
        <p:blipFill>
          <a:blip r:embed="rId3"/>
          <a:srcRect/>
          <a:stretch>
            <a:fillRect/>
          </a:stretch>
        </p:blipFill>
        <p:spPr bwMode="auto">
          <a:xfrm>
            <a:off x="4286250" y="3286125"/>
            <a:ext cx="4857750" cy="3143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ctrTitle"/>
          </p:nvPr>
        </p:nvSpPr>
        <p:spPr>
          <a:xfrm>
            <a:off x="533400" y="0"/>
            <a:ext cx="7851775" cy="92867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algn="ctr" eaLnBrk="1" fontAlgn="auto" hangingPunct="1">
              <a:spcAft>
                <a:spcPts val="0"/>
              </a:spcAft>
              <a:defRPr/>
            </a:pPr>
            <a:r>
              <a:rPr lang="az-Latn-AZ" sz="3200" dirty="0" smtClean="0">
                <a:solidFill>
                  <a:srgbClr val="FFFF00"/>
                </a:solidFill>
              </a:rPr>
              <a:t>“Şəxsi həyat” anlayışının </a:t>
            </a:r>
            <a:br>
              <a:rPr lang="az-Latn-AZ" sz="3200" dirty="0" smtClean="0">
                <a:solidFill>
                  <a:srgbClr val="FFFF00"/>
                </a:solidFill>
              </a:rPr>
            </a:br>
            <a:r>
              <a:rPr lang="az-Latn-AZ" sz="3200" dirty="0" smtClean="0">
                <a:solidFill>
                  <a:srgbClr val="FFFF00"/>
                </a:solidFill>
              </a:rPr>
              <a:t>Təsir dairəsi</a:t>
            </a:r>
            <a:endParaRPr lang="ru-RU" sz="3200" dirty="0">
              <a:solidFill>
                <a:srgbClr val="FFFF00"/>
              </a:solidFill>
            </a:endParaRPr>
          </a:p>
        </p:txBody>
      </p:sp>
      <p:sp>
        <p:nvSpPr>
          <p:cNvPr id="13315" name="Подзаголовок 2"/>
          <p:cNvSpPr>
            <a:spLocks noGrp="1"/>
          </p:cNvSpPr>
          <p:nvPr>
            <p:ph type="subTitle" idx="1"/>
          </p:nvPr>
        </p:nvSpPr>
        <p:spPr>
          <a:xfrm>
            <a:off x="533400" y="928688"/>
            <a:ext cx="8396288" cy="5929312"/>
          </a:xfrm>
        </p:spPr>
        <p:txBody>
          <a:bodyPr/>
          <a:lstStyle/>
          <a:p>
            <a:pPr marR="0" algn="l" eaLnBrk="1" hangingPunct="1">
              <a:buClr>
                <a:schemeClr val="bg1"/>
              </a:buClr>
              <a:buSzPct val="106000"/>
              <a:buFont typeface="Wingdings" pitchFamily="2" charset="2"/>
              <a:buChar char="Ø"/>
            </a:pPr>
            <a:r>
              <a:rPr lang="az-Latn-AZ" altLang="en-US" sz="2400" b="1" smtClean="0">
                <a:solidFill>
                  <a:schemeClr val="bg1"/>
                </a:solidFill>
                <a:latin typeface="Times New Roman" pitchFamily="18" charset="0"/>
                <a:cs typeface="Times New Roman" pitchFamily="18" charset="0"/>
              </a:rPr>
              <a:t>Seksual xarakterli münasibətlər</a:t>
            </a:r>
          </a:p>
          <a:p>
            <a:pPr marR="0" algn="l" eaLnBrk="1" hangingPunct="1">
              <a:buClr>
                <a:schemeClr val="bg1"/>
              </a:buClr>
              <a:buSzPct val="106000"/>
              <a:buFont typeface="Wingdings" pitchFamily="2" charset="2"/>
              <a:buChar char="Ø"/>
            </a:pPr>
            <a:r>
              <a:rPr lang="az-Latn-AZ" altLang="en-US" sz="2400" b="1" smtClean="0">
                <a:solidFill>
                  <a:schemeClr val="bg1"/>
                </a:solidFill>
                <a:latin typeface="Times New Roman" pitchFamily="18" charset="0"/>
                <a:cs typeface="Times New Roman" pitchFamily="18" charset="0"/>
              </a:rPr>
              <a:t>Sosial xarakterli münasibətlər</a:t>
            </a:r>
          </a:p>
          <a:p>
            <a:pPr marR="0" algn="l" eaLnBrk="1" hangingPunct="1">
              <a:buClr>
                <a:schemeClr val="bg1"/>
              </a:buClr>
              <a:buSzPct val="106000"/>
              <a:buFont typeface="Wingdings" pitchFamily="2" charset="2"/>
              <a:buChar char="Ø"/>
            </a:pPr>
            <a:r>
              <a:rPr lang="az-Latn-AZ" altLang="en-US" sz="2400" b="1" smtClean="0">
                <a:solidFill>
                  <a:schemeClr val="bg1"/>
                </a:solidFill>
                <a:latin typeface="Times New Roman" pitchFamily="18" charset="0"/>
                <a:cs typeface="Times New Roman" pitchFamily="18" charset="0"/>
              </a:rPr>
              <a:t>İşguzar Münasibətlər, Peşə Münasibətləri</a:t>
            </a:r>
          </a:p>
          <a:p>
            <a:pPr marR="0" algn="l" eaLnBrk="1" hangingPunct="1">
              <a:buClr>
                <a:schemeClr val="bg1"/>
              </a:buClr>
              <a:buSzPct val="106000"/>
              <a:buFont typeface="Wingdings" pitchFamily="2" charset="2"/>
              <a:buChar char="Ø"/>
            </a:pPr>
            <a:r>
              <a:rPr lang="az-Latn-AZ" altLang="en-US" sz="2400" b="1" smtClean="0">
                <a:solidFill>
                  <a:schemeClr val="bg1"/>
                </a:solidFill>
                <a:latin typeface="Times New Roman" pitchFamily="18" charset="0"/>
                <a:cs typeface="Times New Roman" pitchFamily="18" charset="0"/>
              </a:rPr>
              <a:t>Telefon danışıqlarının dinlənilməsi</a:t>
            </a:r>
          </a:p>
          <a:p>
            <a:pPr marR="0" algn="l" eaLnBrk="1" hangingPunct="1">
              <a:buClr>
                <a:schemeClr val="bg1"/>
              </a:buClr>
              <a:buSzPct val="106000"/>
              <a:buFont typeface="Wingdings" pitchFamily="2" charset="2"/>
              <a:buChar char="Ø"/>
            </a:pPr>
            <a:r>
              <a:rPr lang="az-Latn-AZ" altLang="en-US" sz="2400" b="1" smtClean="0">
                <a:solidFill>
                  <a:schemeClr val="bg1"/>
                </a:solidFill>
                <a:latin typeface="Times New Roman" pitchFamily="18" charset="0"/>
                <a:cs typeface="Times New Roman" pitchFamily="18" charset="0"/>
              </a:rPr>
              <a:t>Vətəndaşlar barəsində şəxsi xarakterli məlumatların dövlət tərəfindən toplanması</a:t>
            </a:r>
          </a:p>
          <a:p>
            <a:pPr marR="0" algn="l" eaLnBrk="1" hangingPunct="1">
              <a:buClr>
                <a:schemeClr val="bg1"/>
              </a:buClr>
              <a:buSzPct val="106000"/>
              <a:buFont typeface="Wingdings" pitchFamily="2" charset="2"/>
              <a:buChar char="Ø"/>
            </a:pPr>
            <a:r>
              <a:rPr lang="az-Latn-AZ" altLang="en-US" sz="2400" b="1" smtClean="0">
                <a:solidFill>
                  <a:schemeClr val="bg1"/>
                </a:solidFill>
                <a:latin typeface="Times New Roman" pitchFamily="18" charset="0"/>
                <a:cs typeface="Times New Roman" pitchFamily="18" charset="0"/>
              </a:rPr>
              <a:t>Şəxsi Məlumatlarla tanışlığa buraxılma</a:t>
            </a:r>
          </a:p>
          <a:p>
            <a:pPr marR="0" algn="l" eaLnBrk="1" hangingPunct="1">
              <a:buClr>
                <a:schemeClr val="bg1"/>
              </a:buClr>
              <a:buSzPct val="106000"/>
              <a:buFont typeface="Wingdings" pitchFamily="2" charset="2"/>
              <a:buChar char="Ø"/>
            </a:pPr>
            <a:r>
              <a:rPr lang="az-Latn-AZ" altLang="en-US" sz="2400" b="1" smtClean="0">
                <a:solidFill>
                  <a:schemeClr val="bg1"/>
                </a:solidFill>
                <a:latin typeface="Times New Roman" pitchFamily="18" charset="0"/>
                <a:cs typeface="Times New Roman" pitchFamily="18" charset="0"/>
              </a:rPr>
              <a:t>Adın və Soyadın dəyişdirilməsi</a:t>
            </a:r>
          </a:p>
          <a:p>
            <a:pPr marR="0" algn="l" eaLnBrk="1" hangingPunct="1">
              <a:buClr>
                <a:schemeClr val="bg1"/>
              </a:buClr>
              <a:buSzPct val="106000"/>
              <a:buFont typeface="Wingdings" pitchFamily="2" charset="2"/>
              <a:buChar char="Ø"/>
            </a:pPr>
            <a:r>
              <a:rPr lang="az-Latn-AZ" altLang="en-US" sz="2400" b="1" smtClean="0">
                <a:solidFill>
                  <a:schemeClr val="bg1"/>
                </a:solidFill>
                <a:latin typeface="Times New Roman" pitchFamily="18" charset="0"/>
                <a:cs typeface="Times New Roman" pitchFamily="18" charset="0"/>
              </a:rPr>
              <a:t>Mətbuatda şəxsi xarakterli məlumatların verilməsi</a:t>
            </a:r>
          </a:p>
          <a:p>
            <a:pPr marR="0" algn="l" eaLnBrk="1" hangingPunct="1">
              <a:buClr>
                <a:schemeClr val="bg1"/>
              </a:buClr>
              <a:buSzPct val="106000"/>
              <a:buFont typeface="Wingdings" pitchFamily="2" charset="2"/>
              <a:buChar char="Ø"/>
            </a:pPr>
            <a:r>
              <a:rPr lang="az-Latn-AZ" altLang="en-US" sz="2400" b="1" smtClean="0">
                <a:solidFill>
                  <a:schemeClr val="bg1"/>
                </a:solidFill>
                <a:latin typeface="Times New Roman" pitchFamily="18" charset="0"/>
                <a:cs typeface="Times New Roman" pitchFamily="18" charset="0"/>
              </a:rPr>
              <a:t>Atalıq barədə mübahisə açılması</a:t>
            </a:r>
          </a:p>
          <a:p>
            <a:pPr marR="0" algn="l" eaLnBrk="1" hangingPunct="1">
              <a:buClr>
                <a:schemeClr val="bg1"/>
              </a:buClr>
              <a:buSzPct val="106000"/>
              <a:buFont typeface="Wingdings" pitchFamily="2" charset="2"/>
              <a:buChar char="Ø"/>
            </a:pPr>
            <a:r>
              <a:rPr lang="az-Latn-AZ" altLang="en-US" sz="2400" b="1" smtClean="0">
                <a:solidFill>
                  <a:schemeClr val="bg1"/>
                </a:solidFill>
                <a:latin typeface="Times New Roman" pitchFamily="18" charset="0"/>
                <a:cs typeface="Times New Roman" pitchFamily="18" charset="0"/>
              </a:rPr>
              <a:t>Fiziki və Mənəvi toxunulmazlıq</a:t>
            </a:r>
          </a:p>
          <a:p>
            <a:pPr marR="0" algn="l" eaLnBrk="1" hangingPunct="1">
              <a:buClr>
                <a:schemeClr val="bg1"/>
              </a:buClr>
              <a:buSzPct val="106000"/>
            </a:pPr>
            <a:endParaRPr lang="ru-RU" altLang="en-US" sz="2400" smtClean="0"/>
          </a:p>
        </p:txBody>
      </p:sp>
      <p:sp>
        <p:nvSpPr>
          <p:cNvPr id="13316" name="Номер слайда 3"/>
          <p:cNvSpPr>
            <a:spLocks noGrp="1"/>
          </p:cNvSpPr>
          <p:nvPr>
            <p:ph type="sldNum" sz="quarter" idx="12"/>
          </p:nvPr>
        </p:nvSpPr>
        <p:spPr bwMode="auto">
          <a:xfrm>
            <a:off x="7924800" y="6356350"/>
            <a:ext cx="1076325" cy="365125"/>
          </a:xfrm>
          <a:noFill/>
          <a:ln>
            <a:miter lim="800000"/>
            <a:headEnd/>
            <a:tailEnd/>
          </a:ln>
        </p:spPr>
        <p:txBody>
          <a:bodyPr wrap="square" numCol="1" anchorCtr="0" compatLnSpc="1">
            <a:prstTxWarp prst="textNoShape">
              <a:avLst/>
            </a:prstTxWarp>
          </a:bodyPr>
          <a:lstStyle/>
          <a:p>
            <a:r>
              <a:rPr lang="en-US" altLang="en-US" sz="1800" smtClean="0">
                <a:solidFill>
                  <a:schemeClr val="bg1"/>
                </a:solidFill>
              </a:rPr>
              <a:t>9</a:t>
            </a:r>
            <a:endParaRPr lang="tr-TR" altLang="en-US" sz="1800" smtClean="0">
              <a:solidFill>
                <a:schemeClr val="bg1"/>
              </a:solidFill>
            </a:endParaRPr>
          </a:p>
        </p:txBody>
      </p:sp>
      <p:sp>
        <p:nvSpPr>
          <p:cNvPr id="8" name="Скругленный прямоугольник 7"/>
          <p:cNvSpPr/>
          <p:nvPr/>
        </p:nvSpPr>
        <p:spPr>
          <a:xfrm>
            <a:off x="857250" y="5715000"/>
            <a:ext cx="7858125" cy="9286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chemeClr val="bg1"/>
              </a:buClr>
              <a:buSzPct val="106000"/>
              <a:defRPr/>
            </a:pPr>
            <a:r>
              <a:rPr lang="az-Latn-AZ" sz="2400" b="1" dirty="0">
                <a:solidFill>
                  <a:schemeClr val="bg1"/>
                </a:solidFill>
              </a:rPr>
              <a:t>İctimai və fərdi münasibətlərin inkişafından asılı olaraq siyahı genişlənə bilər. </a:t>
            </a:r>
            <a:endParaRPr lang="ru-RU" sz="2400" b="1" dirty="0">
              <a:solidFill>
                <a:schemeClr val="bg1"/>
              </a:solidFill>
            </a:endParaRPr>
          </a:p>
        </p:txBody>
      </p:sp>
    </p:spTree>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2.1|1.9|1.8|1.9|1.5|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5326</TotalTime>
  <Words>1532</Words>
  <Application>Microsoft Office PowerPoint</Application>
  <PresentationFormat>Экран (4:3)</PresentationFormat>
  <Paragraphs>226</Paragraphs>
  <Slides>23</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Arial</vt:lpstr>
      <vt:lpstr>Calibri</vt:lpstr>
      <vt:lpstr>Constantia</vt:lpstr>
      <vt:lpstr>Wingdings 2</vt:lpstr>
      <vt:lpstr>Times New Roman</vt:lpstr>
      <vt:lpstr>Wingdings</vt:lpstr>
      <vt:lpstr>Поток</vt:lpstr>
      <vt:lpstr> </vt:lpstr>
      <vt:lpstr>Avropa İnsan Hüquqları Konvensiyasının 8-ci maddəsi </vt:lpstr>
      <vt:lpstr>Konstitusiyanın 32-ci maddəsi Şəxsi Toxunulmazlıq hüququ</vt:lpstr>
      <vt:lpstr>8-ci maddəyə münasibətdə Dövlətlərin Diskresion səlahiyyətlərinin hüdudları</vt:lpstr>
      <vt:lpstr> Ərizənin yoxlama mərhələləri</vt:lpstr>
      <vt:lpstr>8-ci maddənin digər Maddələrlə Əlaqəsi</vt:lpstr>
      <vt:lpstr>  8-ci maddənin 1-ci bəndi ilə  müdafiə edilən hüquqlar </vt:lpstr>
      <vt:lpstr>Şəxsi həyatın toxunulmazlığı</vt:lpstr>
      <vt:lpstr>“Şəxsi həyat” anlayışının  Təsir dairəsi</vt:lpstr>
      <vt:lpstr>Telefon Danışıqlarının Dinlənilməsi</vt:lpstr>
      <vt:lpstr>Şəxsi məlumatlarla tanışlığa buraxılma</vt:lpstr>
      <vt:lpstr>Adın və Soyadın dəyişdirilməsi</vt:lpstr>
      <vt:lpstr>Şəxsi Həyata Müdaxilə Varmı?</vt:lpstr>
      <vt:lpstr>Şəxsi Həyata Müdaxilə Varmı?</vt:lpstr>
      <vt:lpstr>Mətbuatda şəxsi xarakterli məlumatların verilməsi</vt:lpstr>
      <vt:lpstr>Atalıq barədə Mübahisənin açılması, Fiziki və mənəvi toxunulmazlıq</vt:lpstr>
      <vt:lpstr> Ailə Həyatı</vt:lpstr>
      <vt:lpstr>Nikaha əsaslanan Ailə</vt:lpstr>
      <vt:lpstr>Ailə həyatı üçün Nikahın olması zəruridirmi?</vt:lpstr>
      <vt:lpstr>Birgə yaşayış Ailə həyatı üçün zəruridirmi?</vt:lpstr>
      <vt:lpstr>Birgə Yaşayış və Nikah olmadıqda Ailə H\yatı Mövcud ola bilərmi?</vt:lpstr>
      <vt:lpstr>Daha hansı münasibətlər ailə həyatını təşkil edir?</vt:lpstr>
      <vt:lpstr>Diqqətinizə görə təşəkkür edirik!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Birləşmək azadlığı konteksində gericəkilmə müddəaları</dc:title>
  <dc:creator>User</dc:creator>
  <cp:lastModifiedBy>Eldar</cp:lastModifiedBy>
  <cp:revision>273</cp:revision>
  <dcterms:created xsi:type="dcterms:W3CDTF">2013-12-11T12:07:18Z</dcterms:created>
  <dcterms:modified xsi:type="dcterms:W3CDTF">2016-12-10T12:52:46Z</dcterms:modified>
</cp:coreProperties>
</file>