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pPr>
              <a:buFont typeface="Times New Roman" pitchFamily="16" charset="0"/>
              <a:buNone/>
              <a:defRPr/>
            </a:pPr>
            <a:endParaRPr lang="en-US"/>
          </a:p>
        </p:txBody>
      </p:sp>
      <p:sp>
        <p:nvSpPr>
          <p:cNvPr id="307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p>
        </p:txBody>
      </p:sp>
      <p:sp>
        <p:nvSpPr>
          <p:cNvPr id="3075"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p>
        </p:txBody>
      </p:sp>
      <p:sp>
        <p:nvSpPr>
          <p:cNvPr id="3076" name="Text Box 4"/>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pPr>
              <a:buFont typeface="Times New Roman" pitchFamily="16" charset="0"/>
              <a:buNone/>
              <a:defRPr/>
            </a:pPr>
            <a:endParaRPr lang="en-US"/>
          </a:p>
        </p:txBody>
      </p:sp>
      <p:sp>
        <p:nvSpPr>
          <p:cNvPr id="3077" name="Rectangle 5"/>
          <p:cNvSpPr>
            <a:spLocks noGrp="1" noChangeArrowheads="1"/>
          </p:cNvSpPr>
          <p:nvPr>
            <p:ph type="dt"/>
          </p:nvPr>
        </p:nvSpPr>
        <p:spPr bwMode="auto">
          <a:xfrm>
            <a:off x="3884613" y="0"/>
            <a:ext cx="2967037" cy="452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2" charset="0"/>
              </a:defRPr>
            </a:lvl1pPr>
          </a:lstStyle>
          <a:p>
            <a:pPr>
              <a:defRPr/>
            </a:pPr>
            <a:endParaRPr lang="en-US"/>
          </a:p>
        </p:txBody>
      </p:sp>
      <p:sp>
        <p:nvSpPr>
          <p:cNvPr id="16391" name="Rectangle 6"/>
          <p:cNvSpPr>
            <a:spLocks noGrp="1" noChangeArrowheads="1"/>
          </p:cNvSpPr>
          <p:nvPr>
            <p:ph type="sldImg"/>
          </p:nvPr>
        </p:nvSpPr>
        <p:spPr bwMode="auto">
          <a:xfrm>
            <a:off x="1143000" y="446088"/>
            <a:ext cx="4567238" cy="3900487"/>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9" name="Rectangle 7"/>
          <p:cNvSpPr>
            <a:spLocks noGrp="1" noChangeArrowheads="1"/>
          </p:cNvSpPr>
          <p:nvPr>
            <p:ph type="body"/>
          </p:nvPr>
        </p:nvSpPr>
        <p:spPr bwMode="auto">
          <a:xfrm>
            <a:off x="685800" y="4343400"/>
            <a:ext cx="5481638" cy="41100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ru-RU" noProof="0" smtClean="0"/>
          </a:p>
        </p:txBody>
      </p:sp>
      <p:sp>
        <p:nvSpPr>
          <p:cNvPr id="3080" name="Text Box 8"/>
          <p:cNvSpPr txBox="1">
            <a:spLocks noChangeArrowheads="1"/>
          </p:cNvSpPr>
          <p:nvPr/>
        </p:nvSpPr>
        <p:spPr bwMode="auto">
          <a:xfrm>
            <a:off x="0" y="8685213"/>
            <a:ext cx="2971800" cy="457200"/>
          </a:xfrm>
          <a:prstGeom prst="rect">
            <a:avLst/>
          </a:prstGeom>
          <a:noFill/>
          <a:ln w="9525">
            <a:noFill/>
            <a:round/>
            <a:headEnd/>
            <a:tailEnd/>
          </a:ln>
          <a:effectLst/>
        </p:spPr>
        <p:txBody>
          <a:bodyPr wrap="none" anchor="ctr"/>
          <a:lstStyle/>
          <a:p>
            <a:pPr>
              <a:buFont typeface="Times New Roman" pitchFamily="16" charset="0"/>
              <a:buNone/>
              <a:defRPr/>
            </a:pPr>
            <a:endParaRPr lang="en-US"/>
          </a:p>
        </p:txBody>
      </p:sp>
      <p:sp>
        <p:nvSpPr>
          <p:cNvPr id="3081" name="Rectangle 9"/>
          <p:cNvSpPr>
            <a:spLocks noGrp="1" noChangeArrowheads="1"/>
          </p:cNvSpPr>
          <p:nvPr>
            <p:ph type="sldNum"/>
          </p:nvPr>
        </p:nvSpPr>
        <p:spPr bwMode="auto">
          <a:xfrm>
            <a:off x="3884613" y="8685213"/>
            <a:ext cx="2967037"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2" charset="0"/>
              </a:defRPr>
            </a:lvl1pPr>
          </a:lstStyle>
          <a:p>
            <a:pPr>
              <a:defRPr/>
            </a:pPr>
            <a:fld id="{F6307466-5C2E-41FF-BF04-2DA7FAE997FC}" type="slidenum">
              <a:rPr lang="en-US"/>
              <a:pPr>
                <a:defRPr/>
              </a:pPr>
              <a:t>‹#›</a:t>
            </a:fld>
            <a:endParaRPr lang="en-US"/>
          </a:p>
        </p:txBody>
      </p:sp>
    </p:spTree>
    <p:extLst>
      <p:ext uri="{BB962C8B-B14F-4D97-AF65-F5344CB8AC3E}">
        <p14:creationId xmlns:p14="http://schemas.microsoft.com/office/powerpoint/2010/main" val="118231879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D23D46EC-7879-427E-80AD-9175AB59BDAA}" type="slidenum">
              <a:rPr lang="en-US" smtClean="0">
                <a:solidFill>
                  <a:srgbClr val="000000"/>
                </a:solidFill>
                <a:latin typeface="Calibri" pitchFamily="34" charset="0"/>
              </a:rPr>
              <a:pPr eaLnBrk="1" hangingPunct="1">
                <a:buFont typeface="Times New Roman" pitchFamily="18" charset="0"/>
                <a:buNone/>
              </a:pPr>
              <a:t>1</a:t>
            </a:fld>
            <a:endParaRPr lang="en-US" smtClean="0">
              <a:solidFill>
                <a:srgbClr val="000000"/>
              </a:solidFill>
              <a:latin typeface="Calibri" pitchFamily="34" charset="0"/>
            </a:endParaRPr>
          </a:p>
        </p:txBody>
      </p:sp>
      <p:sp>
        <p:nvSpPr>
          <p:cNvPr id="17411" name="Rectangle 1"/>
          <p:cNvSpPr>
            <a:spLocks noChangeArrowheads="1" noTextEdit="1"/>
          </p:cNvSpPr>
          <p:nvPr>
            <p:ph type="sldImg"/>
          </p:nvPr>
        </p:nvSpPr>
        <p:spPr>
          <a:xfrm>
            <a:off x="828675" y="449263"/>
            <a:ext cx="5200650" cy="3902075"/>
          </a:xfrm>
          <a:solidFill>
            <a:srgbClr val="FFFFFF"/>
          </a:solidFill>
          <a:ln/>
        </p:spPr>
      </p:sp>
      <p:sp>
        <p:nvSpPr>
          <p:cNvPr id="17412" name="Rectangle 2"/>
          <p:cNvSpPr>
            <a:spLocks noChangeArrowheads="1"/>
          </p:cNvSpPr>
          <p:nvPr>
            <p:ph type="body" idx="1"/>
          </p:nvPr>
        </p:nvSpPr>
        <p:spPr>
          <a:xfrm>
            <a:off x="685800" y="4343400"/>
            <a:ext cx="5483225" cy="420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233F7946-701E-4A54-9CFC-07653D8437A4}" type="slidenum">
              <a:rPr lang="en-US" smtClean="0">
                <a:solidFill>
                  <a:srgbClr val="000000"/>
                </a:solidFill>
                <a:latin typeface="Calibri" pitchFamily="34" charset="0"/>
              </a:rPr>
              <a:pPr eaLnBrk="1" hangingPunct="1">
                <a:buFont typeface="Times New Roman" pitchFamily="18" charset="0"/>
                <a:buNone/>
              </a:pPr>
              <a:t>10</a:t>
            </a:fld>
            <a:endParaRPr lang="en-US" smtClean="0">
              <a:solidFill>
                <a:srgbClr val="000000"/>
              </a:solidFill>
              <a:latin typeface="Calibri" pitchFamily="34" charset="0"/>
            </a:endParaRPr>
          </a:p>
        </p:txBody>
      </p:sp>
      <p:sp>
        <p:nvSpPr>
          <p:cNvPr id="26627" name="Rectangle 1"/>
          <p:cNvSpPr>
            <a:spLocks noChangeArrowheads="1" noTextEdit="1"/>
          </p:cNvSpPr>
          <p:nvPr>
            <p:ph type="sldImg"/>
          </p:nvPr>
        </p:nvSpPr>
        <p:spPr>
          <a:xfrm>
            <a:off x="1143000" y="685800"/>
            <a:ext cx="4572000" cy="3429000"/>
          </a:xfrm>
          <a:solidFill>
            <a:srgbClr val="FFFFFF"/>
          </a:solidFill>
          <a:ln/>
        </p:spPr>
      </p:sp>
      <p:sp>
        <p:nvSpPr>
          <p:cNvPr id="26628" name="Rectangle 2"/>
          <p:cNvSpPr>
            <a:spLocks noChangeArrowheads="1"/>
          </p:cNvSpPr>
          <p:nvPr>
            <p:ph type="body" idx="1"/>
          </p:nvPr>
        </p:nvSpPr>
        <p:spPr>
          <a:xfrm>
            <a:off x="685800" y="4343400"/>
            <a:ext cx="5483225" cy="420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26629"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A4205D6F-E85F-4B77-83DE-FAB64043E138}" type="slidenum">
              <a:rPr lang="en-US" sz="1200">
                <a:solidFill>
                  <a:srgbClr val="FFFFFF"/>
                </a:solidFill>
                <a:latin typeface="Calibri" pitchFamily="34" charset="0"/>
              </a:rPr>
              <a:pPr algn="r" eaLnBrk="1" hangingPunct="1"/>
              <a:t>10</a:t>
            </a:fld>
            <a:endParaRPr lang="en-US" sz="1200">
              <a:solidFill>
                <a:srgbClr val="FFFFFF"/>
              </a:solidFill>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CA7AB96A-F16E-4A26-96B7-83E48AFE84AB}" type="slidenum">
              <a:rPr lang="en-US" smtClean="0">
                <a:solidFill>
                  <a:srgbClr val="000000"/>
                </a:solidFill>
                <a:latin typeface="Calibri" pitchFamily="34" charset="0"/>
              </a:rPr>
              <a:pPr eaLnBrk="1" hangingPunct="1">
                <a:buFont typeface="Times New Roman" pitchFamily="18" charset="0"/>
                <a:buNone/>
              </a:pPr>
              <a:t>11</a:t>
            </a:fld>
            <a:endParaRPr lang="en-US" smtClean="0">
              <a:solidFill>
                <a:srgbClr val="000000"/>
              </a:solidFill>
              <a:latin typeface="Calibri" pitchFamily="34" charset="0"/>
            </a:endParaRPr>
          </a:p>
        </p:txBody>
      </p:sp>
      <p:sp>
        <p:nvSpPr>
          <p:cNvPr id="27651" name="Rectangle 1"/>
          <p:cNvSpPr>
            <a:spLocks noChangeArrowheads="1" noTextEdit="1"/>
          </p:cNvSpPr>
          <p:nvPr>
            <p:ph type="sldImg"/>
          </p:nvPr>
        </p:nvSpPr>
        <p:spPr>
          <a:xfrm>
            <a:off x="1143000" y="685800"/>
            <a:ext cx="4572000" cy="3429000"/>
          </a:xfrm>
          <a:solidFill>
            <a:srgbClr val="FFFFFF"/>
          </a:solidFill>
          <a:ln/>
        </p:spPr>
      </p:sp>
      <p:sp>
        <p:nvSpPr>
          <p:cNvPr id="27652" name="Rectangle 2"/>
          <p:cNvSpPr>
            <a:spLocks noChangeArrowheads="1"/>
          </p:cNvSpPr>
          <p:nvPr>
            <p:ph type="body" idx="1"/>
          </p:nvPr>
        </p:nvSpPr>
        <p:spPr>
          <a:xfrm>
            <a:off x="685800" y="4343400"/>
            <a:ext cx="5483225" cy="420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27653"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9992247B-E085-4152-BACC-43DBA2CBDD6E}" type="slidenum">
              <a:rPr lang="en-US" sz="1200">
                <a:solidFill>
                  <a:srgbClr val="FFFFFF"/>
                </a:solidFill>
                <a:latin typeface="Calibri" pitchFamily="34" charset="0"/>
              </a:rPr>
              <a:pPr algn="r" eaLnBrk="1" hangingPunct="1"/>
              <a:t>11</a:t>
            </a:fld>
            <a:endParaRPr lang="en-US" sz="1200">
              <a:solidFill>
                <a:srgbClr val="FFFFFF"/>
              </a:solidFill>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7821A789-6B31-46F5-ADEC-CFA3C0D9BE82}" type="slidenum">
              <a:rPr lang="en-US" smtClean="0">
                <a:solidFill>
                  <a:srgbClr val="000000"/>
                </a:solidFill>
                <a:latin typeface="Calibri" pitchFamily="34" charset="0"/>
              </a:rPr>
              <a:pPr eaLnBrk="1" hangingPunct="1">
                <a:buFont typeface="Times New Roman" pitchFamily="18" charset="0"/>
                <a:buNone/>
              </a:pPr>
              <a:t>12</a:t>
            </a:fld>
            <a:endParaRPr lang="en-US" smtClean="0">
              <a:solidFill>
                <a:srgbClr val="000000"/>
              </a:solidFill>
              <a:latin typeface="Calibri" pitchFamily="34" charset="0"/>
            </a:endParaRPr>
          </a:p>
        </p:txBody>
      </p:sp>
      <p:sp>
        <p:nvSpPr>
          <p:cNvPr id="28675" name="Rectangle 1"/>
          <p:cNvSpPr>
            <a:spLocks noChangeArrowheads="1" noTextEdit="1"/>
          </p:cNvSpPr>
          <p:nvPr>
            <p:ph type="sldImg"/>
          </p:nvPr>
        </p:nvSpPr>
        <p:spPr>
          <a:xfrm>
            <a:off x="828675" y="449263"/>
            <a:ext cx="5200650" cy="3902075"/>
          </a:xfrm>
          <a:solidFill>
            <a:srgbClr val="FFFFFF"/>
          </a:solidFill>
          <a:ln/>
        </p:spPr>
      </p:sp>
      <p:sp>
        <p:nvSpPr>
          <p:cNvPr id="28676" name="Rectangle 2"/>
          <p:cNvSpPr>
            <a:spLocks noChangeArrowheads="1"/>
          </p:cNvSpPr>
          <p:nvPr>
            <p:ph type="body" idx="1"/>
          </p:nvPr>
        </p:nvSpPr>
        <p:spPr>
          <a:xfrm>
            <a:off x="685800" y="4343400"/>
            <a:ext cx="5483225" cy="420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E602041E-AA49-45FF-8FE8-55C95B939BAE}" type="slidenum">
              <a:rPr lang="en-US" smtClean="0">
                <a:solidFill>
                  <a:srgbClr val="000000"/>
                </a:solidFill>
                <a:latin typeface="Calibri" pitchFamily="34" charset="0"/>
              </a:rPr>
              <a:pPr eaLnBrk="1" hangingPunct="1">
                <a:buFont typeface="Times New Roman" pitchFamily="18" charset="0"/>
                <a:buNone/>
              </a:pPr>
              <a:t>13</a:t>
            </a:fld>
            <a:endParaRPr lang="en-US" smtClean="0">
              <a:solidFill>
                <a:srgbClr val="000000"/>
              </a:solidFill>
              <a:latin typeface="Calibri" pitchFamily="34" charset="0"/>
            </a:endParaRPr>
          </a:p>
        </p:txBody>
      </p:sp>
      <p:sp>
        <p:nvSpPr>
          <p:cNvPr id="29699" name="Rectangle 1"/>
          <p:cNvSpPr>
            <a:spLocks noChangeArrowheads="1" noTextEdit="1"/>
          </p:cNvSpPr>
          <p:nvPr>
            <p:ph type="sldImg"/>
          </p:nvPr>
        </p:nvSpPr>
        <p:spPr>
          <a:xfrm>
            <a:off x="1143000" y="685800"/>
            <a:ext cx="4572000" cy="3429000"/>
          </a:xfrm>
          <a:solidFill>
            <a:srgbClr val="FFFFFF"/>
          </a:solidFill>
          <a:ln/>
        </p:spPr>
      </p:sp>
      <p:sp>
        <p:nvSpPr>
          <p:cNvPr id="29700" name="Rectangle 2"/>
          <p:cNvSpPr>
            <a:spLocks noChangeArrowheads="1"/>
          </p:cNvSpPr>
          <p:nvPr>
            <p:ph type="body" idx="1"/>
          </p:nvPr>
        </p:nvSpPr>
        <p:spPr>
          <a:xfrm>
            <a:off x="685800" y="4343400"/>
            <a:ext cx="5483225" cy="420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29701"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8C0DF46E-67E7-4C59-B040-AA2429715ED1}" type="slidenum">
              <a:rPr lang="en-US" sz="1200">
                <a:solidFill>
                  <a:srgbClr val="FFFFFF"/>
                </a:solidFill>
                <a:latin typeface="Calibri" pitchFamily="34" charset="0"/>
              </a:rPr>
              <a:pPr algn="r" eaLnBrk="1" hangingPunct="1"/>
              <a:t>13</a:t>
            </a:fld>
            <a:endParaRPr lang="en-US" sz="1200">
              <a:solidFill>
                <a:srgbClr val="FFFFFF"/>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6773F9FA-E16E-46DD-AD0B-022348F66096}" type="slidenum">
              <a:rPr lang="en-US" smtClean="0">
                <a:solidFill>
                  <a:srgbClr val="000000"/>
                </a:solidFill>
                <a:latin typeface="Calibri" pitchFamily="34" charset="0"/>
              </a:rPr>
              <a:pPr eaLnBrk="1" hangingPunct="1">
                <a:buFont typeface="Times New Roman" pitchFamily="18" charset="0"/>
                <a:buNone/>
              </a:pPr>
              <a:t>2</a:t>
            </a:fld>
            <a:endParaRPr lang="en-US" smtClean="0">
              <a:solidFill>
                <a:srgbClr val="000000"/>
              </a:solidFill>
              <a:latin typeface="Calibri" pitchFamily="34" charset="0"/>
            </a:endParaRPr>
          </a:p>
        </p:txBody>
      </p:sp>
      <p:sp>
        <p:nvSpPr>
          <p:cNvPr id="18435" name="Rectangle 1"/>
          <p:cNvSpPr>
            <a:spLocks noChangeArrowheads="1" noTextEdit="1"/>
          </p:cNvSpPr>
          <p:nvPr>
            <p:ph type="sldImg"/>
          </p:nvPr>
        </p:nvSpPr>
        <p:spPr>
          <a:xfrm>
            <a:off x="1143000" y="685800"/>
            <a:ext cx="4572000" cy="3429000"/>
          </a:xfrm>
          <a:solidFill>
            <a:srgbClr val="FFFFFF"/>
          </a:solidFill>
          <a:ln/>
        </p:spPr>
      </p:sp>
      <p:sp>
        <p:nvSpPr>
          <p:cNvPr id="18436" name="Rectangle 2"/>
          <p:cNvSpPr>
            <a:spLocks noChangeArrowheads="1"/>
          </p:cNvSpPr>
          <p:nvPr>
            <p:ph type="body" idx="1"/>
          </p:nvPr>
        </p:nvSpPr>
        <p:spPr>
          <a:xfrm>
            <a:off x="685800" y="4343400"/>
            <a:ext cx="5483225" cy="420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18437"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F63B507A-5F80-46D1-BB65-09CD74722459}" type="slidenum">
              <a:rPr lang="en-US" sz="1200">
                <a:solidFill>
                  <a:srgbClr val="FFFFFF"/>
                </a:solidFill>
                <a:latin typeface="Calibri" pitchFamily="34" charset="0"/>
              </a:rPr>
              <a:pPr algn="r" eaLnBrk="1" hangingPunct="1"/>
              <a:t>2</a:t>
            </a:fld>
            <a:endParaRPr lang="en-US" sz="1200">
              <a:solidFill>
                <a:srgbClr val="FFFFFF"/>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01A615D5-4711-4C21-AA07-3A438C0296E7}" type="slidenum">
              <a:rPr lang="en-US" smtClean="0">
                <a:solidFill>
                  <a:srgbClr val="000000"/>
                </a:solidFill>
                <a:latin typeface="Calibri" pitchFamily="34" charset="0"/>
              </a:rPr>
              <a:pPr eaLnBrk="1" hangingPunct="1">
                <a:buFont typeface="Times New Roman" pitchFamily="18" charset="0"/>
                <a:buNone/>
              </a:pPr>
              <a:t>3</a:t>
            </a:fld>
            <a:endParaRPr lang="en-US" smtClean="0">
              <a:solidFill>
                <a:srgbClr val="000000"/>
              </a:solidFill>
              <a:latin typeface="Calibri" pitchFamily="34" charset="0"/>
            </a:endParaRPr>
          </a:p>
        </p:txBody>
      </p:sp>
      <p:sp>
        <p:nvSpPr>
          <p:cNvPr id="19459" name="Rectangle 1"/>
          <p:cNvSpPr>
            <a:spLocks noChangeArrowheads="1" noTextEdit="1"/>
          </p:cNvSpPr>
          <p:nvPr>
            <p:ph type="sldImg"/>
          </p:nvPr>
        </p:nvSpPr>
        <p:spPr>
          <a:xfrm>
            <a:off x="828675" y="449263"/>
            <a:ext cx="5200650" cy="3902075"/>
          </a:xfrm>
          <a:solidFill>
            <a:srgbClr val="FFFFFF"/>
          </a:solidFill>
          <a:ln/>
        </p:spPr>
      </p:sp>
      <p:sp>
        <p:nvSpPr>
          <p:cNvPr id="19460" name="Rectangle 2"/>
          <p:cNvSpPr>
            <a:spLocks noChangeArrowheads="1"/>
          </p:cNvSpPr>
          <p:nvPr>
            <p:ph type="body" idx="1"/>
          </p:nvPr>
        </p:nvSpPr>
        <p:spPr>
          <a:xfrm>
            <a:off x="685800" y="4343400"/>
            <a:ext cx="5483225" cy="420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985695BA-B014-4907-BFCE-CCF5BCB6D58E}" type="slidenum">
              <a:rPr lang="en-US" smtClean="0">
                <a:solidFill>
                  <a:srgbClr val="000000"/>
                </a:solidFill>
                <a:latin typeface="Calibri" pitchFamily="34" charset="0"/>
              </a:rPr>
              <a:pPr eaLnBrk="1" hangingPunct="1">
                <a:buFont typeface="Times New Roman" pitchFamily="18" charset="0"/>
                <a:buNone/>
              </a:pPr>
              <a:t>4</a:t>
            </a:fld>
            <a:endParaRPr lang="en-US" smtClean="0">
              <a:solidFill>
                <a:srgbClr val="000000"/>
              </a:solidFill>
              <a:latin typeface="Calibri" pitchFamily="34" charset="0"/>
            </a:endParaRPr>
          </a:p>
        </p:txBody>
      </p:sp>
      <p:sp>
        <p:nvSpPr>
          <p:cNvPr id="20483" name="Rectangle 1"/>
          <p:cNvSpPr>
            <a:spLocks noChangeArrowheads="1" noTextEdit="1"/>
          </p:cNvSpPr>
          <p:nvPr>
            <p:ph type="sldImg"/>
          </p:nvPr>
        </p:nvSpPr>
        <p:spPr>
          <a:xfrm>
            <a:off x="828675" y="449263"/>
            <a:ext cx="5200650" cy="3902075"/>
          </a:xfrm>
          <a:solidFill>
            <a:srgbClr val="FFFFFF"/>
          </a:solidFill>
          <a:ln/>
        </p:spPr>
      </p:sp>
      <p:sp>
        <p:nvSpPr>
          <p:cNvPr id="20484" name="Rectangle 2"/>
          <p:cNvSpPr>
            <a:spLocks noChangeArrowheads="1"/>
          </p:cNvSpPr>
          <p:nvPr>
            <p:ph type="body" idx="1"/>
          </p:nvPr>
        </p:nvSpPr>
        <p:spPr>
          <a:xfrm>
            <a:off x="685800" y="4343400"/>
            <a:ext cx="5483225" cy="420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CE450D61-43D0-4278-A6FE-00D3DE95E49A}" type="slidenum">
              <a:rPr lang="en-US" smtClean="0">
                <a:solidFill>
                  <a:srgbClr val="000000"/>
                </a:solidFill>
                <a:latin typeface="Calibri" pitchFamily="34" charset="0"/>
              </a:rPr>
              <a:pPr eaLnBrk="1" hangingPunct="1">
                <a:buFont typeface="Times New Roman" pitchFamily="18" charset="0"/>
                <a:buNone/>
              </a:pPr>
              <a:t>5</a:t>
            </a:fld>
            <a:endParaRPr lang="en-US" smtClean="0">
              <a:solidFill>
                <a:srgbClr val="000000"/>
              </a:solidFill>
              <a:latin typeface="Calibri" pitchFamily="34" charset="0"/>
            </a:endParaRPr>
          </a:p>
        </p:txBody>
      </p:sp>
      <p:sp>
        <p:nvSpPr>
          <p:cNvPr id="21507" name="Rectangle 1"/>
          <p:cNvSpPr>
            <a:spLocks noChangeArrowheads="1" noTextEdit="1"/>
          </p:cNvSpPr>
          <p:nvPr>
            <p:ph type="sldImg"/>
          </p:nvPr>
        </p:nvSpPr>
        <p:spPr>
          <a:xfrm>
            <a:off x="828675" y="449263"/>
            <a:ext cx="5200650" cy="3902075"/>
          </a:xfrm>
          <a:solidFill>
            <a:srgbClr val="FFFFFF"/>
          </a:solidFill>
          <a:ln/>
        </p:spPr>
      </p:sp>
      <p:sp>
        <p:nvSpPr>
          <p:cNvPr id="21508" name="Rectangle 2"/>
          <p:cNvSpPr>
            <a:spLocks noChangeArrowheads="1"/>
          </p:cNvSpPr>
          <p:nvPr>
            <p:ph type="body" idx="1"/>
          </p:nvPr>
        </p:nvSpPr>
        <p:spPr>
          <a:xfrm>
            <a:off x="685800" y="4343400"/>
            <a:ext cx="5483225" cy="420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A36AFC22-F640-455C-8A53-BA9ED358A40E}" type="slidenum">
              <a:rPr lang="en-US" smtClean="0">
                <a:solidFill>
                  <a:srgbClr val="000000"/>
                </a:solidFill>
                <a:latin typeface="Calibri" pitchFamily="34" charset="0"/>
              </a:rPr>
              <a:pPr eaLnBrk="1" hangingPunct="1">
                <a:buFont typeface="Times New Roman" pitchFamily="18" charset="0"/>
                <a:buNone/>
              </a:pPr>
              <a:t>6</a:t>
            </a:fld>
            <a:endParaRPr lang="en-US" smtClean="0">
              <a:solidFill>
                <a:srgbClr val="000000"/>
              </a:solidFill>
              <a:latin typeface="Calibri" pitchFamily="34" charset="0"/>
            </a:endParaRPr>
          </a:p>
        </p:txBody>
      </p:sp>
      <p:sp>
        <p:nvSpPr>
          <p:cNvPr id="22531" name="Rectangle 1"/>
          <p:cNvSpPr>
            <a:spLocks noChangeArrowheads="1" noTextEdit="1"/>
          </p:cNvSpPr>
          <p:nvPr>
            <p:ph type="sldImg"/>
          </p:nvPr>
        </p:nvSpPr>
        <p:spPr>
          <a:xfrm>
            <a:off x="828675" y="449263"/>
            <a:ext cx="5200650" cy="3902075"/>
          </a:xfrm>
          <a:solidFill>
            <a:srgbClr val="FFFFFF"/>
          </a:solidFill>
          <a:ln/>
        </p:spPr>
      </p:sp>
      <p:sp>
        <p:nvSpPr>
          <p:cNvPr id="22532" name="Rectangle 2"/>
          <p:cNvSpPr>
            <a:spLocks noChangeArrowheads="1"/>
          </p:cNvSpPr>
          <p:nvPr>
            <p:ph type="body" idx="1"/>
          </p:nvPr>
        </p:nvSpPr>
        <p:spPr>
          <a:xfrm>
            <a:off x="685800" y="4343400"/>
            <a:ext cx="5483225" cy="420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3A6C340A-7AD0-4017-8BF7-43871CDB2A3E}" type="slidenum">
              <a:rPr lang="en-US" smtClean="0">
                <a:solidFill>
                  <a:srgbClr val="000000"/>
                </a:solidFill>
                <a:latin typeface="Calibri" pitchFamily="34" charset="0"/>
              </a:rPr>
              <a:pPr eaLnBrk="1" hangingPunct="1">
                <a:buFont typeface="Times New Roman" pitchFamily="18" charset="0"/>
                <a:buNone/>
              </a:pPr>
              <a:t>7</a:t>
            </a:fld>
            <a:endParaRPr lang="en-US" smtClean="0">
              <a:solidFill>
                <a:srgbClr val="000000"/>
              </a:solidFill>
              <a:latin typeface="Calibri" pitchFamily="34" charset="0"/>
            </a:endParaRPr>
          </a:p>
        </p:txBody>
      </p:sp>
      <p:sp>
        <p:nvSpPr>
          <p:cNvPr id="23555" name="Rectangle 1"/>
          <p:cNvSpPr>
            <a:spLocks noChangeArrowheads="1" noTextEdit="1"/>
          </p:cNvSpPr>
          <p:nvPr>
            <p:ph type="sldImg"/>
          </p:nvPr>
        </p:nvSpPr>
        <p:spPr>
          <a:xfrm>
            <a:off x="1143000" y="685800"/>
            <a:ext cx="4572000" cy="3429000"/>
          </a:xfrm>
          <a:solidFill>
            <a:srgbClr val="FFFFFF"/>
          </a:solidFill>
          <a:ln/>
        </p:spPr>
      </p:sp>
      <p:sp>
        <p:nvSpPr>
          <p:cNvPr id="23556" name="Rectangle 2"/>
          <p:cNvSpPr>
            <a:spLocks noChangeArrowheads="1"/>
          </p:cNvSpPr>
          <p:nvPr>
            <p:ph type="body" idx="1"/>
          </p:nvPr>
        </p:nvSpPr>
        <p:spPr>
          <a:xfrm>
            <a:off x="685800" y="4343400"/>
            <a:ext cx="5483225" cy="420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23557"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BA8A06B7-C4CA-4D91-8BC0-2F9747F85AF9}" type="slidenum">
              <a:rPr lang="en-US" sz="1200">
                <a:solidFill>
                  <a:srgbClr val="FFFFFF"/>
                </a:solidFill>
                <a:latin typeface="Calibri" pitchFamily="34" charset="0"/>
              </a:rPr>
              <a:pPr algn="r" eaLnBrk="1" hangingPunct="1"/>
              <a:t>7</a:t>
            </a:fld>
            <a:endParaRPr lang="en-US" sz="1200">
              <a:solidFill>
                <a:srgbClr val="FFFFFF"/>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26827BB6-42CF-4692-8FCD-B95AADF7814C}" type="slidenum">
              <a:rPr lang="en-US" smtClean="0">
                <a:solidFill>
                  <a:srgbClr val="000000"/>
                </a:solidFill>
                <a:latin typeface="Calibri" pitchFamily="34" charset="0"/>
              </a:rPr>
              <a:pPr eaLnBrk="1" hangingPunct="1">
                <a:buFont typeface="Times New Roman" pitchFamily="18" charset="0"/>
                <a:buNone/>
              </a:pPr>
              <a:t>8</a:t>
            </a:fld>
            <a:endParaRPr lang="en-US" smtClean="0">
              <a:solidFill>
                <a:srgbClr val="000000"/>
              </a:solidFill>
              <a:latin typeface="Calibri" pitchFamily="34" charset="0"/>
            </a:endParaRPr>
          </a:p>
        </p:txBody>
      </p:sp>
      <p:sp>
        <p:nvSpPr>
          <p:cNvPr id="24579" name="Rectangle 1"/>
          <p:cNvSpPr>
            <a:spLocks noChangeArrowheads="1" noTextEdit="1"/>
          </p:cNvSpPr>
          <p:nvPr>
            <p:ph type="sldImg"/>
          </p:nvPr>
        </p:nvSpPr>
        <p:spPr>
          <a:xfrm>
            <a:off x="1143000" y="685800"/>
            <a:ext cx="4572000" cy="3429000"/>
          </a:xfrm>
          <a:solidFill>
            <a:srgbClr val="FFFFFF"/>
          </a:solidFill>
          <a:ln/>
        </p:spPr>
      </p:sp>
      <p:sp>
        <p:nvSpPr>
          <p:cNvPr id="24580" name="Rectangle 2"/>
          <p:cNvSpPr>
            <a:spLocks noChangeArrowheads="1"/>
          </p:cNvSpPr>
          <p:nvPr>
            <p:ph type="body" idx="1"/>
          </p:nvPr>
        </p:nvSpPr>
        <p:spPr>
          <a:xfrm>
            <a:off x="685800" y="4343400"/>
            <a:ext cx="5483225" cy="420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24581"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FB324801-8726-4D23-B96C-276DEC876D50}" type="slidenum">
              <a:rPr lang="en-US" sz="1200">
                <a:solidFill>
                  <a:srgbClr val="FFFFFF"/>
                </a:solidFill>
                <a:latin typeface="Calibri" pitchFamily="34" charset="0"/>
              </a:rPr>
              <a:pPr algn="r" eaLnBrk="1" hangingPunct="1"/>
              <a:t>8</a:t>
            </a:fld>
            <a:endParaRPr lang="en-US" sz="1200">
              <a:solidFill>
                <a:srgbClr val="FFFFFF"/>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12E11069-3957-4683-8DFE-D1F679B57F4E}" type="slidenum">
              <a:rPr lang="en-US" smtClean="0">
                <a:solidFill>
                  <a:srgbClr val="000000"/>
                </a:solidFill>
                <a:latin typeface="Calibri" pitchFamily="34" charset="0"/>
              </a:rPr>
              <a:pPr eaLnBrk="1" hangingPunct="1">
                <a:buFont typeface="Times New Roman" pitchFamily="18" charset="0"/>
                <a:buNone/>
              </a:pPr>
              <a:t>9</a:t>
            </a:fld>
            <a:endParaRPr lang="en-US" smtClean="0">
              <a:solidFill>
                <a:srgbClr val="000000"/>
              </a:solidFill>
              <a:latin typeface="Calibri" pitchFamily="34" charset="0"/>
            </a:endParaRPr>
          </a:p>
        </p:txBody>
      </p:sp>
      <p:sp>
        <p:nvSpPr>
          <p:cNvPr id="25603" name="Rectangle 1"/>
          <p:cNvSpPr>
            <a:spLocks noChangeArrowheads="1" noTextEdit="1"/>
          </p:cNvSpPr>
          <p:nvPr>
            <p:ph type="sldImg"/>
          </p:nvPr>
        </p:nvSpPr>
        <p:spPr>
          <a:xfrm>
            <a:off x="1143000" y="685800"/>
            <a:ext cx="4572000" cy="3429000"/>
          </a:xfrm>
          <a:solidFill>
            <a:srgbClr val="FFFFFF"/>
          </a:solidFill>
          <a:ln/>
        </p:spPr>
      </p:sp>
      <p:sp>
        <p:nvSpPr>
          <p:cNvPr id="25604" name="Rectangle 2"/>
          <p:cNvSpPr>
            <a:spLocks noChangeArrowheads="1"/>
          </p:cNvSpPr>
          <p:nvPr>
            <p:ph type="body" idx="1"/>
          </p:nvPr>
        </p:nvSpPr>
        <p:spPr>
          <a:xfrm>
            <a:off x="685800" y="4343400"/>
            <a:ext cx="5483225" cy="420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25605"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FD9F6AF2-0E8A-4ACB-BD9D-84E9F14435D2}" type="slidenum">
              <a:rPr lang="en-US" sz="1200">
                <a:solidFill>
                  <a:srgbClr val="FFFFFF"/>
                </a:solidFill>
                <a:latin typeface="Calibri" pitchFamily="34" charset="0"/>
              </a:rPr>
              <a:pPr algn="r" eaLnBrk="1" hangingPunct="1"/>
              <a:t>9</a:t>
            </a:fld>
            <a:endParaRPr lang="en-US" sz="1200">
              <a:solidFill>
                <a:srgbClr val="FFFFFF"/>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E53F2DBE-C67C-4B96-8CDA-4C8ED0FEAA2B}" type="slidenum">
              <a:rPr lang="tr-TR"/>
              <a:pPr>
                <a:defRPr/>
              </a:pPr>
              <a:t>‹#›</a:t>
            </a:fld>
            <a:endParaRPr lang="tr-TR"/>
          </a:p>
        </p:txBody>
      </p:sp>
    </p:spTree>
    <p:extLst>
      <p:ext uri="{BB962C8B-B14F-4D97-AF65-F5344CB8AC3E}">
        <p14:creationId xmlns:p14="http://schemas.microsoft.com/office/powerpoint/2010/main" val="161093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946E046C-A904-4312-BA70-EB6C2808A42B}" type="slidenum">
              <a:rPr lang="tr-TR"/>
              <a:pPr>
                <a:defRPr/>
              </a:pPr>
              <a:t>‹#›</a:t>
            </a:fld>
            <a:endParaRPr lang="tr-TR"/>
          </a:p>
        </p:txBody>
      </p:sp>
    </p:spTree>
    <p:extLst>
      <p:ext uri="{BB962C8B-B14F-4D97-AF65-F5344CB8AC3E}">
        <p14:creationId xmlns:p14="http://schemas.microsoft.com/office/powerpoint/2010/main" val="136682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69875"/>
            <a:ext cx="2055813"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69875"/>
            <a:ext cx="6016625"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F9B7FF3B-B53E-484C-AA5E-B9F8DB77795B}" type="slidenum">
              <a:rPr lang="tr-TR"/>
              <a:pPr>
                <a:defRPr/>
              </a:pPr>
              <a:t>‹#›</a:t>
            </a:fld>
            <a:endParaRPr lang="tr-TR"/>
          </a:p>
        </p:txBody>
      </p:sp>
    </p:spTree>
    <p:extLst>
      <p:ext uri="{BB962C8B-B14F-4D97-AF65-F5344CB8AC3E}">
        <p14:creationId xmlns:p14="http://schemas.microsoft.com/office/powerpoint/2010/main" val="253703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3D5665A4-1E67-4DA2-97D8-DFEA76DE4923}" type="slidenum">
              <a:rPr lang="tr-TR"/>
              <a:pPr>
                <a:defRPr/>
              </a:pPr>
              <a:t>‹#›</a:t>
            </a:fld>
            <a:endParaRPr lang="tr-TR"/>
          </a:p>
        </p:txBody>
      </p:sp>
    </p:spTree>
    <p:extLst>
      <p:ext uri="{BB962C8B-B14F-4D97-AF65-F5344CB8AC3E}">
        <p14:creationId xmlns:p14="http://schemas.microsoft.com/office/powerpoint/2010/main" val="2375929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E8208FCE-5303-4786-805D-3D7BBEDA6877}" type="slidenum">
              <a:rPr lang="tr-TR"/>
              <a:pPr>
                <a:defRPr/>
              </a:pPr>
              <a:t>‹#›</a:t>
            </a:fld>
            <a:endParaRPr lang="tr-TR"/>
          </a:p>
        </p:txBody>
      </p:sp>
    </p:spTree>
    <p:extLst>
      <p:ext uri="{BB962C8B-B14F-4D97-AF65-F5344CB8AC3E}">
        <p14:creationId xmlns:p14="http://schemas.microsoft.com/office/powerpoint/2010/main" val="1331138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BCBACB00-37E6-47DC-89E0-9BB67D791BDA}" type="slidenum">
              <a:rPr lang="tr-TR"/>
              <a:pPr>
                <a:defRPr/>
              </a:pPr>
              <a:t>‹#›</a:t>
            </a:fld>
            <a:endParaRPr lang="tr-TR"/>
          </a:p>
        </p:txBody>
      </p:sp>
    </p:spTree>
    <p:extLst>
      <p:ext uri="{BB962C8B-B14F-4D97-AF65-F5344CB8AC3E}">
        <p14:creationId xmlns:p14="http://schemas.microsoft.com/office/powerpoint/2010/main" val="1782533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35163"/>
            <a:ext cx="403542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935163"/>
            <a:ext cx="4037013"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idx="10"/>
          </p:nvPr>
        </p:nvSpPr>
        <p:spPr>
          <a:ln/>
        </p:spPr>
        <p:txBody>
          <a:bodyPr/>
          <a:lstStyle>
            <a:lvl1pPr>
              <a:defRPr/>
            </a:lvl1pPr>
          </a:lstStyle>
          <a:p>
            <a:pPr>
              <a:defRPr/>
            </a:pPr>
            <a:r>
              <a:rPr lang="tr-TR"/>
              <a:t>02/02/17</a:t>
            </a:r>
          </a:p>
        </p:txBody>
      </p:sp>
      <p:sp>
        <p:nvSpPr>
          <p:cNvPr id="6" name="Rectangle 9"/>
          <p:cNvSpPr>
            <a:spLocks noGrp="1" noChangeArrowheads="1"/>
          </p:cNvSpPr>
          <p:nvPr>
            <p:ph type="sldNum" idx="11"/>
          </p:nvPr>
        </p:nvSpPr>
        <p:spPr>
          <a:ln/>
        </p:spPr>
        <p:txBody>
          <a:bodyPr/>
          <a:lstStyle>
            <a:lvl1pPr>
              <a:defRPr/>
            </a:lvl1pPr>
          </a:lstStyle>
          <a:p>
            <a:pPr>
              <a:defRPr/>
            </a:pPr>
            <a:fld id="{F623F5AA-9F5A-43B1-BB11-C404B98B4AE6}" type="slidenum">
              <a:rPr lang="tr-TR"/>
              <a:pPr>
                <a:defRPr/>
              </a:pPr>
              <a:t>‹#›</a:t>
            </a:fld>
            <a:endParaRPr lang="tr-TR"/>
          </a:p>
        </p:txBody>
      </p:sp>
    </p:spTree>
    <p:extLst>
      <p:ext uri="{BB962C8B-B14F-4D97-AF65-F5344CB8AC3E}">
        <p14:creationId xmlns:p14="http://schemas.microsoft.com/office/powerpoint/2010/main" val="2344522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idx="10"/>
          </p:nvPr>
        </p:nvSpPr>
        <p:spPr>
          <a:ln/>
        </p:spPr>
        <p:txBody>
          <a:bodyPr/>
          <a:lstStyle>
            <a:lvl1pPr>
              <a:defRPr/>
            </a:lvl1pPr>
          </a:lstStyle>
          <a:p>
            <a:pPr>
              <a:defRPr/>
            </a:pPr>
            <a:r>
              <a:rPr lang="tr-TR"/>
              <a:t>02/02/17</a:t>
            </a:r>
          </a:p>
        </p:txBody>
      </p:sp>
      <p:sp>
        <p:nvSpPr>
          <p:cNvPr id="8" name="Rectangle 9"/>
          <p:cNvSpPr>
            <a:spLocks noGrp="1" noChangeArrowheads="1"/>
          </p:cNvSpPr>
          <p:nvPr>
            <p:ph type="sldNum" idx="11"/>
          </p:nvPr>
        </p:nvSpPr>
        <p:spPr>
          <a:ln/>
        </p:spPr>
        <p:txBody>
          <a:bodyPr/>
          <a:lstStyle>
            <a:lvl1pPr>
              <a:defRPr/>
            </a:lvl1pPr>
          </a:lstStyle>
          <a:p>
            <a:pPr>
              <a:defRPr/>
            </a:pPr>
            <a:fld id="{7091022A-32EF-459A-A28B-A7A4F8AFFDF3}" type="slidenum">
              <a:rPr lang="tr-TR"/>
              <a:pPr>
                <a:defRPr/>
              </a:pPr>
              <a:t>‹#›</a:t>
            </a:fld>
            <a:endParaRPr lang="tr-TR"/>
          </a:p>
        </p:txBody>
      </p:sp>
    </p:spTree>
    <p:extLst>
      <p:ext uri="{BB962C8B-B14F-4D97-AF65-F5344CB8AC3E}">
        <p14:creationId xmlns:p14="http://schemas.microsoft.com/office/powerpoint/2010/main" val="2696961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idx="10"/>
          </p:nvPr>
        </p:nvSpPr>
        <p:spPr>
          <a:ln/>
        </p:spPr>
        <p:txBody>
          <a:bodyPr/>
          <a:lstStyle>
            <a:lvl1pPr>
              <a:defRPr/>
            </a:lvl1pPr>
          </a:lstStyle>
          <a:p>
            <a:pPr>
              <a:defRPr/>
            </a:pPr>
            <a:r>
              <a:rPr lang="tr-TR"/>
              <a:t>02/02/17</a:t>
            </a:r>
          </a:p>
        </p:txBody>
      </p:sp>
      <p:sp>
        <p:nvSpPr>
          <p:cNvPr id="4" name="Rectangle 9"/>
          <p:cNvSpPr>
            <a:spLocks noGrp="1" noChangeArrowheads="1"/>
          </p:cNvSpPr>
          <p:nvPr>
            <p:ph type="sldNum" idx="11"/>
          </p:nvPr>
        </p:nvSpPr>
        <p:spPr>
          <a:ln/>
        </p:spPr>
        <p:txBody>
          <a:bodyPr/>
          <a:lstStyle>
            <a:lvl1pPr>
              <a:defRPr/>
            </a:lvl1pPr>
          </a:lstStyle>
          <a:p>
            <a:pPr>
              <a:defRPr/>
            </a:pPr>
            <a:fld id="{C1CF80AB-3A6C-4A39-9ADF-E3104AD3A9FD}" type="slidenum">
              <a:rPr lang="tr-TR"/>
              <a:pPr>
                <a:defRPr/>
              </a:pPr>
              <a:t>‹#›</a:t>
            </a:fld>
            <a:endParaRPr lang="tr-TR"/>
          </a:p>
        </p:txBody>
      </p:sp>
    </p:spTree>
    <p:extLst>
      <p:ext uri="{BB962C8B-B14F-4D97-AF65-F5344CB8AC3E}">
        <p14:creationId xmlns:p14="http://schemas.microsoft.com/office/powerpoint/2010/main" val="2293332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idx="10"/>
          </p:nvPr>
        </p:nvSpPr>
        <p:spPr>
          <a:ln/>
        </p:spPr>
        <p:txBody>
          <a:bodyPr/>
          <a:lstStyle>
            <a:lvl1pPr>
              <a:defRPr/>
            </a:lvl1pPr>
          </a:lstStyle>
          <a:p>
            <a:pPr>
              <a:defRPr/>
            </a:pPr>
            <a:r>
              <a:rPr lang="tr-TR"/>
              <a:t>02/02/17</a:t>
            </a:r>
          </a:p>
        </p:txBody>
      </p:sp>
      <p:sp>
        <p:nvSpPr>
          <p:cNvPr id="3" name="Rectangle 9"/>
          <p:cNvSpPr>
            <a:spLocks noGrp="1" noChangeArrowheads="1"/>
          </p:cNvSpPr>
          <p:nvPr>
            <p:ph type="sldNum" idx="11"/>
          </p:nvPr>
        </p:nvSpPr>
        <p:spPr>
          <a:ln/>
        </p:spPr>
        <p:txBody>
          <a:bodyPr/>
          <a:lstStyle>
            <a:lvl1pPr>
              <a:defRPr/>
            </a:lvl1pPr>
          </a:lstStyle>
          <a:p>
            <a:pPr>
              <a:defRPr/>
            </a:pPr>
            <a:fld id="{A0090305-884D-4D24-8BC6-FF261668220E}" type="slidenum">
              <a:rPr lang="tr-TR"/>
              <a:pPr>
                <a:defRPr/>
              </a:pPr>
              <a:t>‹#›</a:t>
            </a:fld>
            <a:endParaRPr lang="tr-TR"/>
          </a:p>
        </p:txBody>
      </p:sp>
    </p:spTree>
    <p:extLst>
      <p:ext uri="{BB962C8B-B14F-4D97-AF65-F5344CB8AC3E}">
        <p14:creationId xmlns:p14="http://schemas.microsoft.com/office/powerpoint/2010/main" val="24944787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idx="10"/>
          </p:nvPr>
        </p:nvSpPr>
        <p:spPr>
          <a:ln/>
        </p:spPr>
        <p:txBody>
          <a:bodyPr/>
          <a:lstStyle>
            <a:lvl1pPr>
              <a:defRPr/>
            </a:lvl1pPr>
          </a:lstStyle>
          <a:p>
            <a:pPr>
              <a:defRPr/>
            </a:pPr>
            <a:r>
              <a:rPr lang="tr-TR"/>
              <a:t>02/02/17</a:t>
            </a:r>
          </a:p>
        </p:txBody>
      </p:sp>
      <p:sp>
        <p:nvSpPr>
          <p:cNvPr id="6" name="Rectangle 9"/>
          <p:cNvSpPr>
            <a:spLocks noGrp="1" noChangeArrowheads="1"/>
          </p:cNvSpPr>
          <p:nvPr>
            <p:ph type="sldNum" idx="11"/>
          </p:nvPr>
        </p:nvSpPr>
        <p:spPr>
          <a:ln/>
        </p:spPr>
        <p:txBody>
          <a:bodyPr/>
          <a:lstStyle>
            <a:lvl1pPr>
              <a:defRPr/>
            </a:lvl1pPr>
          </a:lstStyle>
          <a:p>
            <a:pPr>
              <a:defRPr/>
            </a:pPr>
            <a:fld id="{7D68C1B3-673C-481D-8B99-4ECD5CABFE1B}" type="slidenum">
              <a:rPr lang="tr-TR"/>
              <a:pPr>
                <a:defRPr/>
              </a:pPr>
              <a:t>‹#›</a:t>
            </a:fld>
            <a:endParaRPr lang="tr-TR"/>
          </a:p>
        </p:txBody>
      </p:sp>
    </p:spTree>
    <p:extLst>
      <p:ext uri="{BB962C8B-B14F-4D97-AF65-F5344CB8AC3E}">
        <p14:creationId xmlns:p14="http://schemas.microsoft.com/office/powerpoint/2010/main" val="3850894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BDDDFCB0-2583-4478-8D34-FCEEB7F479BE}" type="slidenum">
              <a:rPr lang="tr-TR"/>
              <a:pPr>
                <a:defRPr/>
              </a:pPr>
              <a:t>‹#›</a:t>
            </a:fld>
            <a:endParaRPr lang="tr-TR"/>
          </a:p>
        </p:txBody>
      </p:sp>
    </p:spTree>
    <p:extLst>
      <p:ext uri="{BB962C8B-B14F-4D97-AF65-F5344CB8AC3E}">
        <p14:creationId xmlns:p14="http://schemas.microsoft.com/office/powerpoint/2010/main" val="5345182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idx="10"/>
          </p:nvPr>
        </p:nvSpPr>
        <p:spPr>
          <a:ln/>
        </p:spPr>
        <p:txBody>
          <a:bodyPr/>
          <a:lstStyle>
            <a:lvl1pPr>
              <a:defRPr/>
            </a:lvl1pPr>
          </a:lstStyle>
          <a:p>
            <a:pPr>
              <a:defRPr/>
            </a:pPr>
            <a:r>
              <a:rPr lang="tr-TR"/>
              <a:t>02/02/17</a:t>
            </a:r>
          </a:p>
        </p:txBody>
      </p:sp>
      <p:sp>
        <p:nvSpPr>
          <p:cNvPr id="6" name="Rectangle 9"/>
          <p:cNvSpPr>
            <a:spLocks noGrp="1" noChangeArrowheads="1"/>
          </p:cNvSpPr>
          <p:nvPr>
            <p:ph type="sldNum" idx="11"/>
          </p:nvPr>
        </p:nvSpPr>
        <p:spPr>
          <a:ln/>
        </p:spPr>
        <p:txBody>
          <a:bodyPr/>
          <a:lstStyle>
            <a:lvl1pPr>
              <a:defRPr/>
            </a:lvl1pPr>
          </a:lstStyle>
          <a:p>
            <a:pPr>
              <a:defRPr/>
            </a:pPr>
            <a:fld id="{8E576B93-6652-4C7B-94D9-21BAA3046C17}" type="slidenum">
              <a:rPr lang="tr-TR"/>
              <a:pPr>
                <a:defRPr/>
              </a:pPr>
              <a:t>‹#›</a:t>
            </a:fld>
            <a:endParaRPr lang="tr-TR"/>
          </a:p>
        </p:txBody>
      </p:sp>
    </p:spTree>
    <p:extLst>
      <p:ext uri="{BB962C8B-B14F-4D97-AF65-F5344CB8AC3E}">
        <p14:creationId xmlns:p14="http://schemas.microsoft.com/office/powerpoint/2010/main" val="5125809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E3A0F812-0D56-4ACC-9D71-797FC095273E}" type="slidenum">
              <a:rPr lang="tr-TR"/>
              <a:pPr>
                <a:defRPr/>
              </a:pPr>
              <a:t>‹#›</a:t>
            </a:fld>
            <a:endParaRPr lang="tr-TR"/>
          </a:p>
        </p:txBody>
      </p:sp>
    </p:spTree>
    <p:extLst>
      <p:ext uri="{BB962C8B-B14F-4D97-AF65-F5344CB8AC3E}">
        <p14:creationId xmlns:p14="http://schemas.microsoft.com/office/powerpoint/2010/main" val="33862208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69875"/>
            <a:ext cx="2055813"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69875"/>
            <a:ext cx="6016625"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B375FC71-D1F4-48EA-A460-7A4598CAE77E}" type="slidenum">
              <a:rPr lang="tr-TR"/>
              <a:pPr>
                <a:defRPr/>
              </a:pPr>
              <a:t>‹#›</a:t>
            </a:fld>
            <a:endParaRPr lang="tr-TR"/>
          </a:p>
        </p:txBody>
      </p:sp>
    </p:spTree>
    <p:extLst>
      <p:ext uri="{BB962C8B-B14F-4D97-AF65-F5344CB8AC3E}">
        <p14:creationId xmlns:p14="http://schemas.microsoft.com/office/powerpoint/2010/main" val="1749743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0CAE11FD-ABA0-4394-B44F-67958AEFF31D}" type="slidenum">
              <a:rPr lang="tr-TR"/>
              <a:pPr>
                <a:defRPr/>
              </a:pPr>
              <a:t>‹#›</a:t>
            </a:fld>
            <a:endParaRPr lang="tr-TR"/>
          </a:p>
        </p:txBody>
      </p:sp>
    </p:spTree>
    <p:extLst>
      <p:ext uri="{BB962C8B-B14F-4D97-AF65-F5344CB8AC3E}">
        <p14:creationId xmlns:p14="http://schemas.microsoft.com/office/powerpoint/2010/main" val="366934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35163"/>
            <a:ext cx="403542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935163"/>
            <a:ext cx="4037013"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tr-TR"/>
              <a:t>02/02/17</a:t>
            </a:r>
          </a:p>
        </p:txBody>
      </p:sp>
      <p:sp>
        <p:nvSpPr>
          <p:cNvPr id="6" name="Rectangle 7"/>
          <p:cNvSpPr>
            <a:spLocks noGrp="1" noChangeArrowheads="1"/>
          </p:cNvSpPr>
          <p:nvPr>
            <p:ph type="sldNum" idx="11"/>
          </p:nvPr>
        </p:nvSpPr>
        <p:spPr>
          <a:ln/>
        </p:spPr>
        <p:txBody>
          <a:bodyPr/>
          <a:lstStyle>
            <a:lvl1pPr>
              <a:defRPr/>
            </a:lvl1pPr>
          </a:lstStyle>
          <a:p>
            <a:pPr>
              <a:defRPr/>
            </a:pPr>
            <a:fld id="{11C4F195-E1FC-4D70-8AFF-284AB76C9A3C}" type="slidenum">
              <a:rPr lang="tr-TR"/>
              <a:pPr>
                <a:defRPr/>
              </a:pPr>
              <a:t>‹#›</a:t>
            </a:fld>
            <a:endParaRPr lang="tr-TR"/>
          </a:p>
        </p:txBody>
      </p:sp>
    </p:spTree>
    <p:extLst>
      <p:ext uri="{BB962C8B-B14F-4D97-AF65-F5344CB8AC3E}">
        <p14:creationId xmlns:p14="http://schemas.microsoft.com/office/powerpoint/2010/main" val="3723735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tr-TR"/>
              <a:t>02/02/17</a:t>
            </a:r>
          </a:p>
        </p:txBody>
      </p:sp>
      <p:sp>
        <p:nvSpPr>
          <p:cNvPr id="8" name="Rectangle 7"/>
          <p:cNvSpPr>
            <a:spLocks noGrp="1" noChangeArrowheads="1"/>
          </p:cNvSpPr>
          <p:nvPr>
            <p:ph type="sldNum" idx="11"/>
          </p:nvPr>
        </p:nvSpPr>
        <p:spPr>
          <a:ln/>
        </p:spPr>
        <p:txBody>
          <a:bodyPr/>
          <a:lstStyle>
            <a:lvl1pPr>
              <a:defRPr/>
            </a:lvl1pPr>
          </a:lstStyle>
          <a:p>
            <a:pPr>
              <a:defRPr/>
            </a:pPr>
            <a:fld id="{5E3FB988-027E-44E2-9935-28F31223FD12}" type="slidenum">
              <a:rPr lang="tr-TR"/>
              <a:pPr>
                <a:defRPr/>
              </a:pPr>
              <a:t>‹#›</a:t>
            </a:fld>
            <a:endParaRPr lang="tr-TR"/>
          </a:p>
        </p:txBody>
      </p:sp>
    </p:spTree>
    <p:extLst>
      <p:ext uri="{BB962C8B-B14F-4D97-AF65-F5344CB8AC3E}">
        <p14:creationId xmlns:p14="http://schemas.microsoft.com/office/powerpoint/2010/main" val="2698500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tr-TR"/>
              <a:t>02/02/17</a:t>
            </a:r>
          </a:p>
        </p:txBody>
      </p:sp>
      <p:sp>
        <p:nvSpPr>
          <p:cNvPr id="4" name="Rectangle 7"/>
          <p:cNvSpPr>
            <a:spLocks noGrp="1" noChangeArrowheads="1"/>
          </p:cNvSpPr>
          <p:nvPr>
            <p:ph type="sldNum" idx="11"/>
          </p:nvPr>
        </p:nvSpPr>
        <p:spPr>
          <a:ln/>
        </p:spPr>
        <p:txBody>
          <a:bodyPr/>
          <a:lstStyle>
            <a:lvl1pPr>
              <a:defRPr/>
            </a:lvl1pPr>
          </a:lstStyle>
          <a:p>
            <a:pPr>
              <a:defRPr/>
            </a:pPr>
            <a:fld id="{80BC18CC-C214-44AB-A02A-32A4E4745AA0}" type="slidenum">
              <a:rPr lang="tr-TR"/>
              <a:pPr>
                <a:defRPr/>
              </a:pPr>
              <a:t>‹#›</a:t>
            </a:fld>
            <a:endParaRPr lang="tr-TR"/>
          </a:p>
        </p:txBody>
      </p:sp>
    </p:spTree>
    <p:extLst>
      <p:ext uri="{BB962C8B-B14F-4D97-AF65-F5344CB8AC3E}">
        <p14:creationId xmlns:p14="http://schemas.microsoft.com/office/powerpoint/2010/main" val="1390493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tr-TR"/>
              <a:t>02/02/17</a:t>
            </a:r>
          </a:p>
        </p:txBody>
      </p:sp>
      <p:sp>
        <p:nvSpPr>
          <p:cNvPr id="3" name="Rectangle 7"/>
          <p:cNvSpPr>
            <a:spLocks noGrp="1" noChangeArrowheads="1"/>
          </p:cNvSpPr>
          <p:nvPr>
            <p:ph type="sldNum" idx="11"/>
          </p:nvPr>
        </p:nvSpPr>
        <p:spPr>
          <a:ln/>
        </p:spPr>
        <p:txBody>
          <a:bodyPr/>
          <a:lstStyle>
            <a:lvl1pPr>
              <a:defRPr/>
            </a:lvl1pPr>
          </a:lstStyle>
          <a:p>
            <a:pPr>
              <a:defRPr/>
            </a:pPr>
            <a:fld id="{F93D0AA2-90D6-41AA-8602-D91791281AAB}" type="slidenum">
              <a:rPr lang="tr-TR"/>
              <a:pPr>
                <a:defRPr/>
              </a:pPr>
              <a:t>‹#›</a:t>
            </a:fld>
            <a:endParaRPr lang="tr-TR"/>
          </a:p>
        </p:txBody>
      </p:sp>
    </p:spTree>
    <p:extLst>
      <p:ext uri="{BB962C8B-B14F-4D97-AF65-F5344CB8AC3E}">
        <p14:creationId xmlns:p14="http://schemas.microsoft.com/office/powerpoint/2010/main" val="365648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tr-TR"/>
              <a:t>02/02/17</a:t>
            </a:r>
          </a:p>
        </p:txBody>
      </p:sp>
      <p:sp>
        <p:nvSpPr>
          <p:cNvPr id="6" name="Rectangle 7"/>
          <p:cNvSpPr>
            <a:spLocks noGrp="1" noChangeArrowheads="1"/>
          </p:cNvSpPr>
          <p:nvPr>
            <p:ph type="sldNum" idx="11"/>
          </p:nvPr>
        </p:nvSpPr>
        <p:spPr>
          <a:ln/>
        </p:spPr>
        <p:txBody>
          <a:bodyPr/>
          <a:lstStyle>
            <a:lvl1pPr>
              <a:defRPr/>
            </a:lvl1pPr>
          </a:lstStyle>
          <a:p>
            <a:pPr>
              <a:defRPr/>
            </a:pPr>
            <a:fld id="{CFD79C37-782D-4AC3-AA79-AD8102A06C9A}" type="slidenum">
              <a:rPr lang="tr-TR"/>
              <a:pPr>
                <a:defRPr/>
              </a:pPr>
              <a:t>‹#›</a:t>
            </a:fld>
            <a:endParaRPr lang="tr-TR"/>
          </a:p>
        </p:txBody>
      </p:sp>
    </p:spTree>
    <p:extLst>
      <p:ext uri="{BB962C8B-B14F-4D97-AF65-F5344CB8AC3E}">
        <p14:creationId xmlns:p14="http://schemas.microsoft.com/office/powerpoint/2010/main" val="60684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tr-TR"/>
              <a:t>02/02/17</a:t>
            </a:r>
          </a:p>
        </p:txBody>
      </p:sp>
      <p:sp>
        <p:nvSpPr>
          <p:cNvPr id="6" name="Rectangle 7"/>
          <p:cNvSpPr>
            <a:spLocks noGrp="1" noChangeArrowheads="1"/>
          </p:cNvSpPr>
          <p:nvPr>
            <p:ph type="sldNum" idx="11"/>
          </p:nvPr>
        </p:nvSpPr>
        <p:spPr>
          <a:ln/>
        </p:spPr>
        <p:txBody>
          <a:bodyPr/>
          <a:lstStyle>
            <a:lvl1pPr>
              <a:defRPr/>
            </a:lvl1pPr>
          </a:lstStyle>
          <a:p>
            <a:pPr>
              <a:defRPr/>
            </a:pPr>
            <a:fld id="{1A31EF82-B4AE-4B68-B723-63A17DC206F2}" type="slidenum">
              <a:rPr lang="tr-TR"/>
              <a:pPr>
                <a:defRPr/>
              </a:pPr>
              <a:t>‹#›</a:t>
            </a:fld>
            <a:endParaRPr lang="tr-TR"/>
          </a:p>
        </p:txBody>
      </p:sp>
    </p:spTree>
    <p:extLst>
      <p:ext uri="{BB962C8B-B14F-4D97-AF65-F5344CB8AC3E}">
        <p14:creationId xmlns:p14="http://schemas.microsoft.com/office/powerpoint/2010/main" val="2387451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4617B"/>
        </a:solidFill>
        <a:effectLst/>
      </p:bgPr>
    </p:bg>
    <p:spTree>
      <p:nvGrpSpPr>
        <p:cNvPr id="1" name=""/>
        <p:cNvGrpSpPr/>
        <p:nvPr/>
      </p:nvGrpSpPr>
      <p:grpSpPr>
        <a:xfrm>
          <a:off x="0" y="0"/>
          <a:ext cx="0" cy="0"/>
          <a:chOff x="0" y="0"/>
          <a:chExt cx="0" cy="0"/>
        </a:xfrm>
      </p:grpSpPr>
      <p:sp>
        <p:nvSpPr>
          <p:cNvPr id="1025" name="Freeform 1"/>
          <p:cNvSpPr>
            <a:spLocks noChangeArrowheads="1"/>
          </p:cNvSpPr>
          <p:nvPr/>
        </p:nvSpPr>
        <p:spPr bwMode="auto">
          <a:xfrm>
            <a:off x="-9525" y="-7938"/>
            <a:ext cx="9163050" cy="1041401"/>
          </a:xfrm>
          <a:custGeom>
            <a:avLst/>
            <a:gdLst>
              <a:gd name="T0" fmla="*/ 6 w 5772"/>
              <a:gd name="T1" fmla="*/ 2 h 656"/>
              <a:gd name="T2" fmla="*/ 2542 w 5772"/>
              <a:gd name="T3" fmla="*/ 0 h 656"/>
              <a:gd name="T4" fmla="*/ 4374 w 5772"/>
              <a:gd name="T5" fmla="*/ 367 h 656"/>
              <a:gd name="T6" fmla="*/ 5766 w 5772"/>
              <a:gd name="T7" fmla="*/ 55 h 656"/>
              <a:gd name="T8" fmla="*/ 5772 w 5772"/>
              <a:gd name="T9" fmla="*/ 213 h 656"/>
              <a:gd name="T10" fmla="*/ 4302 w 5772"/>
              <a:gd name="T11" fmla="*/ 439 h 656"/>
              <a:gd name="T12" fmla="*/ 1488 w 5772"/>
              <a:gd name="T13" fmla="*/ 201 h 656"/>
              <a:gd name="T14" fmla="*/ 0 w 5772"/>
              <a:gd name="T15" fmla="*/ 656 h 656"/>
              <a:gd name="T16" fmla="*/ 6 w 5772"/>
              <a:gd name="T17" fmla="*/ 2 h 656"/>
              <a:gd name="T18" fmla="*/ 0 w 5772"/>
              <a:gd name="T19" fmla="*/ 0 h 656"/>
              <a:gd name="T20" fmla="*/ 5772 w 5772"/>
              <a:gd name="T21" fmla="*/ 656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EBF8"/>
              </a:gs>
              <a:gs pos="100000">
                <a:srgbClr val="0079AF">
                  <a:alpha val="45000"/>
                </a:srgbClr>
              </a:gs>
            </a:gsLst>
            <a:lin ang="5400000" scaled="1"/>
          </a:gradFill>
          <a:ln w="9525">
            <a:noFill/>
            <a:round/>
            <a:headEnd/>
            <a:tailEnd/>
          </a:ln>
          <a:effectLst/>
        </p:spPr>
        <p:txBody>
          <a:bodyPr wrap="none" anchor="ctr"/>
          <a:lstStyle/>
          <a:p>
            <a:pPr>
              <a:buFont typeface="Times New Roman" pitchFamily="16" charset="0"/>
              <a:buNone/>
              <a:defRPr/>
            </a:pPr>
            <a:endParaRPr lang="en-US"/>
          </a:p>
        </p:txBody>
      </p:sp>
      <p:sp>
        <p:nvSpPr>
          <p:cNvPr id="1026" name="Freeform 2"/>
          <p:cNvSpPr>
            <a:spLocks noChangeArrowheads="1"/>
          </p:cNvSpPr>
          <p:nvPr/>
        </p:nvSpPr>
        <p:spPr bwMode="auto">
          <a:xfrm>
            <a:off x="4381500" y="-7938"/>
            <a:ext cx="4762500" cy="638176"/>
          </a:xfrm>
          <a:custGeom>
            <a:avLst/>
            <a:gdLst>
              <a:gd name="T0" fmla="*/ 0 w 3000"/>
              <a:gd name="T1" fmla="*/ 0 h 595"/>
              <a:gd name="T2" fmla="*/ 1668 w 3000"/>
              <a:gd name="T3" fmla="*/ 564 h 595"/>
              <a:gd name="T4" fmla="*/ 3000 w 3000"/>
              <a:gd name="T5" fmla="*/ 186 h 595"/>
              <a:gd name="T6" fmla="*/ 3000 w 3000"/>
              <a:gd name="T7" fmla="*/ 6 h 595"/>
              <a:gd name="T8" fmla="*/ 0 w 3000"/>
              <a:gd name="T9" fmla="*/ 0 h 595"/>
              <a:gd name="T10" fmla="*/ 0 w 3000"/>
              <a:gd name="T11" fmla="*/ 0 h 595"/>
              <a:gd name="T12" fmla="*/ 3000 w 3000"/>
              <a:gd name="T13" fmla="*/ 595 h 595"/>
            </a:gdLst>
            <a:ahLst/>
            <a:cxnLst>
              <a:cxn ang="0">
                <a:pos x="T0" y="T1"/>
              </a:cxn>
              <a:cxn ang="0">
                <a:pos x="T2" y="T3"/>
              </a:cxn>
              <a:cxn ang="0">
                <a:pos x="T4" y="T5"/>
              </a:cxn>
              <a:cxn ang="0">
                <a:pos x="T6" y="T7"/>
              </a:cxn>
              <a:cxn ang="0">
                <a:pos x="T8" y="T9"/>
              </a:cxn>
            </a:cxnLst>
            <a:rect l="T10" t="T11" r="T12" b="T13"/>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9BE5"/>
              </a:gs>
              <a:gs pos="100000">
                <a:srgbClr val="00ADB6">
                  <a:alpha val="45000"/>
                </a:srgbClr>
              </a:gs>
            </a:gsLst>
            <a:lin ang="5400000" scaled="1"/>
          </a:gradFill>
          <a:ln w="9525">
            <a:noFill/>
            <a:round/>
            <a:headEnd/>
            <a:tailEnd/>
          </a:ln>
          <a:effectLst/>
        </p:spPr>
        <p:txBody>
          <a:bodyPr wrap="none" anchor="ctr"/>
          <a:lstStyle/>
          <a:p>
            <a:pPr>
              <a:buFont typeface="Times New Roman" pitchFamily="16" charset="0"/>
              <a:buNone/>
              <a:defRPr/>
            </a:pPr>
            <a:endParaRPr lang="en-US"/>
          </a:p>
        </p:txBody>
      </p:sp>
      <p:sp>
        <p:nvSpPr>
          <p:cNvPr id="1028" name="Rectangle 3"/>
          <p:cNvSpPr>
            <a:spLocks noGrp="1" noChangeArrowheads="1"/>
          </p:cNvSpPr>
          <p:nvPr>
            <p:ph type="title"/>
          </p:nvPr>
        </p:nvSpPr>
        <p:spPr bwMode="auto">
          <a:xfrm>
            <a:off x="457200" y="269875"/>
            <a:ext cx="8224838"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46800" rIns="0" bIns="0" numCol="1" anchor="b" anchorCtr="0" compatLnSpc="1">
            <a:prstTxWarp prst="textNoShape">
              <a:avLst/>
            </a:prstTxWarp>
          </a:bodyPr>
          <a:lstStyle/>
          <a:p>
            <a:pPr lvl="0"/>
            <a:r>
              <a:rPr lang="en-GB" smtClean="0"/>
              <a:t>Для правки текста заголовка щелкните мышью</a:t>
            </a:r>
          </a:p>
        </p:txBody>
      </p:sp>
      <p:sp>
        <p:nvSpPr>
          <p:cNvPr id="1029" name="Rectangle 4"/>
          <p:cNvSpPr>
            <a:spLocks noGrp="1" noChangeArrowheads="1"/>
          </p:cNvSpPr>
          <p:nvPr>
            <p:ph type="body" idx="1"/>
          </p:nvPr>
        </p:nvSpPr>
        <p:spPr bwMode="auto">
          <a:xfrm>
            <a:off x="457200" y="1935163"/>
            <a:ext cx="8224838"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 name="Rectangle 5"/>
          <p:cNvSpPr>
            <a:spLocks noGrp="1" noChangeArrowheads="1"/>
          </p:cNvSpPr>
          <p:nvPr>
            <p:ph type="dt"/>
          </p:nvPr>
        </p:nvSpPr>
        <p:spPr bwMode="auto">
          <a:xfrm>
            <a:off x="457200" y="6356350"/>
            <a:ext cx="2128838" cy="36036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D1EAEE"/>
                </a:solidFill>
              </a:defRPr>
            </a:lvl1pPr>
          </a:lstStyle>
          <a:p>
            <a:pPr>
              <a:defRPr/>
            </a:pPr>
            <a:r>
              <a:rPr lang="tr-TR"/>
              <a:t>02/02/17</a:t>
            </a:r>
          </a:p>
        </p:txBody>
      </p:sp>
      <p:sp>
        <p:nvSpPr>
          <p:cNvPr id="1030" name="Text Box 6"/>
          <p:cNvSpPr txBox="1">
            <a:spLocks noChangeArrowheads="1"/>
          </p:cNvSpPr>
          <p:nvPr/>
        </p:nvSpPr>
        <p:spPr bwMode="auto">
          <a:xfrm>
            <a:off x="2667000" y="6356350"/>
            <a:ext cx="3352800" cy="365125"/>
          </a:xfrm>
          <a:prstGeom prst="rect">
            <a:avLst/>
          </a:prstGeom>
          <a:noFill/>
          <a:ln w="9525">
            <a:noFill/>
            <a:round/>
            <a:headEnd/>
            <a:tailEnd/>
          </a:ln>
          <a:effectLst/>
        </p:spPr>
        <p:txBody>
          <a:bodyPr wrap="none" anchor="ctr"/>
          <a:lstStyle/>
          <a:p>
            <a:pPr>
              <a:buFont typeface="Times New Roman" pitchFamily="16" charset="0"/>
              <a:buNone/>
              <a:defRPr/>
            </a:pPr>
            <a:endParaRPr lang="en-US"/>
          </a:p>
        </p:txBody>
      </p:sp>
      <p:sp>
        <p:nvSpPr>
          <p:cNvPr id="1031" name="Rectangle 7"/>
          <p:cNvSpPr>
            <a:spLocks noGrp="1" noChangeArrowheads="1"/>
          </p:cNvSpPr>
          <p:nvPr>
            <p:ph type="sldNum"/>
          </p:nvPr>
        </p:nvSpPr>
        <p:spPr bwMode="auto">
          <a:xfrm>
            <a:off x="7924800" y="6356350"/>
            <a:ext cx="757238" cy="36036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D1EAEE"/>
                </a:solidFill>
              </a:defRPr>
            </a:lvl1pPr>
          </a:lstStyle>
          <a:p>
            <a:pPr>
              <a:defRPr/>
            </a:pPr>
            <a:fld id="{C453E0D0-4292-459B-90AC-FA41729DA700}" type="slidenum">
              <a:rPr lang="tr-TR"/>
              <a:pPr>
                <a:defRPr/>
              </a:pPr>
              <a:t>‹#›</a:t>
            </a:fld>
            <a:endParaRPr lang="tr-TR"/>
          </a:p>
        </p:txBody>
      </p:sp>
      <p:grpSp>
        <p:nvGrpSpPr>
          <p:cNvPr id="1033" name="Group 8"/>
          <p:cNvGrpSpPr>
            <a:grpSpLocks/>
          </p:cNvGrpSpPr>
          <p:nvPr/>
        </p:nvGrpSpPr>
        <p:grpSpPr bwMode="auto">
          <a:xfrm>
            <a:off x="-19050" y="203200"/>
            <a:ext cx="9178925" cy="646113"/>
            <a:chOff x="-12" y="128"/>
            <a:chExt cx="5782" cy="407"/>
          </a:xfrm>
        </p:grpSpPr>
        <p:grpSp>
          <p:nvGrpSpPr>
            <p:cNvPr id="1034" name="Group 9"/>
            <p:cNvGrpSpPr>
              <a:grpSpLocks/>
            </p:cNvGrpSpPr>
            <p:nvPr/>
          </p:nvGrpSpPr>
          <p:grpSpPr bwMode="auto">
            <a:xfrm>
              <a:off x="-12" y="128"/>
              <a:ext cx="5770" cy="407"/>
              <a:chOff x="-12" y="128"/>
              <a:chExt cx="5770" cy="407"/>
            </a:xfrm>
          </p:grpSpPr>
          <p:pic>
            <p:nvPicPr>
              <p:cNvPr id="3"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 y="128"/>
                <a:ext cx="5757"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 name="Text Box 11"/>
              <p:cNvSpPr txBox="1">
                <a:spLocks noChangeArrowheads="1"/>
              </p:cNvSpPr>
              <p:nvPr/>
            </p:nvSpPr>
            <p:spPr bwMode="auto">
              <a:xfrm rot="21420000">
                <a:off x="-12" y="302"/>
                <a:ext cx="1" cy="1"/>
              </a:xfrm>
              <a:prstGeom prst="rect">
                <a:avLst/>
              </a:prstGeom>
              <a:noFill/>
              <a:ln w="9525">
                <a:noFill/>
                <a:round/>
                <a:headEnd/>
                <a:tailEnd/>
              </a:ln>
              <a:effectLst/>
            </p:spPr>
            <p:txBody>
              <a:bodyPr wrap="none" anchor="ctr"/>
              <a:lstStyle/>
              <a:p>
                <a:pPr>
                  <a:buFont typeface="Times New Roman" pitchFamily="16" charset="0"/>
                  <a:buNone/>
                  <a:defRPr/>
                </a:pPr>
                <a:endParaRPr lang="en-US"/>
              </a:p>
            </p:txBody>
          </p:sp>
        </p:grpSp>
        <p:grpSp>
          <p:nvGrpSpPr>
            <p:cNvPr id="1035" name="Group 12"/>
            <p:cNvGrpSpPr>
              <a:grpSpLocks/>
            </p:cNvGrpSpPr>
            <p:nvPr/>
          </p:nvGrpSpPr>
          <p:grpSpPr bwMode="auto">
            <a:xfrm>
              <a:off x="-12" y="156"/>
              <a:ext cx="5782" cy="353"/>
              <a:chOff x="-12" y="156"/>
              <a:chExt cx="5782" cy="353"/>
            </a:xfrm>
          </p:grpSpPr>
          <p:pic>
            <p:nvPicPr>
              <p:cNvPr id="1036" name="Picture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 y="156"/>
                <a:ext cx="5773" cy="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38" name="Text Box 14"/>
              <p:cNvSpPr txBox="1">
                <a:spLocks noChangeArrowheads="1"/>
              </p:cNvSpPr>
              <p:nvPr/>
            </p:nvSpPr>
            <p:spPr bwMode="auto">
              <a:xfrm rot="21420000">
                <a:off x="-12" y="330"/>
                <a:ext cx="1" cy="1"/>
              </a:xfrm>
              <a:prstGeom prst="rect">
                <a:avLst/>
              </a:prstGeom>
              <a:noFill/>
              <a:ln w="9525">
                <a:noFill/>
                <a:round/>
                <a:headEnd/>
                <a:tailEnd/>
              </a:ln>
              <a:effectLst/>
            </p:spPr>
            <p:txBody>
              <a:bodyPr wrap="none" anchor="ctr"/>
              <a:lstStyle/>
              <a:p>
                <a:pPr>
                  <a:buFont typeface="Times New Roman" pitchFamily="16" charset="0"/>
                  <a:buNone/>
                  <a:defRPr/>
                </a:pPr>
                <a:endParaRPr lang="en-US"/>
              </a:p>
            </p:txBody>
          </p:sp>
        </p:gr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9pPr>
    </p:titleStyle>
    <p:bodyStyle>
      <a:lvl1pPr marL="342900" indent="-342900" algn="l" defTabSz="449263" rtl="0" eaLnBrk="0" fontAlgn="base" hangingPunct="0">
        <a:spcBef>
          <a:spcPts val="650"/>
        </a:spcBef>
        <a:spcAft>
          <a:spcPct val="0"/>
        </a:spcAft>
        <a:buClr>
          <a:srgbClr val="000000"/>
        </a:buClr>
        <a:buSzPct val="100000"/>
        <a:buFont typeface="Times New Roman" pitchFamily="18" charset="0"/>
        <a:buChar char="•"/>
        <a:defRPr sz="2600">
          <a:solidFill>
            <a:srgbClr val="FFFFFF"/>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FFFFFF"/>
          </a:solidFill>
          <a:latin typeface="+mn-lt"/>
          <a:cs typeface="+mn-cs"/>
        </a:defRPr>
      </a:lvl2pPr>
      <a:lvl3pPr marL="1143000" indent="-228600" algn="l" defTabSz="449263" rtl="0" eaLnBrk="0" fontAlgn="base" hangingPunct="0">
        <a:spcBef>
          <a:spcPts val="525"/>
        </a:spcBef>
        <a:spcAft>
          <a:spcPct val="0"/>
        </a:spcAft>
        <a:buClr>
          <a:srgbClr val="000000"/>
        </a:buClr>
        <a:buSzPct val="100000"/>
        <a:buFont typeface="Times New Roman" pitchFamily="18" charset="0"/>
        <a:buChar char="•"/>
        <a:defRPr sz="2100">
          <a:solidFill>
            <a:srgbClr val="FFFFFF"/>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FFFFFF"/>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FFFFFF"/>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4617B"/>
        </a:solidFill>
        <a:effectLst/>
      </p:bgPr>
    </p:bg>
    <p:spTree>
      <p:nvGrpSpPr>
        <p:cNvPr id="1" name=""/>
        <p:cNvGrpSpPr/>
        <p:nvPr/>
      </p:nvGrpSpPr>
      <p:grpSpPr>
        <a:xfrm>
          <a:off x="0" y="0"/>
          <a:ext cx="0" cy="0"/>
          <a:chOff x="0" y="0"/>
          <a:chExt cx="0" cy="0"/>
        </a:xfrm>
      </p:grpSpPr>
      <p:sp>
        <p:nvSpPr>
          <p:cNvPr id="2049" name="Freeform 1"/>
          <p:cNvSpPr>
            <a:spLocks noChangeArrowheads="1"/>
          </p:cNvSpPr>
          <p:nvPr/>
        </p:nvSpPr>
        <p:spPr bwMode="auto">
          <a:xfrm rot="420000" flipV="1">
            <a:off x="3163888"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w 5257800"/>
              <a:gd name="T9" fmla="*/ 0 h 4114800"/>
              <a:gd name="T10" fmla="*/ 5182785 w 5257800"/>
              <a:gd name="T11" fmla="*/ 4114800 h 4114800"/>
            </a:gdLst>
            <a:ahLst/>
            <a:cxnLst>
              <a:cxn ang="0">
                <a:pos x="T0" y="T1"/>
              </a:cxn>
              <a:cxn ang="0">
                <a:pos x="T2" y="T3"/>
              </a:cxn>
              <a:cxn ang="0">
                <a:pos x="T4" y="T5"/>
              </a:cxn>
              <a:cxn ang="0">
                <a:pos x="T6" y="T7"/>
              </a:cxn>
            </a:cxnLst>
            <a:rect l="T8" t="T9" r="T10" b="T11"/>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240">
            <a:solidFill>
              <a:srgbClr val="C0C0C0"/>
            </a:solidFill>
            <a:round/>
            <a:headEnd/>
            <a:tailEnd/>
          </a:ln>
          <a:effectLst>
            <a:outerShdw dist="38547" dir="7483740" algn="ctr" rotWithShape="0">
              <a:srgbClr val="000000">
                <a:alpha val="25041"/>
              </a:srgbClr>
            </a:outerShdw>
          </a:effectLst>
        </p:spPr>
        <p:txBody>
          <a:bodyPr wrap="none" anchor="ctr"/>
          <a:lstStyle/>
          <a:p>
            <a:pPr>
              <a:buFont typeface="Times New Roman" pitchFamily="16" charset="0"/>
              <a:buNone/>
              <a:defRPr/>
            </a:pPr>
            <a:endParaRPr lang="en-US"/>
          </a:p>
        </p:txBody>
      </p:sp>
      <p:sp>
        <p:nvSpPr>
          <p:cNvPr id="2050" name="AutoShape 2"/>
          <p:cNvSpPr>
            <a:spLocks noChangeArrowheads="1"/>
          </p:cNvSpPr>
          <p:nvPr/>
        </p:nvSpPr>
        <p:spPr bwMode="auto">
          <a:xfrm rot="420000" flipV="1">
            <a:off x="7999413" y="5359400"/>
            <a:ext cx="155575" cy="155575"/>
          </a:xfrm>
          <a:prstGeom prst="rtTriangle">
            <a:avLst/>
          </a:prstGeom>
          <a:solidFill>
            <a:srgbClr val="FFFFFF"/>
          </a:solidFill>
          <a:ln w="12600">
            <a:solidFill>
              <a:srgbClr val="FFFFFF"/>
            </a:solidFill>
            <a:bevel/>
            <a:headEnd/>
            <a:tailEnd/>
          </a:ln>
          <a:effectLst>
            <a:outerShdw dist="6194" dir="12932261" algn="ctr" rotWithShape="0">
              <a:srgbClr val="000000">
                <a:alpha val="47029"/>
              </a:srgbClr>
            </a:outerShdw>
          </a:effectLst>
        </p:spPr>
        <p:txBody>
          <a:bodyPr wrap="none" anchor="ctr"/>
          <a:lstStyle/>
          <a:p>
            <a:pPr>
              <a:buFont typeface="Times New Roman" pitchFamily="16" charset="0"/>
              <a:buNone/>
              <a:defRPr/>
            </a:pPr>
            <a:endParaRPr lang="en-US"/>
          </a:p>
        </p:txBody>
      </p:sp>
      <p:sp>
        <p:nvSpPr>
          <p:cNvPr id="2051" name="Freeform 3"/>
          <p:cNvSpPr>
            <a:spLocks noChangeArrowheads="1"/>
          </p:cNvSpPr>
          <p:nvPr/>
        </p:nvSpPr>
        <p:spPr bwMode="auto">
          <a:xfrm flipV="1">
            <a:off x="-9525" y="5815013"/>
            <a:ext cx="9163050" cy="1041400"/>
          </a:xfrm>
          <a:custGeom>
            <a:avLst/>
            <a:gdLst>
              <a:gd name="T0" fmla="*/ 6 w 5772"/>
              <a:gd name="T1" fmla="*/ 2 h 656"/>
              <a:gd name="T2" fmla="*/ 2542 w 5772"/>
              <a:gd name="T3" fmla="*/ 0 h 656"/>
              <a:gd name="T4" fmla="*/ 4374 w 5772"/>
              <a:gd name="T5" fmla="*/ 367 h 656"/>
              <a:gd name="T6" fmla="*/ 5766 w 5772"/>
              <a:gd name="T7" fmla="*/ 55 h 656"/>
              <a:gd name="T8" fmla="*/ 5772 w 5772"/>
              <a:gd name="T9" fmla="*/ 213 h 656"/>
              <a:gd name="T10" fmla="*/ 4302 w 5772"/>
              <a:gd name="T11" fmla="*/ 439 h 656"/>
              <a:gd name="T12" fmla="*/ 1488 w 5772"/>
              <a:gd name="T13" fmla="*/ 201 h 656"/>
              <a:gd name="T14" fmla="*/ 0 w 5772"/>
              <a:gd name="T15" fmla="*/ 656 h 656"/>
              <a:gd name="T16" fmla="*/ 6 w 5772"/>
              <a:gd name="T17" fmla="*/ 2 h 656"/>
              <a:gd name="T18" fmla="*/ 0 w 5772"/>
              <a:gd name="T19" fmla="*/ 0 h 656"/>
              <a:gd name="T20" fmla="*/ 5772 w 5772"/>
              <a:gd name="T21" fmla="*/ 656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EBF8"/>
              </a:gs>
              <a:gs pos="100000">
                <a:srgbClr val="0079AF">
                  <a:alpha val="45000"/>
                </a:srgbClr>
              </a:gs>
            </a:gsLst>
            <a:lin ang="5400000" scaled="1"/>
          </a:gradFill>
          <a:ln w="9525">
            <a:noFill/>
            <a:round/>
            <a:headEnd/>
            <a:tailEnd/>
          </a:ln>
          <a:effectLst/>
        </p:spPr>
        <p:txBody>
          <a:bodyPr wrap="none" anchor="ctr"/>
          <a:lstStyle/>
          <a:p>
            <a:pPr>
              <a:buFont typeface="Times New Roman" pitchFamily="16" charset="0"/>
              <a:buNone/>
              <a:defRPr/>
            </a:pPr>
            <a:endParaRPr lang="en-US"/>
          </a:p>
        </p:txBody>
      </p:sp>
      <p:sp>
        <p:nvSpPr>
          <p:cNvPr id="2052" name="Freeform 4"/>
          <p:cNvSpPr>
            <a:spLocks noChangeArrowheads="1"/>
          </p:cNvSpPr>
          <p:nvPr/>
        </p:nvSpPr>
        <p:spPr bwMode="auto">
          <a:xfrm flipV="1">
            <a:off x="4381500" y="6218238"/>
            <a:ext cx="4762500" cy="638175"/>
          </a:xfrm>
          <a:custGeom>
            <a:avLst/>
            <a:gdLst>
              <a:gd name="T0" fmla="*/ 0 w 3000"/>
              <a:gd name="T1" fmla="*/ 0 h 595"/>
              <a:gd name="T2" fmla="*/ 1668 w 3000"/>
              <a:gd name="T3" fmla="*/ 564 h 595"/>
              <a:gd name="T4" fmla="*/ 3000 w 3000"/>
              <a:gd name="T5" fmla="*/ 186 h 595"/>
              <a:gd name="T6" fmla="*/ 3000 w 3000"/>
              <a:gd name="T7" fmla="*/ 6 h 595"/>
              <a:gd name="T8" fmla="*/ 0 w 3000"/>
              <a:gd name="T9" fmla="*/ 0 h 595"/>
              <a:gd name="T10" fmla="*/ 0 w 3000"/>
              <a:gd name="T11" fmla="*/ 0 h 595"/>
              <a:gd name="T12" fmla="*/ 3000 w 3000"/>
              <a:gd name="T13" fmla="*/ 595 h 595"/>
            </a:gdLst>
            <a:ahLst/>
            <a:cxnLst>
              <a:cxn ang="0">
                <a:pos x="T0" y="T1"/>
              </a:cxn>
              <a:cxn ang="0">
                <a:pos x="T2" y="T3"/>
              </a:cxn>
              <a:cxn ang="0">
                <a:pos x="T4" y="T5"/>
              </a:cxn>
              <a:cxn ang="0">
                <a:pos x="T6" y="T7"/>
              </a:cxn>
              <a:cxn ang="0">
                <a:pos x="T8" y="T9"/>
              </a:cxn>
            </a:cxnLst>
            <a:rect l="T10" t="T11" r="T12" b="T13"/>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9BE5"/>
              </a:gs>
              <a:gs pos="100000">
                <a:srgbClr val="00ADB6">
                  <a:alpha val="45000"/>
                </a:srgbClr>
              </a:gs>
            </a:gsLst>
            <a:lin ang="5400000" scaled="1"/>
          </a:gradFill>
          <a:ln w="9525">
            <a:noFill/>
            <a:round/>
            <a:headEnd/>
            <a:tailEnd/>
          </a:ln>
          <a:effectLst/>
        </p:spPr>
        <p:txBody>
          <a:bodyPr wrap="none" anchor="ctr"/>
          <a:lstStyle/>
          <a:p>
            <a:pPr>
              <a:buFont typeface="Times New Roman" pitchFamily="16" charset="0"/>
              <a:buNone/>
              <a:defRPr/>
            </a:pPr>
            <a:endParaRPr lang="en-US"/>
          </a:p>
        </p:txBody>
      </p:sp>
      <p:sp>
        <p:nvSpPr>
          <p:cNvPr id="2054" name="Rectangle 5"/>
          <p:cNvSpPr>
            <a:spLocks noGrp="1" noChangeArrowheads="1"/>
          </p:cNvSpPr>
          <p:nvPr>
            <p:ph type="title"/>
          </p:nvPr>
        </p:nvSpPr>
        <p:spPr bwMode="auto">
          <a:xfrm>
            <a:off x="457200" y="269875"/>
            <a:ext cx="8224838"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46800" rIns="0" bIns="0" numCol="1" anchor="b" anchorCtr="0" compatLnSpc="1">
            <a:prstTxWarp prst="textNoShape">
              <a:avLst/>
            </a:prstTxWarp>
          </a:bodyPr>
          <a:lstStyle/>
          <a:p>
            <a:pPr lvl="0"/>
            <a:r>
              <a:rPr lang="en-GB" smtClean="0"/>
              <a:t>Для правки текста заголовка щелкните мышью</a:t>
            </a:r>
          </a:p>
        </p:txBody>
      </p:sp>
      <p:sp>
        <p:nvSpPr>
          <p:cNvPr id="2055" name="Rectangle 6"/>
          <p:cNvSpPr>
            <a:spLocks noGrp="1" noChangeArrowheads="1"/>
          </p:cNvSpPr>
          <p:nvPr>
            <p:ph type="body" idx="1"/>
          </p:nvPr>
        </p:nvSpPr>
        <p:spPr bwMode="auto">
          <a:xfrm>
            <a:off x="457200" y="1935163"/>
            <a:ext cx="8224838"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 name="Rectangle 7"/>
          <p:cNvSpPr>
            <a:spLocks noGrp="1" noChangeArrowheads="1"/>
          </p:cNvSpPr>
          <p:nvPr>
            <p:ph type="dt"/>
          </p:nvPr>
        </p:nvSpPr>
        <p:spPr bwMode="auto">
          <a:xfrm>
            <a:off x="457200" y="6356350"/>
            <a:ext cx="2128838" cy="36036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Font typeface="Times New Roman" pitchFamily="16" charset="0"/>
              <a:buNone/>
              <a:tabLst>
                <a:tab pos="723900" algn="l"/>
                <a:tab pos="1447800" algn="l"/>
              </a:tabLst>
              <a:defRPr sz="1200">
                <a:solidFill>
                  <a:srgbClr val="D1EAEE"/>
                </a:solidFill>
                <a:latin typeface="Times New Roman" pitchFamily="16" charset="0"/>
              </a:defRPr>
            </a:lvl1pPr>
          </a:lstStyle>
          <a:p>
            <a:pPr>
              <a:defRPr/>
            </a:pPr>
            <a:r>
              <a:rPr lang="tr-TR"/>
              <a:t>02/02/17</a:t>
            </a:r>
          </a:p>
        </p:txBody>
      </p:sp>
      <p:sp>
        <p:nvSpPr>
          <p:cNvPr id="2056" name="Text Box 8"/>
          <p:cNvSpPr txBox="1">
            <a:spLocks noChangeArrowheads="1"/>
          </p:cNvSpPr>
          <p:nvPr/>
        </p:nvSpPr>
        <p:spPr bwMode="auto">
          <a:xfrm>
            <a:off x="2667000" y="6356350"/>
            <a:ext cx="3352800" cy="365125"/>
          </a:xfrm>
          <a:prstGeom prst="rect">
            <a:avLst/>
          </a:prstGeom>
          <a:noFill/>
          <a:ln w="9525">
            <a:noFill/>
            <a:round/>
            <a:headEnd/>
            <a:tailEnd/>
          </a:ln>
          <a:effectLst/>
        </p:spPr>
        <p:txBody>
          <a:bodyPr wrap="none" anchor="ctr"/>
          <a:lstStyle/>
          <a:p>
            <a:pPr>
              <a:buFont typeface="Times New Roman" pitchFamily="16" charset="0"/>
              <a:buNone/>
              <a:defRPr/>
            </a:pPr>
            <a:endParaRPr lang="en-US"/>
          </a:p>
        </p:txBody>
      </p:sp>
      <p:sp>
        <p:nvSpPr>
          <p:cNvPr id="2057" name="Rectangle 9"/>
          <p:cNvSpPr>
            <a:spLocks noGrp="1" noChangeArrowheads="1"/>
          </p:cNvSpPr>
          <p:nvPr>
            <p:ph type="sldNum"/>
          </p:nvPr>
        </p:nvSpPr>
        <p:spPr bwMode="auto">
          <a:xfrm>
            <a:off x="8077200" y="6356350"/>
            <a:ext cx="604838" cy="36036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defRPr sz="1200">
                <a:solidFill>
                  <a:srgbClr val="D1EAEE"/>
                </a:solidFill>
                <a:latin typeface="Times New Roman" pitchFamily="16" charset="0"/>
              </a:defRPr>
            </a:lvl1pPr>
          </a:lstStyle>
          <a:p>
            <a:pPr>
              <a:defRPr/>
            </a:pPr>
            <a:fld id="{2EB1F60E-B95C-4257-94F3-038B36334380}"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9pPr>
    </p:titleStyle>
    <p:bodyStyle>
      <a:lvl1pPr marL="342900" indent="-342900" algn="l" defTabSz="449263" rtl="0" eaLnBrk="0" fontAlgn="base" hangingPunct="0">
        <a:spcBef>
          <a:spcPts val="650"/>
        </a:spcBef>
        <a:spcAft>
          <a:spcPct val="0"/>
        </a:spcAft>
        <a:buClr>
          <a:srgbClr val="000000"/>
        </a:buClr>
        <a:buSzPct val="100000"/>
        <a:buFont typeface="Times New Roman" pitchFamily="18" charset="0"/>
        <a:buChar char="•"/>
        <a:defRPr sz="2600">
          <a:solidFill>
            <a:srgbClr val="FFFFFF"/>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FFFFFF"/>
          </a:solidFill>
          <a:latin typeface="+mn-lt"/>
          <a:cs typeface="+mn-cs"/>
        </a:defRPr>
      </a:lvl2pPr>
      <a:lvl3pPr marL="1143000" indent="-228600" algn="l" defTabSz="449263" rtl="0" eaLnBrk="0" fontAlgn="base" hangingPunct="0">
        <a:spcBef>
          <a:spcPts val="525"/>
        </a:spcBef>
        <a:spcAft>
          <a:spcPct val="0"/>
        </a:spcAft>
        <a:buClr>
          <a:srgbClr val="000000"/>
        </a:buClr>
        <a:buSzPct val="100000"/>
        <a:buFont typeface="Times New Roman" pitchFamily="18" charset="0"/>
        <a:buChar char="•"/>
        <a:defRPr sz="2100">
          <a:solidFill>
            <a:srgbClr val="FFFFFF"/>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FFFFFF"/>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FFFFFF"/>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file:///\\upload.wikimedia.org\wikipedia\en\8\85\European_Court_of_Human_Rights_logo.sv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
          <p:cNvGrpSpPr>
            <a:grpSpLocks/>
          </p:cNvGrpSpPr>
          <p:nvPr/>
        </p:nvGrpSpPr>
        <p:grpSpPr bwMode="auto">
          <a:xfrm>
            <a:off x="133350" y="2206625"/>
            <a:ext cx="8801100" cy="657225"/>
            <a:chOff x="84" y="1390"/>
            <a:chExt cx="5544" cy="414"/>
          </a:xfrm>
        </p:grpSpPr>
        <p:pic>
          <p:nvPicPr>
            <p:cNvPr id="30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 y="1390"/>
              <a:ext cx="5545"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79" name="Text Box 3"/>
            <p:cNvSpPr txBox="1">
              <a:spLocks noChangeArrowheads="1"/>
            </p:cNvSpPr>
            <p:nvPr/>
          </p:nvSpPr>
          <p:spPr bwMode="auto">
            <a:xfrm>
              <a:off x="84" y="1390"/>
              <a:ext cx="5545"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3075" name="Text Box 4"/>
          <p:cNvSpPr txBox="1">
            <a:spLocks noChangeArrowheads="1"/>
          </p:cNvSpPr>
          <p:nvPr/>
        </p:nvSpPr>
        <p:spPr bwMode="auto">
          <a:xfrm>
            <a:off x="360363" y="2901950"/>
            <a:ext cx="8640762" cy="533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1836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lnSpc>
                <a:spcPct val="90000"/>
              </a:lnSpc>
              <a:spcBef>
                <a:spcPts val="550"/>
              </a:spcBef>
            </a:pPr>
            <a:endParaRPr lang="en-US" sz="2200" b="1">
              <a:solidFill>
                <a:srgbClr val="FFFF00"/>
              </a:solidFill>
              <a:latin typeface="Constantia" pitchFamily="18" charset="0"/>
            </a:endParaRPr>
          </a:p>
          <a:p>
            <a:pPr algn="ctr" eaLnBrk="1" hangingPunct="1">
              <a:lnSpc>
                <a:spcPct val="90000"/>
              </a:lnSpc>
              <a:spcBef>
                <a:spcPts val="550"/>
              </a:spcBef>
            </a:pPr>
            <a:endParaRPr lang="en-US" sz="2200" b="1">
              <a:solidFill>
                <a:srgbClr val="FFFF00"/>
              </a:solidFill>
              <a:latin typeface="Constantia" pitchFamily="18" charset="0"/>
            </a:endParaRPr>
          </a:p>
          <a:p>
            <a:pPr eaLnBrk="1" hangingPunct="1">
              <a:lnSpc>
                <a:spcPct val="90000"/>
              </a:lnSpc>
              <a:spcBef>
                <a:spcPts val="550"/>
              </a:spcBef>
            </a:pPr>
            <a:endParaRPr lang="en-US" sz="2200" b="1">
              <a:solidFill>
                <a:srgbClr val="FFFF00"/>
              </a:solidFill>
              <a:latin typeface="Constantia" pitchFamily="18" charset="0"/>
            </a:endParaRPr>
          </a:p>
          <a:p>
            <a:pPr eaLnBrk="1" hangingPunct="1">
              <a:lnSpc>
                <a:spcPct val="90000"/>
              </a:lnSpc>
              <a:spcBef>
                <a:spcPts val="550"/>
              </a:spcBef>
            </a:pPr>
            <a:r>
              <a:rPr lang="en-US" sz="2200">
                <a:solidFill>
                  <a:srgbClr val="FFFF00"/>
                </a:solidFill>
                <a:latin typeface="Constantia" pitchFamily="18" charset="0"/>
              </a:rPr>
              <a:t>                          </a:t>
            </a:r>
          </a:p>
          <a:p>
            <a:pPr eaLnBrk="1" hangingPunct="1">
              <a:lnSpc>
                <a:spcPct val="90000"/>
              </a:lnSpc>
              <a:spcBef>
                <a:spcPts val="550"/>
              </a:spcBef>
            </a:pPr>
            <a:endParaRPr lang="en-US" sz="2200">
              <a:solidFill>
                <a:srgbClr val="FFFF00"/>
              </a:solidFill>
              <a:latin typeface="Constantia" pitchFamily="18" charset="0"/>
            </a:endParaRPr>
          </a:p>
          <a:p>
            <a:pPr algn="r" eaLnBrk="1" hangingPunct="1">
              <a:lnSpc>
                <a:spcPct val="90000"/>
              </a:lnSpc>
              <a:spcBef>
                <a:spcPts val="550"/>
              </a:spcBef>
            </a:pPr>
            <a:endParaRPr lang="en-US" sz="2200">
              <a:solidFill>
                <a:srgbClr val="FFFF00"/>
              </a:solidFill>
              <a:latin typeface="Constantia" pitchFamily="18" charset="0"/>
            </a:endParaRPr>
          </a:p>
          <a:p>
            <a:pPr algn="r" eaLnBrk="1" hangingPunct="1">
              <a:lnSpc>
                <a:spcPct val="90000"/>
              </a:lnSpc>
              <a:spcBef>
                <a:spcPts val="550"/>
              </a:spcBef>
            </a:pPr>
            <a:endParaRPr lang="en-US" sz="2400">
              <a:solidFill>
                <a:srgbClr val="FFFFFF"/>
              </a:solidFill>
              <a:latin typeface="Constantia" pitchFamily="18" charset="0"/>
            </a:endParaRPr>
          </a:p>
          <a:p>
            <a:pPr algn="r" eaLnBrk="1" hangingPunct="1">
              <a:lnSpc>
                <a:spcPct val="90000"/>
              </a:lnSpc>
              <a:spcBef>
                <a:spcPts val="550"/>
              </a:spcBef>
            </a:pPr>
            <a:r>
              <a:rPr lang="en-US" sz="2400">
                <a:solidFill>
                  <a:srgbClr val="FFFFFF"/>
                </a:solidFill>
                <a:latin typeface="Constantia" pitchFamily="18" charset="0"/>
              </a:rPr>
              <a:t>Sənan Hacıyev</a:t>
            </a:r>
          </a:p>
          <a:p>
            <a:pPr algn="r" eaLnBrk="1" hangingPunct="1">
              <a:lnSpc>
                <a:spcPct val="90000"/>
              </a:lnSpc>
              <a:spcBef>
                <a:spcPts val="550"/>
              </a:spcBef>
            </a:pPr>
            <a:r>
              <a:rPr lang="en-US" sz="2400">
                <a:solidFill>
                  <a:srgbClr val="FFFFFF"/>
                </a:solidFill>
                <a:latin typeface="Constantia" pitchFamily="18" charset="0"/>
              </a:rPr>
              <a:t>Bakı Apellyasiya Məhkəməsinin hakimi</a:t>
            </a:r>
          </a:p>
          <a:p>
            <a:pPr algn="r" eaLnBrk="1" hangingPunct="1">
              <a:lnSpc>
                <a:spcPct val="90000"/>
              </a:lnSpc>
              <a:spcBef>
                <a:spcPts val="600"/>
              </a:spcBef>
            </a:pPr>
            <a:r>
              <a:rPr lang="en-US" sz="2400">
                <a:solidFill>
                  <a:srgbClr val="FFFFFF"/>
                </a:solidFill>
                <a:latin typeface="Times New Roman" pitchFamily="18" charset="0"/>
                <a:cs typeface="Times New Roman" pitchFamily="18" charset="0"/>
              </a:rPr>
              <a:t>2017 </a:t>
            </a:r>
          </a:p>
          <a:p>
            <a:pPr eaLnBrk="1" hangingPunct="1">
              <a:lnSpc>
                <a:spcPct val="90000"/>
              </a:lnSpc>
              <a:spcBef>
                <a:spcPts val="550"/>
              </a:spcBef>
            </a:pPr>
            <a:endParaRPr lang="en-US" sz="2200">
              <a:solidFill>
                <a:srgbClr val="FFFF00"/>
              </a:solidFill>
              <a:latin typeface="Constantia" pitchFamily="18" charset="0"/>
            </a:endParaRPr>
          </a:p>
          <a:p>
            <a:pPr eaLnBrk="1" hangingPunct="1">
              <a:lnSpc>
                <a:spcPct val="90000"/>
              </a:lnSpc>
              <a:spcBef>
                <a:spcPts val="550"/>
              </a:spcBef>
            </a:pPr>
            <a:endParaRPr lang="en-US" sz="2200">
              <a:solidFill>
                <a:srgbClr val="FFFF00"/>
              </a:solidFill>
              <a:latin typeface="Constantia" pitchFamily="18" charset="0"/>
            </a:endParaRPr>
          </a:p>
          <a:p>
            <a:pPr eaLnBrk="1" hangingPunct="1">
              <a:lnSpc>
                <a:spcPct val="90000"/>
              </a:lnSpc>
              <a:spcBef>
                <a:spcPts val="550"/>
              </a:spcBef>
            </a:pPr>
            <a:endParaRPr lang="en-US" sz="2200">
              <a:solidFill>
                <a:srgbClr val="FFFF00"/>
              </a:solidFill>
              <a:latin typeface="Constantia" pitchFamily="18" charset="0"/>
            </a:endParaRPr>
          </a:p>
          <a:p>
            <a:pPr eaLnBrk="1" hangingPunct="1">
              <a:lnSpc>
                <a:spcPct val="90000"/>
              </a:lnSpc>
              <a:spcBef>
                <a:spcPts val="550"/>
              </a:spcBef>
            </a:pPr>
            <a:endParaRPr lang="en-US" sz="2200">
              <a:solidFill>
                <a:srgbClr val="FFFF00"/>
              </a:solidFill>
              <a:latin typeface="Constantia" pitchFamily="18" charset="0"/>
            </a:endParaRPr>
          </a:p>
        </p:txBody>
      </p:sp>
      <p:sp>
        <p:nvSpPr>
          <p:cNvPr id="3076" name="Rectangle 5"/>
          <p:cNvSpPr>
            <a:spLocks noChangeArrowheads="1"/>
          </p:cNvSpPr>
          <p:nvPr/>
        </p:nvSpPr>
        <p:spPr bwMode="auto">
          <a:xfrm>
            <a:off x="539750" y="657225"/>
            <a:ext cx="8099425"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400" b="1">
                <a:solidFill>
                  <a:srgbClr val="FFFFFF"/>
                </a:solidFill>
                <a:latin typeface="Times New Roman" pitchFamily="18" charset="0"/>
                <a:cs typeface="Times New Roman" pitchFamily="18" charset="0"/>
              </a:rPr>
              <a:t>Avropa Konvensiyasının</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400" b="1">
                <a:solidFill>
                  <a:srgbClr val="FFFFFF"/>
                </a:solidFill>
                <a:latin typeface="Times New Roman" pitchFamily="18" charset="0"/>
                <a:cs typeface="Times New Roman" pitchFamily="18" charset="0"/>
              </a:rPr>
              <a:t>1 saylı Protokolunun</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400" b="1">
                <a:solidFill>
                  <a:srgbClr val="FFFFFF"/>
                </a:solidFill>
                <a:latin typeface="Times New Roman" pitchFamily="18" charset="0"/>
                <a:cs typeface="Times New Roman" pitchFamily="18" charset="0"/>
              </a:rPr>
              <a:t>1-ci maddəsi altında 3 norma </a:t>
            </a:r>
          </a:p>
        </p:txBody>
      </p:sp>
      <p:pic>
        <p:nvPicPr>
          <p:cNvPr id="3077" name="Picture 6">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9363" y="3419475"/>
            <a:ext cx="3894137" cy="145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68313" y="263525"/>
            <a:ext cx="8229600"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KOMPENSASİYA</a:t>
            </a:r>
          </a:p>
        </p:txBody>
      </p:sp>
      <p:sp>
        <p:nvSpPr>
          <p:cNvPr id="12291" name="Text Box 2"/>
          <p:cNvSpPr txBox="1">
            <a:spLocks noChangeArrowheads="1"/>
          </p:cNvSpPr>
          <p:nvPr/>
        </p:nvSpPr>
        <p:spPr bwMode="auto">
          <a:xfrm>
            <a:off x="457200" y="900113"/>
            <a:ext cx="8229600" cy="548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spcBef>
                <a:spcPts val="650"/>
              </a:spcBef>
            </a:pPr>
            <a:endParaRPr lang="az-Latn-AZ" sz="2400" b="1">
              <a:solidFill>
                <a:srgbClr val="FFFFFF"/>
              </a:solidFill>
              <a:latin typeface="Times New Roman" pitchFamily="18" charset="0"/>
            </a:endParaRPr>
          </a:p>
          <a:p>
            <a:pPr algn="just" eaLnBrk="1" hangingPunct="1">
              <a:spcBef>
                <a:spcPts val="650"/>
              </a:spcBef>
            </a:pPr>
            <a:r>
              <a:rPr lang="az-Latn-AZ" sz="2400" b="1">
                <a:solidFill>
                  <a:srgbClr val="FFFFFF"/>
                </a:solidFill>
                <a:latin typeface="Times New Roman" pitchFamily="18" charset="0"/>
              </a:rPr>
              <a:t>1 saylı Protokolun 1-ci maddəsində konkret olaraq nəzərdə tutulmasa da mütənasiblik prinsipinin qiymətləndirmə meyyarına aiddir. </a:t>
            </a:r>
          </a:p>
          <a:p>
            <a:pPr eaLnBrk="1" hangingPunct="1">
              <a:spcBef>
                <a:spcPts val="650"/>
              </a:spcBef>
            </a:pPr>
            <a:endParaRPr lang="az-Latn-AZ" sz="2400" b="1">
              <a:solidFill>
                <a:srgbClr val="FFFFFF"/>
              </a:solidFill>
              <a:latin typeface="Times New Roman" pitchFamily="18" charset="0"/>
            </a:endParaRPr>
          </a:p>
          <a:p>
            <a:pPr eaLnBrk="1" hangingPunct="1">
              <a:spcBef>
                <a:spcPts val="650"/>
              </a:spcBef>
            </a:pPr>
            <a:r>
              <a:rPr lang="az-Latn-AZ" sz="2400" b="1" i="1">
                <a:solidFill>
                  <a:srgbClr val="FFFFFF"/>
                </a:solidFill>
                <a:latin typeface="Times New Roman" pitchFamily="18" charset="0"/>
              </a:rPr>
              <a:t>Şasanyu Fransaya qarşı  - </a:t>
            </a:r>
            <a:r>
              <a:rPr lang="az-Latn-AZ" sz="2400" i="1">
                <a:solidFill>
                  <a:srgbClr val="FFFFFF"/>
                </a:solidFill>
                <a:latin typeface="Times New Roman" pitchFamily="18" charset="0"/>
              </a:rPr>
              <a:t>heyvanların müdafiəsi cəmiyyətinin üzvlərinin digər torpaqlarda ov imkanının verilməsi məhrum olduqları hüquqa görə ədalətli kompensasiya hesab edilə bilməz. </a:t>
            </a:r>
          </a:p>
          <a:p>
            <a:pPr eaLnBrk="1" hangingPunct="1">
              <a:spcBef>
                <a:spcPts val="650"/>
              </a:spcBef>
            </a:pPr>
            <a:r>
              <a:rPr lang="az-Latn-AZ" sz="2400" b="1">
                <a:solidFill>
                  <a:srgbClr val="FFFFFF"/>
                </a:solidFill>
                <a:latin typeface="Times New Roman" pitchFamily="18" charset="0"/>
              </a:rPr>
              <a:t>  </a:t>
            </a:r>
          </a:p>
          <a:p>
            <a:pPr algn="just" eaLnBrk="1" hangingPunct="1">
              <a:spcBef>
                <a:spcPts val="650"/>
              </a:spcBef>
            </a:pPr>
            <a:r>
              <a:rPr lang="az-Latn-AZ" sz="2400" b="1">
                <a:solidFill>
                  <a:srgbClr val="FFFFFF"/>
                </a:solidFill>
                <a:latin typeface="Times New Roman" pitchFamily="18" charset="0"/>
              </a:rPr>
              <a:t>-Litqou Birləşmiş Krallığa qarşı iş </a:t>
            </a:r>
            <a:r>
              <a:rPr lang="az-Latn-AZ" sz="2400" i="1">
                <a:solidFill>
                  <a:srgbClr val="FFFFFF"/>
                </a:solidFill>
                <a:latin typeface="Times New Roman" pitchFamily="18" charset="0"/>
              </a:rPr>
              <a:t>– gəmiqayırma və təyyarəquraşdırma zavodlarının milliləşdirilməsi zamanı dövlətin iqtisadi islahatların həyata keçirilməsi və cəmiyyətin maraqları naminə tam kompensasiyanın olmamasının mümkünlüyü </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r>
              <a:rPr lang="en-US">
                <a:solidFill>
                  <a:srgbClr val="000000"/>
                </a:solidFill>
              </a:rPr>
              <a:t>9</a:t>
            </a:r>
          </a:p>
        </p:txBody>
      </p:sp>
      <p:sp>
        <p:nvSpPr>
          <p:cNvPr id="13315" name="Text Box 2"/>
          <p:cNvSpPr txBox="1">
            <a:spLocks noChangeArrowheads="1"/>
          </p:cNvSpPr>
          <p:nvPr/>
        </p:nvSpPr>
        <p:spPr bwMode="auto">
          <a:xfrm>
            <a:off x="468313" y="263525"/>
            <a:ext cx="8229600"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ru-RU" sz="4400" b="1">
                <a:solidFill>
                  <a:srgbClr val="FFFF00"/>
                </a:solidFill>
                <a:latin typeface="Times New Roman" pitchFamily="18" charset="0"/>
              </a:rPr>
              <a:t>HÜQUQ MÜƏYYƏNLİYİ PRİNSİPİ</a:t>
            </a:r>
          </a:p>
        </p:txBody>
      </p:sp>
      <p:sp>
        <p:nvSpPr>
          <p:cNvPr id="13316" name="Text Box 3"/>
          <p:cNvSpPr txBox="1">
            <a:spLocks noChangeArrowheads="1"/>
          </p:cNvSpPr>
          <p:nvPr/>
        </p:nvSpPr>
        <p:spPr bwMode="auto">
          <a:xfrm>
            <a:off x="457200" y="1619250"/>
            <a:ext cx="8229600" cy="470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1pPr>
            <a:lvl2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2pPr>
            <a:lvl3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3pPr>
            <a:lvl4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4pPr>
            <a:lvl5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9pPr>
          </a:lstStyle>
          <a:p>
            <a:pPr eaLnBrk="1" hangingPunct="1">
              <a:lnSpc>
                <a:spcPct val="90000"/>
              </a:lnSpc>
              <a:spcBef>
                <a:spcPts val="700"/>
              </a:spcBef>
            </a:pPr>
            <a:r>
              <a:rPr lang="az-Latn-AZ" sz="2800" b="1" u="sng">
                <a:solidFill>
                  <a:srgbClr val="FFFFFF"/>
                </a:solidFill>
                <a:latin typeface="Times New Roman" pitchFamily="18" charset="0"/>
              </a:rPr>
              <a:t>QANUN MÖVCUD OLMALIDIR:</a:t>
            </a:r>
          </a:p>
          <a:p>
            <a:pPr algn="just" eaLnBrk="1" hangingPunct="1">
              <a:lnSpc>
                <a:spcPct val="90000"/>
              </a:lnSpc>
              <a:spcBef>
                <a:spcPts val="500"/>
              </a:spcBef>
            </a:pPr>
            <a:r>
              <a:rPr lang="az-Latn-AZ" sz="2000" i="1">
                <a:solidFill>
                  <a:srgbClr val="FFFFFF"/>
                </a:solidFill>
                <a:latin typeface="Times New Roman" pitchFamily="18" charset="0"/>
              </a:rPr>
              <a:t>Beynəlxalq sənədlər, Qanunlar və digər normativ-hüquqi, habelə normativ xarakterli aktlar, təlimatlar, qaydalar, Konstitusiya Məhkəməsinin qərarları, Ali Məhkəmənin Plenum qərarları və s.;</a:t>
            </a:r>
          </a:p>
          <a:p>
            <a:pPr eaLnBrk="1" hangingPunct="1">
              <a:lnSpc>
                <a:spcPct val="90000"/>
              </a:lnSpc>
              <a:spcBef>
                <a:spcPts val="250"/>
              </a:spcBef>
            </a:pPr>
            <a:endParaRPr lang="az-Latn-AZ" sz="1000">
              <a:solidFill>
                <a:srgbClr val="FFFFFF"/>
              </a:solidFill>
              <a:latin typeface="Times New Roman" pitchFamily="18" charset="0"/>
            </a:endParaRPr>
          </a:p>
          <a:p>
            <a:pPr algn="just" eaLnBrk="1" hangingPunct="1">
              <a:lnSpc>
                <a:spcPct val="90000"/>
              </a:lnSpc>
              <a:spcBef>
                <a:spcPts val="700"/>
              </a:spcBef>
            </a:pPr>
            <a:r>
              <a:rPr lang="az-Latn-AZ" sz="2800" b="1" u="sng">
                <a:solidFill>
                  <a:srgbClr val="FFFFFF"/>
                </a:solidFill>
                <a:latin typeface="Times New Roman" pitchFamily="18" charset="0"/>
              </a:rPr>
              <a:t>MÖVCUD QANUN KEYFIYYƏTLI OLMALIDIR:</a:t>
            </a:r>
          </a:p>
          <a:p>
            <a:pPr algn="just" eaLnBrk="1" hangingPunct="1">
              <a:lnSpc>
                <a:spcPct val="90000"/>
              </a:lnSpc>
              <a:spcBef>
                <a:spcPts val="500"/>
              </a:spcBef>
            </a:pPr>
            <a:r>
              <a:rPr lang="az-Latn-AZ" sz="2000">
                <a:solidFill>
                  <a:srgbClr val="FFFFFF"/>
                </a:solidFill>
                <a:latin typeface="Times New Roman" pitchFamily="18" charset="0"/>
              </a:rPr>
              <a:t>ÇATIMLI OLMALIDIR </a:t>
            </a:r>
            <a:r>
              <a:rPr lang="az-Latn-AZ" sz="2000" i="1">
                <a:solidFill>
                  <a:srgbClr val="FFFFFF"/>
                </a:solidFill>
                <a:latin typeface="Times New Roman" pitchFamily="18" charset="0"/>
              </a:rPr>
              <a:t>(rəsmi şəkildə dərc edilməlidir )</a:t>
            </a:r>
          </a:p>
          <a:p>
            <a:pPr algn="just" eaLnBrk="1" hangingPunct="1">
              <a:lnSpc>
                <a:spcPct val="90000"/>
              </a:lnSpc>
              <a:spcBef>
                <a:spcPts val="500"/>
              </a:spcBef>
            </a:pPr>
            <a:r>
              <a:rPr lang="az-Latn-AZ" sz="2000">
                <a:solidFill>
                  <a:srgbClr val="FFFFFF"/>
                </a:solidFill>
                <a:latin typeface="Times New Roman" pitchFamily="18" charset="0"/>
              </a:rPr>
              <a:t>AYDIN OLMALIDIR </a:t>
            </a:r>
            <a:r>
              <a:rPr lang="az-Latn-AZ" sz="2000" i="1">
                <a:solidFill>
                  <a:srgbClr val="FFFFFF"/>
                </a:solidFill>
                <a:latin typeface="Times New Roman" pitchFamily="18" charset="0"/>
              </a:rPr>
              <a:t>(aidiyyəti orqanların diskresion səlahiyyətləri nəzərə alınmaqla normaları mümkün qədər dəqiq və anlaşılan olmalıdır)</a:t>
            </a:r>
          </a:p>
          <a:p>
            <a:pPr algn="just" eaLnBrk="1" hangingPunct="1">
              <a:lnSpc>
                <a:spcPct val="90000"/>
              </a:lnSpc>
              <a:spcBef>
                <a:spcPts val="500"/>
              </a:spcBef>
            </a:pPr>
            <a:r>
              <a:rPr lang="az-Latn-AZ" sz="2000">
                <a:solidFill>
                  <a:srgbClr val="FFFFFF"/>
                </a:solidFill>
                <a:latin typeface="Times New Roman" pitchFamily="18" charset="0"/>
              </a:rPr>
              <a:t>DOĞURA BILƏCƏYI NƏTICƏLƏRI ÖNCƏDƏN GÖRMƏ IMKANINI VERMƏLIDIR (</a:t>
            </a:r>
            <a:r>
              <a:rPr lang="az-Latn-AZ" sz="2000" i="1">
                <a:solidFill>
                  <a:srgbClr val="FFFFFF"/>
                </a:solidFill>
                <a:latin typeface="Times New Roman" pitchFamily="18" charset="0"/>
              </a:rPr>
              <a:t>aidiyyəti orqanların diskresion səlahiyyətləri nəzərə alınmaqla</a:t>
            </a:r>
            <a:r>
              <a:rPr lang="az-Latn-AZ" sz="2000">
                <a:solidFill>
                  <a:srgbClr val="FFFFFF"/>
                </a:solidFill>
                <a:latin typeface="Times New Roman" pitchFamily="18" charset="0"/>
              </a:rPr>
              <a:t> </a:t>
            </a:r>
            <a:r>
              <a:rPr lang="az-Latn-AZ" sz="2000" i="1">
                <a:solidFill>
                  <a:srgbClr val="FFFFFF"/>
                </a:solidFill>
                <a:latin typeface="Times New Roman" pitchFamily="18" charset="0"/>
              </a:rPr>
              <a:t>nəzarət mexanizmlərinin mövcudluğu)</a:t>
            </a:r>
          </a:p>
          <a:p>
            <a:pPr algn="just" eaLnBrk="1" hangingPunct="1">
              <a:lnSpc>
                <a:spcPct val="90000"/>
              </a:lnSpc>
              <a:spcBef>
                <a:spcPts val="500"/>
              </a:spcBef>
            </a:pPr>
            <a:endParaRPr lang="az-Latn-AZ" sz="1200" i="1">
              <a:solidFill>
                <a:srgbClr val="FFFFFF"/>
              </a:solidFill>
              <a:latin typeface="Times New Roman" pitchFamily="18" charset="0"/>
            </a:endParaRPr>
          </a:p>
          <a:p>
            <a:pPr algn="just" eaLnBrk="1" hangingPunct="1">
              <a:lnSpc>
                <a:spcPct val="90000"/>
              </a:lnSpc>
              <a:spcBef>
                <a:spcPts val="500"/>
              </a:spcBef>
            </a:pPr>
            <a:r>
              <a:rPr lang="az-Latn-AZ" sz="2400" b="1" i="1">
                <a:solidFill>
                  <a:srgbClr val="FFFFFF"/>
                </a:solidFill>
                <a:latin typeface="Times New Roman" pitchFamily="18" charset="0"/>
              </a:rPr>
              <a:t>Xetrix Fransaya qarşı</a:t>
            </a:r>
            <a:r>
              <a:rPr lang="az-Latn-AZ" sz="2000" i="1">
                <a:solidFill>
                  <a:srgbClr val="FFFFFF"/>
                </a:solidFill>
                <a:latin typeface="Times New Roman" pitchFamily="18" charset="0"/>
              </a:rPr>
              <a:t>  - vergilərin təminatı məqsədi ilə satınalmaqda üstünlük hüququnun tətbiqi (gözlənilən olmamışdır, mübahisələndirmək imkanı olmamışdır, sui-istifadədən sığortalanmamışdır)</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179388" y="179388"/>
            <a:ext cx="8820150" cy="878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1836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just" eaLnBrk="1" hangingPunct="1">
              <a:spcBef>
                <a:spcPts val="650"/>
              </a:spcBef>
            </a:pPr>
            <a:r>
              <a:rPr lang="az-Latn-AZ" sz="4400">
                <a:solidFill>
                  <a:srgbClr val="FFFF00"/>
                </a:solidFill>
                <a:latin typeface="Times New Roman" pitchFamily="18" charset="0"/>
              </a:rPr>
              <a:t>POZUNTUNUN YOXLANILMASI</a:t>
            </a:r>
          </a:p>
          <a:p>
            <a:pPr algn="just" eaLnBrk="1"/>
            <a:endParaRPr lang="az-Latn-AZ" sz="2400" b="1">
              <a:solidFill>
                <a:srgbClr val="FFFFFF"/>
              </a:solidFill>
              <a:latin typeface="Times New Roman" pitchFamily="18" charset="0"/>
            </a:endParaRPr>
          </a:p>
          <a:p>
            <a:pPr algn="just" eaLnBrk="1"/>
            <a:r>
              <a:rPr lang="az-Latn-AZ" sz="2400" b="1">
                <a:solidFill>
                  <a:srgbClr val="FFFFFF"/>
                </a:solidFill>
                <a:latin typeface="Times New Roman" pitchFamily="18" charset="0"/>
              </a:rPr>
              <a:t>1.Araşdırılan hüquq 1-ci maddənin mənası baxımından</a:t>
            </a:r>
          </a:p>
          <a:p>
            <a:pPr algn="just" eaLnBrk="1"/>
            <a:r>
              <a:rPr lang="az-Latn-AZ" sz="2400" b="1">
                <a:solidFill>
                  <a:srgbClr val="FFFFFF"/>
                </a:solidFill>
                <a:latin typeface="Times New Roman" pitchFamily="18" charset="0"/>
              </a:rPr>
              <a:t>  mülkiyyət hüququ və ya əmlaka sahiblik hüququ sayıla bilərmi ?</a:t>
            </a:r>
          </a:p>
          <a:p>
            <a:pPr algn="just" eaLnBrk="1"/>
            <a:endParaRPr lang="az-Latn-AZ" sz="600" b="1">
              <a:solidFill>
                <a:srgbClr val="FFFFFF"/>
              </a:solidFill>
              <a:latin typeface="Times New Roman" pitchFamily="18" charset="0"/>
            </a:endParaRPr>
          </a:p>
          <a:p>
            <a:pPr algn="just" eaLnBrk="1"/>
            <a:r>
              <a:rPr lang="az-Latn-AZ" sz="2400" b="1">
                <a:solidFill>
                  <a:srgbClr val="FFFFFF"/>
                </a:solidFill>
                <a:latin typeface="Times New Roman" pitchFamily="18" charset="0"/>
              </a:rPr>
              <a:t>2.Əmlaka sahiblik hüququna müdaxilə baş vermişdirmi ?</a:t>
            </a:r>
          </a:p>
          <a:p>
            <a:pPr algn="just" eaLnBrk="1"/>
            <a:endParaRPr lang="az-Latn-AZ" sz="600" b="1">
              <a:solidFill>
                <a:srgbClr val="FFFFFF"/>
              </a:solidFill>
              <a:latin typeface="Times New Roman" pitchFamily="18" charset="0"/>
            </a:endParaRPr>
          </a:p>
          <a:p>
            <a:pPr algn="just" eaLnBrk="1"/>
            <a:r>
              <a:rPr lang="az-Latn-AZ" sz="2400" b="1">
                <a:solidFill>
                  <a:srgbClr val="FFFFFF"/>
                </a:solidFill>
                <a:latin typeface="Times New Roman" pitchFamily="18" charset="0"/>
              </a:rPr>
              <a:t>  3.Həmin müdaxiləyə 1-ci maddədə müəyyən edilən 3 normanın</a:t>
            </a:r>
          </a:p>
          <a:p>
            <a:pPr algn="just" eaLnBrk="1"/>
            <a:r>
              <a:rPr lang="az-Latn-AZ" sz="2400" b="1">
                <a:solidFill>
                  <a:srgbClr val="FFFFFF"/>
                </a:solidFill>
                <a:latin typeface="Times New Roman" pitchFamily="18" charset="0"/>
              </a:rPr>
              <a:t>     hansının əsasında baxılmalıdır ?</a:t>
            </a:r>
          </a:p>
          <a:p>
            <a:pPr algn="just" eaLnBrk="1"/>
            <a:endParaRPr lang="az-Latn-AZ" sz="600" b="1">
              <a:solidFill>
                <a:srgbClr val="FFFFFF"/>
              </a:solidFill>
              <a:latin typeface="Times New Roman" pitchFamily="18" charset="0"/>
            </a:endParaRPr>
          </a:p>
          <a:p>
            <a:pPr algn="just" eaLnBrk="1"/>
            <a:r>
              <a:rPr lang="az-Latn-AZ" sz="2400" b="1">
                <a:solidFill>
                  <a:srgbClr val="FFFFFF"/>
                </a:solidFill>
                <a:latin typeface="Times New Roman" pitchFamily="18" charset="0"/>
              </a:rPr>
              <a:t>  4.Mülkiyyət hüququna müdaxilə cəmiyyətin maraqlarına xidmət</a:t>
            </a:r>
          </a:p>
          <a:p>
            <a:pPr algn="just" eaLnBrk="1"/>
            <a:r>
              <a:rPr lang="az-Latn-AZ" sz="2400" b="1">
                <a:solidFill>
                  <a:srgbClr val="FFFFFF"/>
                </a:solidFill>
                <a:latin typeface="Times New Roman" pitchFamily="18" charset="0"/>
              </a:rPr>
              <a:t>     edirmi, yəni qanuni məqsəd daşıyırmı ?</a:t>
            </a:r>
          </a:p>
          <a:p>
            <a:pPr algn="just" eaLnBrk="1"/>
            <a:r>
              <a:rPr lang="az-Latn-AZ" sz="600" b="1">
                <a:solidFill>
                  <a:srgbClr val="FFFFFF"/>
                </a:solidFill>
                <a:latin typeface="Times New Roman" pitchFamily="18" charset="0"/>
              </a:rPr>
              <a:t> </a:t>
            </a:r>
          </a:p>
          <a:p>
            <a:pPr algn="just" eaLnBrk="1"/>
            <a:r>
              <a:rPr lang="az-Latn-AZ" sz="2400" b="1">
                <a:solidFill>
                  <a:srgbClr val="FFFFFF"/>
                </a:solidFill>
                <a:latin typeface="Times New Roman" pitchFamily="18" charset="0"/>
              </a:rPr>
              <a:t>5.Müdaxilə qarşıya qoyulan məqsədə mütənasibdirmi ? Həmin</a:t>
            </a:r>
          </a:p>
          <a:p>
            <a:pPr algn="just" eaLnBrk="1"/>
            <a:r>
              <a:rPr lang="az-Latn-AZ" sz="2400" b="1">
                <a:solidFill>
                  <a:srgbClr val="FFFFFF"/>
                </a:solidFill>
                <a:latin typeface="Times New Roman" pitchFamily="18" charset="0"/>
              </a:rPr>
              <a:t>   müdaxilə cəmiyyətin ümumi maraqlarının tələbləri ilə şəxsin əsas</a:t>
            </a:r>
          </a:p>
          <a:p>
            <a:pPr algn="just" eaLnBrk="1"/>
            <a:r>
              <a:rPr lang="az-Latn-AZ" sz="2400" b="1">
                <a:solidFill>
                  <a:srgbClr val="FFFFFF"/>
                </a:solidFill>
                <a:latin typeface="Times New Roman" pitchFamily="18" charset="0"/>
              </a:rPr>
              <a:t>   hüquqlarının müdafiəsi tələbləri arasında ədalətli tarazlığı</a:t>
            </a:r>
          </a:p>
          <a:p>
            <a:pPr algn="just" eaLnBrk="1"/>
            <a:r>
              <a:rPr lang="az-Latn-AZ" sz="2400" b="1">
                <a:solidFill>
                  <a:srgbClr val="FFFFFF"/>
                </a:solidFill>
                <a:latin typeface="Times New Roman" pitchFamily="18" charset="0"/>
              </a:rPr>
              <a:t>   qoruyub saxlayırmı ?</a:t>
            </a:r>
          </a:p>
          <a:p>
            <a:pPr algn="just" eaLnBrk="1"/>
            <a:endParaRPr lang="az-Latn-AZ" sz="600" b="1">
              <a:solidFill>
                <a:srgbClr val="FFFFFF"/>
              </a:solidFill>
              <a:latin typeface="Times New Roman" pitchFamily="18" charset="0"/>
            </a:endParaRPr>
          </a:p>
          <a:p>
            <a:pPr algn="just" eaLnBrk="1"/>
            <a:r>
              <a:rPr lang="az-Latn-AZ" sz="2400" b="1">
                <a:solidFill>
                  <a:srgbClr val="FFFFFF"/>
                </a:solidFill>
                <a:latin typeface="Times New Roman" pitchFamily="18" charset="0"/>
              </a:rPr>
              <a:t>6.Müdaxilə hüquqi müəyyənlik və ya qanunilik prinsipinin tələblərinə cavab verirmi ?</a:t>
            </a:r>
          </a:p>
          <a:p>
            <a:pPr algn="just" eaLnBrk="1" hangingPunct="1">
              <a:spcBef>
                <a:spcPts val="650"/>
              </a:spcBef>
            </a:pPr>
            <a:endParaRPr lang="ru-RU" sz="2400">
              <a:solidFill>
                <a:srgbClr val="FFFFFF"/>
              </a:solidFill>
            </a:endParaRPr>
          </a:p>
          <a:p>
            <a:pPr algn="just" eaLnBrk="1" hangingPunct="1">
              <a:spcBef>
                <a:spcPts val="650"/>
              </a:spcBef>
            </a:pPr>
            <a:endParaRPr lang="ru-RU" sz="2400">
              <a:solidFill>
                <a:srgbClr val="FFFFFF"/>
              </a:solidFill>
            </a:endParaRPr>
          </a:p>
          <a:p>
            <a:pPr algn="just" eaLnBrk="1" hangingPunct="1">
              <a:spcBef>
                <a:spcPts val="650"/>
              </a:spcBef>
            </a:pPr>
            <a:endParaRPr lang="ru-RU" sz="2400">
              <a:solidFill>
                <a:srgbClr val="FFFFFF"/>
              </a:solidFill>
            </a:endParaRPr>
          </a:p>
          <a:p>
            <a:pPr algn="just" eaLnBrk="1" hangingPunct="1">
              <a:spcBef>
                <a:spcPts val="650"/>
              </a:spcBef>
            </a:pPr>
            <a:endParaRPr lang="ru-RU" sz="2400">
              <a:solidFill>
                <a:srgbClr val="FFFFFF"/>
              </a:solidFill>
            </a:endParaRPr>
          </a:p>
          <a:p>
            <a:pPr algn="just" eaLnBrk="1" hangingPunct="1">
              <a:spcBef>
                <a:spcPts val="650"/>
              </a:spcBef>
            </a:pPr>
            <a:endParaRPr lang="ru-RU" sz="2400">
              <a:solidFill>
                <a:srgbClr val="FFFFFF"/>
              </a:solidFill>
            </a:endParaRPr>
          </a:p>
          <a:p>
            <a:pPr algn="just" eaLnBrk="1" hangingPunct="1">
              <a:spcBef>
                <a:spcPts val="650"/>
              </a:spcBef>
            </a:pPr>
            <a:endParaRPr lang="ru-RU" sz="2400">
              <a:solidFill>
                <a:srgbClr val="FFFFFF"/>
              </a:solidFill>
            </a:endParaRPr>
          </a:p>
        </p:txBody>
      </p:sp>
      <p:sp>
        <p:nvSpPr>
          <p:cNvPr id="14339" name="Text Box 2"/>
          <p:cNvSpPr txBox="1">
            <a:spLocks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1"/>
          <p:cNvGrpSpPr>
            <a:grpSpLocks/>
          </p:cNvGrpSpPr>
          <p:nvPr/>
        </p:nvGrpSpPr>
        <p:grpSpPr bwMode="auto">
          <a:xfrm>
            <a:off x="280988" y="133350"/>
            <a:ext cx="8653462" cy="1279525"/>
            <a:chOff x="177" y="84"/>
            <a:chExt cx="5451" cy="806"/>
          </a:xfrm>
        </p:grpSpPr>
        <p:pic>
          <p:nvPicPr>
            <p:cNvPr id="1536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 y="84"/>
              <a:ext cx="5452"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6" name="Text Box 3"/>
            <p:cNvSpPr txBox="1">
              <a:spLocks noChangeArrowheads="1"/>
            </p:cNvSpPr>
            <p:nvPr/>
          </p:nvSpPr>
          <p:spPr bwMode="auto">
            <a:xfrm>
              <a:off x="177" y="84"/>
              <a:ext cx="5452"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5363" name="Text Box 4"/>
          <p:cNvSpPr txBox="1">
            <a:spLocks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1536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412875"/>
            <a:ext cx="788511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
          <p:cNvGrpSpPr>
            <a:grpSpLocks/>
          </p:cNvGrpSpPr>
          <p:nvPr/>
        </p:nvGrpSpPr>
        <p:grpSpPr bwMode="auto">
          <a:xfrm>
            <a:off x="171450" y="-12700"/>
            <a:ext cx="8732838" cy="760413"/>
            <a:chOff x="108" y="-8"/>
            <a:chExt cx="5501" cy="479"/>
          </a:xfrm>
        </p:grpSpPr>
        <p:sp>
          <p:nvSpPr>
            <p:cNvPr id="4101" name="Text Box 2"/>
            <p:cNvSpPr txBox="1">
              <a:spLocks noChangeArrowheads="1"/>
            </p:cNvSpPr>
            <p:nvPr/>
          </p:nvSpPr>
          <p:spPr bwMode="auto">
            <a:xfrm>
              <a:off x="108" y="-8"/>
              <a:ext cx="550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4099" name="Text Box 3"/>
          <p:cNvSpPr txBox="1">
            <a:spLocks noChangeArrowheads="1"/>
          </p:cNvSpPr>
          <p:nvPr/>
        </p:nvSpPr>
        <p:spPr bwMode="auto">
          <a:xfrm>
            <a:off x="179388" y="1884363"/>
            <a:ext cx="8640762"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1836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just" eaLnBrk="1" hangingPunct="1">
              <a:spcBef>
                <a:spcPts val="650"/>
              </a:spcBef>
            </a:pPr>
            <a:r>
              <a:rPr lang="az-Latn-AZ" sz="2400" b="1">
                <a:solidFill>
                  <a:srgbClr val="FFFFFF"/>
                </a:solidFill>
                <a:latin typeface="Times New Roman" pitchFamily="18" charset="0"/>
              </a:rPr>
              <a:t>- </a:t>
            </a:r>
            <a:r>
              <a:rPr lang="az-Latn-AZ" sz="2400" b="1" u="sng">
                <a:solidFill>
                  <a:srgbClr val="FFFFFF"/>
                </a:solidFill>
                <a:latin typeface="Times New Roman" pitchFamily="18" charset="0"/>
              </a:rPr>
              <a:t>Hər bir fiziki və hüquqi şəxs öz mülkiyyətindən dinc (maneəsiz) istifadə hüququna malikdir.</a:t>
            </a:r>
          </a:p>
          <a:p>
            <a:pPr algn="just" eaLnBrk="1" hangingPunct="1">
              <a:spcBef>
                <a:spcPts val="650"/>
              </a:spcBef>
            </a:pPr>
            <a:r>
              <a:rPr lang="az-Latn-AZ" sz="2400" b="1">
                <a:solidFill>
                  <a:srgbClr val="FFFFFF"/>
                </a:solidFill>
                <a:latin typeface="Times New Roman" pitchFamily="18" charset="0"/>
              </a:rPr>
              <a:t> </a:t>
            </a:r>
            <a:br>
              <a:rPr lang="az-Latn-AZ" sz="2400" b="1">
                <a:solidFill>
                  <a:srgbClr val="FFFFFF"/>
                </a:solidFill>
                <a:latin typeface="Times New Roman" pitchFamily="18" charset="0"/>
              </a:rPr>
            </a:br>
            <a:r>
              <a:rPr lang="az-Latn-AZ" sz="2400" b="1">
                <a:solidFill>
                  <a:srgbClr val="FFFFFF"/>
                </a:solidFill>
                <a:latin typeface="Times New Roman" pitchFamily="18" charset="0"/>
              </a:rPr>
              <a:t>- </a:t>
            </a:r>
            <a:r>
              <a:rPr lang="az-Latn-AZ" sz="2400" b="1" u="sng">
                <a:solidFill>
                  <a:srgbClr val="FFFFFF"/>
                </a:solidFill>
                <a:latin typeface="Times New Roman" pitchFamily="18" charset="0"/>
              </a:rPr>
              <a:t>Heç kəs, cəmiyyətin maraqları naminə, qanunla və beynəlxalq hüququn ümumi prinsipləri ilə nəzərdə tutulmuş şərtlər istisna olmaqla, öz mülkiyyətindən məhrum edilə bilməz.</a:t>
            </a:r>
          </a:p>
          <a:p>
            <a:pPr algn="just" eaLnBrk="1" hangingPunct="1">
              <a:spcBef>
                <a:spcPts val="650"/>
              </a:spcBef>
            </a:pPr>
            <a:r>
              <a:rPr lang="az-Latn-AZ" sz="2400" b="1">
                <a:solidFill>
                  <a:srgbClr val="FFFFFF"/>
                </a:solidFill>
                <a:latin typeface="Times New Roman" pitchFamily="18" charset="0"/>
              </a:rPr>
              <a:t/>
            </a:r>
            <a:br>
              <a:rPr lang="az-Latn-AZ" sz="2400" b="1">
                <a:solidFill>
                  <a:srgbClr val="FFFFFF"/>
                </a:solidFill>
                <a:latin typeface="Times New Roman" pitchFamily="18" charset="0"/>
              </a:rPr>
            </a:br>
            <a:r>
              <a:rPr lang="az-Latn-AZ" sz="2400" b="1">
                <a:solidFill>
                  <a:srgbClr val="FFFFFF"/>
                </a:solidFill>
                <a:latin typeface="Times New Roman" pitchFamily="18" charset="0"/>
              </a:rPr>
              <a:t>-Y</a:t>
            </a:r>
            <a:r>
              <a:rPr lang="az-Latn-AZ" sz="2400" b="1" u="sng">
                <a:solidFill>
                  <a:srgbClr val="FFFFFF"/>
                </a:solidFill>
                <a:latin typeface="Times New Roman" pitchFamily="18" charset="0"/>
              </a:rPr>
              <a:t>uxarıdakı müddəalar dövlətin ümumi maraqlarına müvafiq olaraq, mülkiyyətdən istifadəyə nəzarəti həyata keçirmək üçün, yaxud vergilərin və ya digər rüsum və ya cərimələrin ödənilməsini təmin etmək üçün zəruri olan qanunları yerinə yetirmək hüququnu məhdudlaşdırmır.</a:t>
            </a:r>
          </a:p>
        </p:txBody>
      </p:sp>
      <p:sp>
        <p:nvSpPr>
          <p:cNvPr id="4100" name="Text Box 4"/>
          <p:cNvSpPr txBox="1">
            <a:spLocks noChangeArrowheads="1"/>
          </p:cNvSpPr>
          <p:nvPr/>
        </p:nvSpPr>
        <p:spPr bwMode="auto">
          <a:xfrm>
            <a:off x="360363" y="360363"/>
            <a:ext cx="8532812"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8000" tIns="63000" rIns="108000" bIns="630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spcBef>
                <a:spcPts val="650"/>
              </a:spcBef>
            </a:pPr>
            <a:r>
              <a:rPr lang="az-Latn-AZ" sz="4400">
                <a:solidFill>
                  <a:srgbClr val="FFFF00"/>
                </a:solidFill>
                <a:latin typeface="Century Gothic" pitchFamily="34" charset="0"/>
              </a:rPr>
              <a:t>Avropa Konvensiyası</a:t>
            </a:r>
          </a:p>
          <a:p>
            <a:pPr algn="ctr" eaLnBrk="1" hangingPunct="1">
              <a:spcBef>
                <a:spcPts val="650"/>
              </a:spcBef>
            </a:pPr>
            <a:r>
              <a:rPr lang="az-Latn-AZ" sz="4400">
                <a:solidFill>
                  <a:srgbClr val="FFFF00"/>
                </a:solidFill>
                <a:latin typeface="Century Gothic" pitchFamily="34" charset="0"/>
              </a:rPr>
              <a:t>1 saylı Protokolun 1-ci maddəsi</a:t>
            </a:r>
            <a:r>
              <a:rPr lang="az-Latn-AZ" sz="2500" i="1">
                <a:solidFill>
                  <a:srgbClr val="FFFF00"/>
                </a:solidFill>
              </a:rPr>
              <a:t> </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4617B"/>
        </a:solidFill>
        <a:effectLst/>
      </p:bgPr>
    </p:bg>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539750" y="233363"/>
            <a:ext cx="8229600"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1 saylı Protokolun 1-ci maddəsində</a:t>
            </a:r>
          </a:p>
          <a:p>
            <a:pPr algn="ctr" eaLnBrk="1" hangingPunct="1"/>
            <a:r>
              <a:rPr lang="az-Latn-AZ" sz="4400">
                <a:solidFill>
                  <a:srgbClr val="FFFF00"/>
                </a:solidFill>
                <a:latin typeface="Times New Roman" pitchFamily="18" charset="0"/>
              </a:rPr>
              <a:t>əks olunmuş 3 norma</a:t>
            </a:r>
          </a:p>
        </p:txBody>
      </p:sp>
      <p:sp>
        <p:nvSpPr>
          <p:cNvPr id="5123" name="Text Box 2"/>
          <p:cNvSpPr txBox="1">
            <a:spLocks noChangeArrowheads="1"/>
          </p:cNvSpPr>
          <p:nvPr/>
        </p:nvSpPr>
        <p:spPr bwMode="auto">
          <a:xfrm>
            <a:off x="323850" y="1484313"/>
            <a:ext cx="8374063"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1836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spcBef>
                <a:spcPts val="650"/>
              </a:spcBef>
            </a:pPr>
            <a:endParaRPr lang="az-Latn-AZ" sz="2400" b="1">
              <a:solidFill>
                <a:srgbClr val="FFFFFF"/>
              </a:solidFill>
              <a:latin typeface="Times New Roman" pitchFamily="18" charset="0"/>
            </a:endParaRPr>
          </a:p>
          <a:p>
            <a:pPr eaLnBrk="1" hangingPunct="1">
              <a:spcBef>
                <a:spcPts val="650"/>
              </a:spcBef>
            </a:pPr>
            <a:endParaRPr lang="az-Latn-AZ" sz="2400" b="1">
              <a:solidFill>
                <a:srgbClr val="FFFFFF"/>
              </a:solidFill>
              <a:latin typeface="Times New Roman" pitchFamily="18" charset="0"/>
            </a:endParaRPr>
          </a:p>
          <a:p>
            <a:pPr algn="just" eaLnBrk="1" hangingPunct="1">
              <a:spcBef>
                <a:spcPts val="650"/>
              </a:spcBef>
            </a:pPr>
            <a:r>
              <a:rPr lang="az-Latn-AZ" sz="2400" b="1">
                <a:solidFill>
                  <a:srgbClr val="FFFFFF"/>
                </a:solidFill>
                <a:latin typeface="Times New Roman" pitchFamily="18" charset="0"/>
              </a:rPr>
              <a:t>- 1-ci norma əmlakdan maneəsiz istifadə prinsipini ehtiva edir</a:t>
            </a:r>
          </a:p>
          <a:p>
            <a:pPr algn="just" eaLnBrk="1" hangingPunct="1">
              <a:spcBef>
                <a:spcPts val="650"/>
              </a:spcBef>
            </a:pPr>
            <a:endParaRPr lang="az-Latn-AZ" sz="2400" b="1">
              <a:solidFill>
                <a:srgbClr val="FFFFFF"/>
              </a:solidFill>
              <a:latin typeface="Times New Roman" pitchFamily="18" charset="0"/>
            </a:endParaRPr>
          </a:p>
          <a:p>
            <a:pPr algn="just" eaLnBrk="1" hangingPunct="1">
              <a:spcBef>
                <a:spcPts val="650"/>
              </a:spcBef>
            </a:pPr>
            <a:r>
              <a:rPr lang="az-Latn-AZ" sz="2400" b="1">
                <a:solidFill>
                  <a:srgbClr val="FFFFFF"/>
                </a:solidFill>
                <a:latin typeface="Times New Roman" pitchFamily="18" charset="0"/>
              </a:rPr>
              <a:t>- 2-ci norma əmlakdan məhrumetmə ilə bağlı olub,  məhrumetməni müəyyən əsaslarla şərtləndirir </a:t>
            </a:r>
          </a:p>
          <a:p>
            <a:pPr algn="just" eaLnBrk="1" hangingPunct="1">
              <a:spcBef>
                <a:spcPts val="650"/>
              </a:spcBef>
            </a:pPr>
            <a:endParaRPr lang="az-Latn-AZ" sz="2400" b="1">
              <a:solidFill>
                <a:srgbClr val="FFFFFF"/>
              </a:solidFill>
              <a:latin typeface="Times New Roman" pitchFamily="18" charset="0"/>
            </a:endParaRPr>
          </a:p>
          <a:p>
            <a:pPr algn="just" eaLnBrk="1" hangingPunct="1">
              <a:spcBef>
                <a:spcPts val="650"/>
              </a:spcBef>
            </a:pPr>
            <a:r>
              <a:rPr lang="az-Latn-AZ" sz="2400" b="1">
                <a:solidFill>
                  <a:srgbClr val="FFFFFF"/>
                </a:solidFill>
                <a:latin typeface="Times New Roman" pitchFamily="18" charset="0"/>
              </a:rPr>
              <a:t>- 3-cü norma dövlətlərin cəmiyyətin maraqları baxımından məqsədəuyğun hesab etdikləri qanunların qəbul edilməsi yolu ilə mülkiyyətindən istifadəyə nəzarətin həyata keçirilməsini ehtiva edir.   </a:t>
            </a:r>
          </a:p>
          <a:p>
            <a:pPr algn="just" eaLnBrk="1" hangingPunct="1">
              <a:spcBef>
                <a:spcPts val="650"/>
              </a:spcBef>
            </a:pPr>
            <a:endParaRPr lang="az-Latn-AZ" sz="2400" b="1">
              <a:solidFill>
                <a:srgbClr val="FFFFFF"/>
              </a:solidFill>
              <a:latin typeface="Times New Roman"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4617B"/>
        </a:solidFill>
        <a:effectLst/>
      </p:bgPr>
    </p:bg>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539750" y="233363"/>
            <a:ext cx="8229600"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2-Cİ NORMA </a:t>
            </a:r>
          </a:p>
        </p:txBody>
      </p:sp>
      <p:sp>
        <p:nvSpPr>
          <p:cNvPr id="6147" name="Text Box 2"/>
          <p:cNvSpPr txBox="1">
            <a:spLocks noChangeArrowheads="1"/>
          </p:cNvSpPr>
          <p:nvPr/>
        </p:nvSpPr>
        <p:spPr bwMode="auto">
          <a:xfrm>
            <a:off x="323850" y="1484313"/>
            <a:ext cx="8374063"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1836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spcBef>
                <a:spcPts val="650"/>
              </a:spcBef>
            </a:pPr>
            <a:r>
              <a:rPr lang="az-Latn-AZ" sz="2400" b="1" u="sng">
                <a:solidFill>
                  <a:srgbClr val="FFFFFF"/>
                </a:solidFill>
                <a:latin typeface="Times New Roman" pitchFamily="18" charset="0"/>
              </a:rPr>
              <a:t>Konvensiyanın məqsədi</a:t>
            </a:r>
            <a:r>
              <a:rPr lang="az-Latn-AZ" sz="2400" b="1">
                <a:solidFill>
                  <a:srgbClr val="FFFFFF"/>
                </a:solidFill>
                <a:latin typeface="Times New Roman" pitchFamily="18" charset="0"/>
              </a:rPr>
              <a:t> – hüquqların müdafiəsinin formal deyil, məhz real və effektiv şəkildə təmin etməkdir. </a:t>
            </a:r>
          </a:p>
          <a:p>
            <a:pPr algn="ctr" eaLnBrk="1" hangingPunct="1">
              <a:spcBef>
                <a:spcPts val="650"/>
              </a:spcBef>
            </a:pPr>
            <a:endParaRPr lang="az-Latn-AZ" sz="1200" b="1">
              <a:solidFill>
                <a:srgbClr val="FFFFFF"/>
              </a:solidFill>
              <a:latin typeface="Times New Roman" pitchFamily="18" charset="0"/>
            </a:endParaRPr>
          </a:p>
          <a:p>
            <a:pPr algn="ctr" eaLnBrk="1" hangingPunct="1">
              <a:spcBef>
                <a:spcPts val="650"/>
              </a:spcBef>
            </a:pPr>
            <a:r>
              <a:rPr lang="az-Latn-AZ" sz="2400" b="1">
                <a:solidFill>
                  <a:srgbClr val="FFFFFF"/>
                </a:solidFill>
                <a:latin typeface="Times New Roman" pitchFamily="18" charset="0"/>
              </a:rPr>
              <a:t>ƏMLAKDAN MƏHRUM ETMƏ</a:t>
            </a:r>
          </a:p>
          <a:p>
            <a:pPr algn="just" eaLnBrk="1" hangingPunct="1">
              <a:spcBef>
                <a:spcPts val="650"/>
              </a:spcBef>
            </a:pPr>
            <a:r>
              <a:rPr lang="az-Latn-AZ" sz="2400" b="1">
                <a:solidFill>
                  <a:srgbClr val="FFFFFF"/>
                </a:solidFill>
                <a:latin typeface="Times New Roman" pitchFamily="18" charset="0"/>
              </a:rPr>
              <a:t>- Formal şəkildə, yəni bir şəxsin mülkiyyətindən digərinə keçməsi, məhv edilməsi və s.    </a:t>
            </a:r>
          </a:p>
          <a:p>
            <a:pPr algn="just" eaLnBrk="1" hangingPunct="1">
              <a:spcBef>
                <a:spcPts val="650"/>
              </a:spcBef>
            </a:pPr>
            <a:endParaRPr lang="az-Latn-AZ" sz="1200" b="1">
              <a:solidFill>
                <a:srgbClr val="FFFFFF"/>
              </a:solidFill>
              <a:latin typeface="Times New Roman" pitchFamily="18" charset="0"/>
            </a:endParaRPr>
          </a:p>
          <a:p>
            <a:pPr algn="just" eaLnBrk="1" hangingPunct="1">
              <a:spcBef>
                <a:spcPts val="650"/>
              </a:spcBef>
            </a:pPr>
            <a:r>
              <a:rPr lang="az-Latn-AZ" sz="2400" b="1">
                <a:solidFill>
                  <a:srgbClr val="FFFFFF"/>
                </a:solidFill>
                <a:latin typeface="Times New Roman" pitchFamily="18" charset="0"/>
              </a:rPr>
              <a:t>- De facto məhrum edilmə (formal şəkildə mülkiyyət hüququ saxlansa da, həmin hüquqların olmasının əhəmiyyəti aradan qalxmış olur)</a:t>
            </a:r>
          </a:p>
          <a:p>
            <a:pPr algn="just" eaLnBrk="1" hangingPunct="1">
              <a:spcBef>
                <a:spcPts val="650"/>
              </a:spcBef>
            </a:pPr>
            <a:r>
              <a:rPr lang="az-Latn-AZ" sz="2400" b="1" i="1">
                <a:solidFill>
                  <a:srgbClr val="FFFFFF"/>
                </a:solidFill>
                <a:latin typeface="Times New Roman" pitchFamily="18" charset="0"/>
              </a:rPr>
              <a:t>(Sporronq və Lonnrot İsveçə qarşı, Papamixolopulus Yunanıstana qarşı işi )</a:t>
            </a:r>
          </a:p>
          <a:p>
            <a:pPr algn="just" eaLnBrk="1" hangingPunct="1">
              <a:spcBef>
                <a:spcPts val="650"/>
              </a:spcBef>
            </a:pPr>
            <a:r>
              <a:rPr lang="az-Latn-AZ" sz="2400" b="1">
                <a:solidFill>
                  <a:srgbClr val="FFFFFF"/>
                </a:solidFill>
                <a:latin typeface="Times New Roman" pitchFamily="18" charset="0"/>
              </a:rPr>
              <a:t> </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8172450" y="6461125"/>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171" name="Text Box 2"/>
          <p:cNvSpPr txBox="1">
            <a:spLocks noChangeArrowheads="1"/>
          </p:cNvSpPr>
          <p:nvPr/>
        </p:nvSpPr>
        <p:spPr bwMode="auto">
          <a:xfrm>
            <a:off x="457200" y="333375"/>
            <a:ext cx="82296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000" b="1">
                <a:solidFill>
                  <a:srgbClr val="FFFF00"/>
                </a:solidFill>
                <a:latin typeface="Times New Roman" pitchFamily="18" charset="0"/>
              </a:rPr>
              <a:t>3-CÜ NORMA </a:t>
            </a:r>
          </a:p>
        </p:txBody>
      </p:sp>
      <p:sp>
        <p:nvSpPr>
          <p:cNvPr id="7172" name="Text Box 3"/>
          <p:cNvSpPr txBox="1">
            <a:spLocks noChangeArrowheads="1"/>
          </p:cNvSpPr>
          <p:nvPr/>
        </p:nvSpPr>
        <p:spPr bwMode="auto">
          <a:xfrm>
            <a:off x="468313" y="1341438"/>
            <a:ext cx="8229600" cy="484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1pPr>
            <a:lvl2pPr eaLnBrk="0" hangingPunc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2pPr>
            <a:lvl3pPr eaLnBrk="0" hangingPunc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3pPr>
            <a:lvl4pPr eaLnBrk="0" hangingPunc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4pPr>
            <a:lvl5pPr eaLnBrk="0" hangingPunc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9pPr>
          </a:lstStyle>
          <a:p>
            <a:pPr algn="just" eaLnBrk="1" hangingPunct="1">
              <a:spcBef>
                <a:spcPts val="650"/>
              </a:spcBef>
            </a:pPr>
            <a:endParaRPr lang="az-Latn-AZ" sz="1000">
              <a:solidFill>
                <a:srgbClr val="FFFFFF"/>
              </a:solidFill>
              <a:latin typeface="Times New Roman" pitchFamily="18" charset="0"/>
            </a:endParaRPr>
          </a:p>
          <a:p>
            <a:pPr algn="just" eaLnBrk="1" hangingPunct="1">
              <a:spcBef>
                <a:spcPts val="650"/>
              </a:spcBef>
            </a:pPr>
            <a:r>
              <a:rPr lang="az-Latn-AZ" sz="2600">
                <a:solidFill>
                  <a:srgbClr val="FFFFFF"/>
                </a:solidFill>
                <a:latin typeface="Times New Roman" pitchFamily="18" charset="0"/>
              </a:rPr>
              <a:t>Digər normalardan fərqli olaraq, qəsdən edilən müdaxilə</a:t>
            </a:r>
          </a:p>
          <a:p>
            <a:pPr algn="just" eaLnBrk="1" hangingPunct="1">
              <a:spcBef>
                <a:spcPts val="650"/>
              </a:spcBef>
            </a:pPr>
            <a:r>
              <a:rPr lang="az-Latn-AZ" sz="2600">
                <a:solidFill>
                  <a:srgbClr val="FFFFFF"/>
                </a:solidFill>
                <a:latin typeface="Times New Roman" pitchFamily="18" charset="0"/>
              </a:rPr>
              <a:t>məhz dövlətin əmlakdan istifadəyə nəzarəti həyata keçirən qanunvericilik sisteminin tərkib hissəsi olaraq edilir.     </a:t>
            </a:r>
          </a:p>
          <a:p>
            <a:pPr algn="just" eaLnBrk="1" hangingPunct="1">
              <a:spcBef>
                <a:spcPts val="650"/>
              </a:spcBef>
            </a:pPr>
            <a:endParaRPr lang="az-Latn-AZ" sz="1200">
              <a:solidFill>
                <a:srgbClr val="FFFFFF"/>
              </a:solidFill>
              <a:latin typeface="Times New Roman" pitchFamily="18" charset="0"/>
            </a:endParaRPr>
          </a:p>
          <a:p>
            <a:pPr algn="just" eaLnBrk="1" hangingPunct="1">
              <a:spcBef>
                <a:spcPts val="650"/>
              </a:spcBef>
            </a:pPr>
            <a:r>
              <a:rPr lang="az-Latn-AZ" sz="2400" b="1" i="1">
                <a:solidFill>
                  <a:srgbClr val="FFFFFF"/>
                </a:solidFill>
                <a:latin typeface="Times New Roman" pitchFamily="18" charset="0"/>
              </a:rPr>
              <a:t>Sporronq və Lonnrot İsveçə qarşı</a:t>
            </a:r>
            <a:r>
              <a:rPr lang="az-Latn-AZ" sz="2400" i="1">
                <a:solidFill>
                  <a:srgbClr val="FFFFFF"/>
                </a:solidFill>
                <a:latin typeface="Times New Roman" pitchFamily="18" charset="0"/>
              </a:rPr>
              <a:t> – şəhərsalma ilə bağlı tədbilərin görülməsi,</a:t>
            </a:r>
          </a:p>
          <a:p>
            <a:pPr algn="just" eaLnBrk="1" hangingPunct="1">
              <a:spcBef>
                <a:spcPts val="650"/>
              </a:spcBef>
            </a:pPr>
            <a:r>
              <a:rPr lang="az-Latn-AZ" sz="2400" b="1" i="1">
                <a:solidFill>
                  <a:srgbClr val="FFFFFF"/>
                </a:solidFill>
                <a:latin typeface="Times New Roman" pitchFamily="18" charset="0"/>
              </a:rPr>
              <a:t>Mellaxer Avstriyaya qarşı</a:t>
            </a:r>
            <a:r>
              <a:rPr lang="az-Latn-AZ" sz="2400" i="1">
                <a:solidFill>
                  <a:srgbClr val="FFFFFF"/>
                </a:solidFill>
                <a:latin typeface="Times New Roman" pitchFamily="18" charset="0"/>
              </a:rPr>
              <a:t>- kirayə tariflərinin müəyyən edilməsi, </a:t>
            </a:r>
          </a:p>
          <a:p>
            <a:pPr algn="just" eaLnBrk="1" hangingPunct="1">
              <a:spcBef>
                <a:spcPts val="650"/>
              </a:spcBef>
            </a:pPr>
            <a:r>
              <a:rPr lang="az-Latn-AZ" sz="2400" b="1" i="1">
                <a:solidFill>
                  <a:srgbClr val="FFFFFF"/>
                </a:solidFill>
                <a:latin typeface="Times New Roman" pitchFamily="18" charset="0"/>
              </a:rPr>
              <a:t>Qazus Dosyer und Fordeteknik qmbx Niderlanda qarşı</a:t>
            </a:r>
            <a:r>
              <a:rPr lang="az-Latn-AZ" sz="2400" i="1">
                <a:solidFill>
                  <a:srgbClr val="FFFFFF"/>
                </a:solidFill>
                <a:latin typeface="Times New Roman" pitchFamily="18" charset="0"/>
              </a:rPr>
              <a:t> - mallara vergi borcuna görə həbsin qoyulması</a:t>
            </a:r>
          </a:p>
          <a:p>
            <a:pPr eaLnBrk="1" hangingPunct="1">
              <a:spcBef>
                <a:spcPts val="650"/>
              </a:spcBef>
            </a:pPr>
            <a:endParaRPr lang="az-Latn-AZ" sz="2600">
              <a:solidFill>
                <a:srgbClr val="FFFFFF"/>
              </a:solidFill>
              <a:latin typeface="Times New Roman"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57200" y="333375"/>
            <a:ext cx="82296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000" b="1">
                <a:solidFill>
                  <a:srgbClr val="FFFF00"/>
                </a:solidFill>
                <a:latin typeface="Times New Roman" pitchFamily="18" charset="0"/>
              </a:rPr>
              <a:t>1-Cİ NORMA </a:t>
            </a:r>
          </a:p>
        </p:txBody>
      </p:sp>
      <p:sp>
        <p:nvSpPr>
          <p:cNvPr id="8195" name="Text Box 2"/>
          <p:cNvSpPr txBox="1">
            <a:spLocks noChangeArrowheads="1"/>
          </p:cNvSpPr>
          <p:nvPr/>
        </p:nvSpPr>
        <p:spPr bwMode="auto">
          <a:xfrm>
            <a:off x="468313" y="1341438"/>
            <a:ext cx="8229600" cy="484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1pPr>
            <a:lvl2pPr eaLnBrk="0" hangingPunc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2pPr>
            <a:lvl3pPr eaLnBrk="0" hangingPunc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3pPr>
            <a:lvl4pPr eaLnBrk="0" hangingPunc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4pPr>
            <a:lvl5pPr eaLnBrk="0" hangingPunc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solidFill>
                  <a:schemeClr val="bg1"/>
                </a:solidFill>
                <a:latin typeface="Arial" charset="0"/>
                <a:cs typeface="Arial" charset="0"/>
              </a:defRPr>
            </a:lvl9pPr>
          </a:lstStyle>
          <a:p>
            <a:pPr algn="just" eaLnBrk="1" hangingPunct="1">
              <a:spcBef>
                <a:spcPts val="650"/>
              </a:spcBef>
            </a:pPr>
            <a:endParaRPr lang="az-Latn-AZ" sz="2600">
              <a:solidFill>
                <a:srgbClr val="FFFFFF"/>
              </a:solidFill>
              <a:latin typeface="Times New Roman" pitchFamily="18" charset="0"/>
            </a:endParaRPr>
          </a:p>
          <a:p>
            <a:pPr algn="just" eaLnBrk="1" hangingPunct="1">
              <a:spcBef>
                <a:spcPts val="650"/>
              </a:spcBef>
            </a:pPr>
            <a:r>
              <a:rPr lang="az-Latn-AZ" sz="2600">
                <a:solidFill>
                  <a:srgbClr val="FFFFFF"/>
                </a:solidFill>
                <a:latin typeface="Times New Roman" pitchFamily="18" charset="0"/>
              </a:rPr>
              <a:t>Ümumi normadır – dövlət tərəfindən həyata keçirilən hər</a:t>
            </a:r>
          </a:p>
          <a:p>
            <a:pPr algn="just" eaLnBrk="1" hangingPunct="1">
              <a:spcBef>
                <a:spcPts val="650"/>
              </a:spcBef>
            </a:pPr>
            <a:r>
              <a:rPr lang="az-Latn-AZ" sz="2600">
                <a:solidFill>
                  <a:srgbClr val="FFFFFF"/>
                </a:solidFill>
                <a:latin typeface="Times New Roman" pitchFamily="18" charset="0"/>
              </a:rPr>
              <a:t>hansı tədbir əmlakdan istifadəyə müdaxiləyə səbəb olsa da,bu tədbir əmlakdan məhrum etmə ilə bağlı olmamaqla</a:t>
            </a:r>
          </a:p>
          <a:p>
            <a:pPr algn="just" eaLnBrk="1" hangingPunct="1">
              <a:spcBef>
                <a:spcPts val="650"/>
              </a:spcBef>
            </a:pPr>
            <a:r>
              <a:rPr lang="az-Latn-AZ" sz="2600">
                <a:solidFill>
                  <a:srgbClr val="FFFFFF"/>
                </a:solidFill>
                <a:latin typeface="Times New Roman" pitchFamily="18" charset="0"/>
              </a:rPr>
              <a:t>dövlətin əmlakdan istifadəyə nəzarəti məqsədini daşımır.</a:t>
            </a:r>
          </a:p>
          <a:p>
            <a:pPr algn="just" eaLnBrk="1" hangingPunct="1">
              <a:spcBef>
                <a:spcPts val="650"/>
              </a:spcBef>
            </a:pPr>
            <a:endParaRPr lang="az-Latn-AZ" sz="1200">
              <a:solidFill>
                <a:srgbClr val="FFFFFF"/>
              </a:solidFill>
              <a:latin typeface="Times New Roman" pitchFamily="18" charset="0"/>
            </a:endParaRPr>
          </a:p>
          <a:p>
            <a:pPr algn="just" eaLnBrk="1" hangingPunct="1">
              <a:spcBef>
                <a:spcPts val="650"/>
              </a:spcBef>
            </a:pPr>
            <a:r>
              <a:rPr lang="az-Latn-AZ" sz="2400" b="1" i="1">
                <a:solidFill>
                  <a:srgbClr val="FFFFFF"/>
                </a:solidFill>
                <a:latin typeface="Times New Roman" pitchFamily="18" charset="0"/>
              </a:rPr>
              <a:t>Sporronq və Lonnrot İsveçə qarşı</a:t>
            </a:r>
            <a:r>
              <a:rPr lang="az-Latn-AZ" sz="2400" i="1">
                <a:solidFill>
                  <a:srgbClr val="FFFFFF"/>
                </a:solidFill>
                <a:latin typeface="Times New Roman" pitchFamily="18" charset="0"/>
              </a:rPr>
              <a:t> – torpağın dövlət məqsədləri üçün alınmasına dair qeydin aparılması,</a:t>
            </a:r>
          </a:p>
          <a:p>
            <a:pPr algn="just" eaLnBrk="1" hangingPunct="1">
              <a:spcBef>
                <a:spcPts val="650"/>
              </a:spcBef>
            </a:pPr>
            <a:r>
              <a:rPr lang="az-Latn-AZ" sz="2400" b="1" i="1">
                <a:solidFill>
                  <a:srgbClr val="FFFFFF"/>
                </a:solidFill>
                <a:latin typeface="Times New Roman" pitchFamily="18" charset="0"/>
              </a:rPr>
              <a:t>Stern Neftayırma zavodları Yunanıstana qarşı –</a:t>
            </a:r>
            <a:r>
              <a:rPr lang="az-Latn-AZ" sz="2400" i="1">
                <a:solidFill>
                  <a:srgbClr val="FFFFFF"/>
                </a:solidFill>
                <a:latin typeface="Times New Roman" pitchFamily="18" charset="0"/>
              </a:rPr>
              <a:t> arbitraj qərarının icrasının qarşısını alan qanunun qəbulu, </a:t>
            </a:r>
          </a:p>
          <a:p>
            <a:pPr algn="just" eaLnBrk="1" hangingPunct="1">
              <a:spcBef>
                <a:spcPts val="650"/>
              </a:spcBef>
            </a:pPr>
            <a:endParaRPr lang="az-Latn-AZ" sz="2400" i="1">
              <a:solidFill>
                <a:srgbClr val="FFFFFF"/>
              </a:solidFill>
              <a:latin typeface="Times New Roman" pitchFamily="18" charset="0"/>
            </a:endParaRPr>
          </a:p>
          <a:p>
            <a:pPr eaLnBrk="1" hangingPunct="1">
              <a:spcBef>
                <a:spcPts val="650"/>
              </a:spcBef>
            </a:pPr>
            <a:endParaRPr lang="az-Latn-AZ" sz="2600">
              <a:solidFill>
                <a:srgbClr val="FFFFFF"/>
              </a:solidFill>
              <a:latin typeface="Times New Roman"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219" name="Text Box 2"/>
          <p:cNvSpPr txBox="1">
            <a:spLocks noChangeArrowheads="1"/>
          </p:cNvSpPr>
          <p:nvPr/>
        </p:nvSpPr>
        <p:spPr bwMode="auto">
          <a:xfrm>
            <a:off x="411163" y="360363"/>
            <a:ext cx="858837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MÜDAXİLƏNİN YOLVERİLƏNLİYİ MEYYARLARI</a:t>
            </a:r>
          </a:p>
        </p:txBody>
      </p:sp>
      <p:sp>
        <p:nvSpPr>
          <p:cNvPr id="9220" name="Text Box 3"/>
          <p:cNvSpPr txBox="1">
            <a:spLocks noChangeArrowheads="1"/>
          </p:cNvSpPr>
          <p:nvPr/>
        </p:nvSpPr>
        <p:spPr bwMode="auto">
          <a:xfrm>
            <a:off x="411163" y="1619250"/>
            <a:ext cx="8229600" cy="485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spcBef>
                <a:spcPts val="650"/>
              </a:spcBef>
            </a:pPr>
            <a:r>
              <a:rPr lang="az-Latn-AZ" sz="2400" b="1">
                <a:solidFill>
                  <a:srgbClr val="FFFFFF"/>
                </a:solidFill>
                <a:latin typeface="Times New Roman" pitchFamily="18" charset="0"/>
              </a:rPr>
              <a:t>1 – QANUNİLİK PRİNSİPİ  </a:t>
            </a:r>
          </a:p>
          <a:p>
            <a:pPr eaLnBrk="1" hangingPunct="1">
              <a:spcBef>
                <a:spcPts val="650"/>
              </a:spcBef>
            </a:pPr>
            <a:endParaRPr lang="az-Latn-AZ" sz="2400" b="1" u="sng">
              <a:solidFill>
                <a:srgbClr val="FFFFFF"/>
              </a:solidFill>
              <a:latin typeface="Times New Roman" pitchFamily="18" charset="0"/>
            </a:endParaRPr>
          </a:p>
          <a:p>
            <a:pPr eaLnBrk="1" hangingPunct="1">
              <a:spcBef>
                <a:spcPts val="650"/>
              </a:spcBef>
            </a:pPr>
            <a:r>
              <a:rPr lang="az-Latn-AZ" sz="2400" b="1">
                <a:solidFill>
                  <a:srgbClr val="FFFFFF"/>
                </a:solidFill>
                <a:latin typeface="Times New Roman" pitchFamily="18" charset="0"/>
              </a:rPr>
              <a:t>2 – MÜTƏNASİBLİK PRİNSİPİ</a:t>
            </a:r>
          </a:p>
          <a:p>
            <a:pPr eaLnBrk="1" hangingPunct="1">
              <a:spcBef>
                <a:spcPts val="650"/>
              </a:spcBef>
            </a:pPr>
            <a:r>
              <a:rPr lang="az-Latn-AZ" sz="2400" b="1">
                <a:solidFill>
                  <a:srgbClr val="FFFFFF"/>
                </a:solidFill>
                <a:latin typeface="Times New Roman" pitchFamily="18" charset="0"/>
              </a:rPr>
              <a:t> </a:t>
            </a:r>
          </a:p>
          <a:p>
            <a:pPr eaLnBrk="1" hangingPunct="1">
              <a:spcBef>
                <a:spcPts val="650"/>
              </a:spcBef>
            </a:pPr>
            <a:r>
              <a:rPr lang="az-Latn-AZ" sz="2400" b="1">
                <a:solidFill>
                  <a:srgbClr val="FFFFFF"/>
                </a:solidFill>
                <a:latin typeface="Times New Roman" pitchFamily="18" charset="0"/>
              </a:rPr>
              <a:t>3 – HÜQUQ MÜƏYYƏNLİYİ PRİNSİPİ </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243" name="Text Box 2"/>
          <p:cNvSpPr txBox="1">
            <a:spLocks noChangeArrowheads="1"/>
          </p:cNvSpPr>
          <p:nvPr/>
        </p:nvSpPr>
        <p:spPr bwMode="auto">
          <a:xfrm>
            <a:off x="468313" y="263525"/>
            <a:ext cx="82296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QANUNİLİK PRİNSİPİ </a:t>
            </a:r>
          </a:p>
        </p:txBody>
      </p:sp>
      <p:sp>
        <p:nvSpPr>
          <p:cNvPr id="10244" name="Text Box 3"/>
          <p:cNvSpPr txBox="1">
            <a:spLocks noChangeArrowheads="1"/>
          </p:cNvSpPr>
          <p:nvPr/>
        </p:nvSpPr>
        <p:spPr bwMode="auto">
          <a:xfrm>
            <a:off x="457200" y="1412875"/>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just" eaLnBrk="1" hangingPunct="1">
              <a:spcBef>
                <a:spcPts val="650"/>
              </a:spcBef>
            </a:pPr>
            <a:endParaRPr lang="az-Latn-AZ" sz="2400">
              <a:solidFill>
                <a:srgbClr val="FFFFFF"/>
              </a:solidFill>
              <a:latin typeface="Times New Roman" pitchFamily="18" charset="0"/>
            </a:endParaRPr>
          </a:p>
          <a:p>
            <a:pPr eaLnBrk="1" hangingPunct="1">
              <a:spcBef>
                <a:spcPts val="650"/>
              </a:spcBef>
            </a:pPr>
            <a:r>
              <a:rPr lang="az-Latn-AZ" sz="2400" b="1">
                <a:solidFill>
                  <a:srgbClr val="FFFFFF"/>
                </a:solidFill>
                <a:latin typeface="Times New Roman" pitchFamily="18" charset="0"/>
              </a:rPr>
              <a:t>1 - QANUNİ MƏQSƏD DAŞIMASI </a:t>
            </a:r>
          </a:p>
          <a:p>
            <a:pPr eaLnBrk="1" hangingPunct="1">
              <a:spcBef>
                <a:spcPts val="650"/>
              </a:spcBef>
            </a:pPr>
            <a:r>
              <a:rPr lang="az-Latn-AZ" sz="2400" b="1">
                <a:solidFill>
                  <a:srgbClr val="FFFFFF"/>
                </a:solidFill>
                <a:latin typeface="Times New Roman" pitchFamily="18" charset="0"/>
              </a:rPr>
              <a:t>(cəmiyyətin maraqları (2-ci norma) və ümumi maraqlar (3-cü norma) naminə)</a:t>
            </a:r>
          </a:p>
          <a:p>
            <a:pPr eaLnBrk="1" hangingPunct="1">
              <a:spcBef>
                <a:spcPts val="650"/>
              </a:spcBef>
            </a:pPr>
            <a:endParaRPr lang="az-Latn-AZ" sz="2400" b="1" i="1">
              <a:solidFill>
                <a:srgbClr val="FFFFFF"/>
              </a:solidFill>
              <a:latin typeface="Times New Roman" pitchFamily="18" charset="0"/>
            </a:endParaRPr>
          </a:p>
          <a:p>
            <a:pPr eaLnBrk="1" hangingPunct="1">
              <a:spcBef>
                <a:spcPts val="650"/>
              </a:spcBef>
            </a:pPr>
            <a:r>
              <a:rPr lang="az-Latn-AZ" sz="2400" b="1" i="1">
                <a:solidFill>
                  <a:srgbClr val="FFFFFF"/>
                </a:solidFill>
                <a:latin typeface="Times New Roman" pitchFamily="18" charset="0"/>
              </a:rPr>
              <a:t>(Ceyms (Vestminster Hersoqluğu) Birləşmiş Krallığa qarşı – </a:t>
            </a:r>
            <a:r>
              <a:rPr lang="az-Latn-AZ" sz="2400" i="1">
                <a:solidFill>
                  <a:srgbClr val="FFFFFF"/>
                </a:solidFill>
                <a:latin typeface="Times New Roman" pitchFamily="18" charset="0"/>
              </a:rPr>
              <a:t>konkret şəxslər dairəsinə istiqamətlənsə də cəmiyyətin maraqlarına xidmət edirdi) </a:t>
            </a:r>
          </a:p>
          <a:p>
            <a:pPr eaLnBrk="1" hangingPunct="1">
              <a:spcBef>
                <a:spcPts val="650"/>
              </a:spcBef>
            </a:pPr>
            <a:endParaRPr lang="az-Latn-AZ" sz="2400" b="1" i="1">
              <a:solidFill>
                <a:srgbClr val="FFFFFF"/>
              </a:solidFill>
              <a:latin typeface="Times New Roman" pitchFamily="18" charset="0"/>
            </a:endParaRPr>
          </a:p>
          <a:p>
            <a:pPr eaLnBrk="1" hangingPunct="1">
              <a:spcBef>
                <a:spcPts val="650"/>
              </a:spcBef>
            </a:pPr>
            <a:r>
              <a:rPr lang="az-Latn-AZ" sz="2400" b="1" i="1">
                <a:solidFill>
                  <a:srgbClr val="FFFFFF"/>
                </a:solidFill>
                <a:latin typeface="Times New Roman" pitchFamily="18" charset="0"/>
              </a:rPr>
              <a:t>Dövlətin qiymətləndirmə sərbəstliyinin hüdudları</a:t>
            </a:r>
          </a:p>
          <a:p>
            <a:pPr algn="just" eaLnBrk="1" hangingPunct="1">
              <a:spcBef>
                <a:spcPts val="650"/>
              </a:spcBef>
            </a:pPr>
            <a:endParaRPr lang="az-Latn-AZ" sz="2400" b="1">
              <a:solidFill>
                <a:srgbClr val="FFFFFF"/>
              </a:solidFill>
              <a:latin typeface="Times New Roman"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468313" y="263525"/>
            <a:ext cx="8229600"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MÜTƏNASİBLİK PRİNSİPİ </a:t>
            </a:r>
          </a:p>
        </p:txBody>
      </p:sp>
      <p:sp>
        <p:nvSpPr>
          <p:cNvPr id="11267" name="Text Box 2"/>
          <p:cNvSpPr txBox="1">
            <a:spLocks noChangeArrowheads="1"/>
          </p:cNvSpPr>
          <p:nvPr/>
        </p:nvSpPr>
        <p:spPr bwMode="auto">
          <a:xfrm>
            <a:off x="457200" y="900113"/>
            <a:ext cx="8229600" cy="548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1pPr>
            <a:lvl2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2pPr>
            <a:lvl3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3pPr>
            <a:lvl4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4pPr>
            <a:lvl5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cs typeface="Arial" charset="0"/>
              </a:defRPr>
            </a:lvl9pPr>
          </a:lstStyle>
          <a:p>
            <a:pPr eaLnBrk="1" hangingPunct="1">
              <a:spcBef>
                <a:spcPts val="650"/>
              </a:spcBef>
            </a:pPr>
            <a:r>
              <a:rPr lang="az-Latn-AZ" sz="2400" b="1">
                <a:solidFill>
                  <a:srgbClr val="FFFFFF"/>
                </a:solidFill>
                <a:latin typeface="Times New Roman" pitchFamily="18" charset="0"/>
              </a:rPr>
              <a:t>- Mülkiyyətdən məhrum etmə tədbiri həmin tədbirin daşıdığı məqsədə mütənasib olmalıdır.</a:t>
            </a:r>
          </a:p>
          <a:p>
            <a:pPr eaLnBrk="1" hangingPunct="1">
              <a:spcBef>
                <a:spcPts val="650"/>
              </a:spcBef>
            </a:pPr>
            <a:r>
              <a:rPr lang="az-Latn-AZ" sz="2400" b="1">
                <a:solidFill>
                  <a:srgbClr val="FFFFFF"/>
                </a:solidFill>
                <a:latin typeface="Times New Roman" pitchFamily="18" charset="0"/>
              </a:rPr>
              <a:t>- Cəmiyyətin ümumi maraqları ilə fərdin hüquqlarının müdafiəsi arasında ağlabatan tarazlığa əməl olunmalıdır </a:t>
            </a:r>
          </a:p>
          <a:p>
            <a:pPr eaLnBrk="1" hangingPunct="1">
              <a:spcBef>
                <a:spcPts val="650"/>
              </a:spcBef>
            </a:pPr>
            <a:r>
              <a:rPr lang="az-Latn-AZ" sz="2200" b="1" i="1">
                <a:solidFill>
                  <a:srgbClr val="FFFFFF"/>
                </a:solidFill>
                <a:latin typeface="Times New Roman" pitchFamily="18" charset="0"/>
              </a:rPr>
              <a:t>AQOSİ Birləşmiş Krallığa qarşı – qızılların qaçaqmalçılıqla bağlı müsadirəsi</a:t>
            </a:r>
          </a:p>
          <a:p>
            <a:pPr eaLnBrk="1" hangingPunct="1">
              <a:spcBef>
                <a:spcPts val="650"/>
              </a:spcBef>
            </a:pPr>
            <a:r>
              <a:rPr lang="az-Latn-AZ" sz="2200" b="1" i="1">
                <a:solidFill>
                  <a:srgbClr val="FFFFFF"/>
                </a:solidFill>
                <a:latin typeface="Times New Roman" pitchFamily="18" charset="0"/>
              </a:rPr>
              <a:t>M</a:t>
            </a:r>
            <a:r>
              <a:rPr lang="en-US" sz="2200" b="1" i="1">
                <a:solidFill>
                  <a:srgbClr val="FFFFFF"/>
                </a:solidFill>
                <a:latin typeface="Times New Roman" pitchFamily="18" charset="0"/>
              </a:rPr>
              <a:t>e</a:t>
            </a:r>
            <a:r>
              <a:rPr lang="az-Latn-AZ" sz="2200" b="1" i="1">
                <a:solidFill>
                  <a:srgbClr val="FFFFFF"/>
                </a:solidFill>
                <a:latin typeface="Times New Roman" pitchFamily="18" charset="0"/>
              </a:rPr>
              <a:t>llaxer Avstriyaya qarşı – </a:t>
            </a:r>
            <a:r>
              <a:rPr lang="az-Latn-AZ" sz="2200" i="1">
                <a:solidFill>
                  <a:srgbClr val="FFFFFF"/>
                </a:solidFill>
                <a:latin typeface="Times New Roman" pitchFamily="18" charset="0"/>
              </a:rPr>
              <a:t>kirayə haqqlarına tarif dərəcələrinin tətbiqinin sosial ədalətin təminatı məqsədi </a:t>
            </a:r>
          </a:p>
          <a:p>
            <a:pPr eaLnBrk="1" hangingPunct="1">
              <a:spcBef>
                <a:spcPts val="650"/>
              </a:spcBef>
            </a:pPr>
            <a:r>
              <a:rPr lang="az-Latn-AZ" sz="2200" b="1" i="1">
                <a:solidFill>
                  <a:srgbClr val="FFFFFF"/>
                </a:solidFill>
                <a:latin typeface="Times New Roman" pitchFamily="18" charset="0"/>
              </a:rPr>
              <a:t>Stern Neftayırma zavodları Yunanıstana qarşı</a:t>
            </a:r>
            <a:r>
              <a:rPr lang="az-Latn-AZ" sz="2200" i="1">
                <a:solidFill>
                  <a:srgbClr val="FFFFFF"/>
                </a:solidFill>
                <a:latin typeface="Times New Roman" pitchFamily="18" charset="0"/>
              </a:rPr>
              <a:t> – kompensasiya verilmədən müqavilınin icrasından imtina mütənasib deyil.</a:t>
            </a:r>
          </a:p>
          <a:p>
            <a:pPr eaLnBrk="1" hangingPunct="1">
              <a:spcBef>
                <a:spcPts val="650"/>
              </a:spcBef>
            </a:pPr>
            <a:r>
              <a:rPr lang="az-Latn-AZ" sz="2200" b="1" i="1">
                <a:solidFill>
                  <a:srgbClr val="FFFFFF"/>
                </a:solidFill>
                <a:latin typeface="Times New Roman" pitchFamily="18" charset="0"/>
              </a:rPr>
              <a:t>Presos Kom</a:t>
            </a:r>
            <a:r>
              <a:rPr lang="en-US" sz="2200" b="1" i="1">
                <a:solidFill>
                  <a:srgbClr val="FFFFFF"/>
                </a:solidFill>
                <a:latin typeface="Times New Roman" pitchFamily="18" charset="0"/>
              </a:rPr>
              <a:t>p</a:t>
            </a:r>
            <a:r>
              <a:rPr lang="az-Latn-AZ" sz="2200" b="1" i="1">
                <a:solidFill>
                  <a:srgbClr val="FFFFFF"/>
                </a:solidFill>
                <a:latin typeface="Times New Roman" pitchFamily="18" charset="0"/>
              </a:rPr>
              <a:t>aniya Navyero Belçikaya qarşı işi</a:t>
            </a:r>
            <a:r>
              <a:rPr lang="az-Latn-AZ" sz="2200" i="1">
                <a:solidFill>
                  <a:srgbClr val="FFFFFF"/>
                </a:solidFill>
                <a:latin typeface="Times New Roman" pitchFamily="18" charset="0"/>
              </a:rPr>
              <a:t> – qanunun geriyə şamil olunması mütənasib deyil</a:t>
            </a:r>
          </a:p>
          <a:p>
            <a:pPr eaLnBrk="1" hangingPunct="1">
              <a:spcBef>
                <a:spcPts val="650"/>
              </a:spcBef>
            </a:pPr>
            <a:r>
              <a:rPr lang="az-Latn-AZ" sz="2200" b="1" i="1">
                <a:solidFill>
                  <a:srgbClr val="FFFFFF"/>
                </a:solidFill>
                <a:latin typeface="Times New Roman" pitchFamily="18" charset="0"/>
              </a:rPr>
              <a:t>Gülməmmədova və Zülfəli Hüseynov Azərbaycana qarşı işi</a:t>
            </a:r>
            <a:r>
              <a:rPr lang="az-Latn-AZ" sz="2200" i="1">
                <a:solidFill>
                  <a:srgbClr val="FFFFFF"/>
                </a:solidFill>
                <a:latin typeface="Times New Roman" pitchFamily="18" charset="0"/>
              </a:rPr>
              <a:t> – qaçqınların yaş. sah. ilə təminatı məqsədi ilə qət-nin uzun müddət komp.ödənilmədən icrasız qalması mütənasib deyil.</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Calibri"/>
        <a:ea typeface=""/>
        <a:cs typeface="Arial"/>
      </a:majorFont>
      <a:minorFont>
        <a:latin typeface="Constant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Calibri"/>
        <a:ea typeface=""/>
        <a:cs typeface="Arial"/>
      </a:majorFont>
      <a:minorFont>
        <a:latin typeface="Constant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5772</TotalTime>
  <Words>745</Words>
  <Application>Microsoft Office PowerPoint</Application>
  <PresentationFormat>Экран (4:3)</PresentationFormat>
  <Paragraphs>137</Paragraphs>
  <Slides>13</Slides>
  <Notes>13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13</vt:i4>
      </vt:variant>
    </vt:vector>
  </HeadingPairs>
  <TitlesOfParts>
    <vt:vector size="20" baseType="lpstr">
      <vt:lpstr>Arial</vt:lpstr>
      <vt:lpstr>Times New Roman</vt:lpstr>
      <vt:lpstr>Calibri</vt:lpstr>
      <vt:lpstr>Constantia</vt:lpstr>
      <vt:lpstr>Century Gothic</vt:lpstr>
      <vt:lpstr>Оформление по умолчанию</vt:lpstr>
      <vt:lpstr>1_Оформление по умолчанию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Birləşmək azadlığı konteksində gericəkilmə müddəaları</dc:title>
  <dc:creator>User</dc:creator>
  <cp:lastModifiedBy>USER</cp:lastModifiedBy>
  <cp:revision>319</cp:revision>
  <cp:lastPrinted>1601-01-01T00:00:00Z</cp:lastPrinted>
  <dcterms:created xsi:type="dcterms:W3CDTF">2013-12-11T12:07:18Z</dcterms:created>
  <dcterms:modified xsi:type="dcterms:W3CDTF">2017-12-19T12:05:00Z</dcterms:modified>
</cp:coreProperties>
</file>