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8" r:id="rId2"/>
    <p:sldId id="256" r:id="rId3"/>
    <p:sldId id="269" r:id="rId4"/>
    <p:sldId id="270" r:id="rId5"/>
    <p:sldId id="257" r:id="rId6"/>
    <p:sldId id="265" r:id="rId7"/>
    <p:sldId id="266" r:id="rId8"/>
    <p:sldId id="267" r:id="rId9"/>
    <p:sldId id="258" r:id="rId10"/>
    <p:sldId id="261" r:id="rId11"/>
    <p:sldId id="272" r:id="rId12"/>
    <p:sldId id="259" r:id="rId13"/>
    <p:sldId id="260" r:id="rId14"/>
    <p:sldId id="262" r:id="rId15"/>
    <p:sldId id="271" r:id="rId16"/>
    <p:sldId id="264" r:id="rId17"/>
    <p:sldId id="263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>
        <p:scale>
          <a:sx n="100" d="100"/>
          <a:sy n="100" d="100"/>
        </p:scale>
        <p:origin x="-1074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4A53C-F38D-4282-9B88-D0E0D6542156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FD6C2-5225-4385-96CA-D527BFB1AA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19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z-Latn-AZ" dirty="0" smtClean="0"/>
          </a:p>
          <a:p>
            <a:r>
              <a:rPr lang="ru-RU" b="1" dirty="0" smtClean="0"/>
              <a:t>«</a:t>
            </a:r>
            <a:r>
              <a:rPr lang="ru-RU" b="1" dirty="0" err="1" smtClean="0"/>
              <a:t>İnsan</a:t>
            </a:r>
            <a:r>
              <a:rPr lang="ru-RU" b="1" dirty="0" smtClean="0"/>
              <a:t> </a:t>
            </a:r>
            <a:r>
              <a:rPr lang="ru-RU" b="1" dirty="0" err="1" smtClean="0"/>
              <a:t>hüquqları</a:t>
            </a:r>
            <a:r>
              <a:rPr lang="ru-RU" b="1" dirty="0" smtClean="0"/>
              <a:t> və </a:t>
            </a:r>
            <a:r>
              <a:rPr lang="ru-RU" b="1" dirty="0" err="1" smtClean="0"/>
              <a:t>əsas</a:t>
            </a:r>
            <a:r>
              <a:rPr lang="ru-RU" b="1" dirty="0" smtClean="0"/>
              <a:t> </a:t>
            </a:r>
            <a:r>
              <a:rPr lang="ru-RU" b="1" dirty="0" err="1" smtClean="0"/>
              <a:t>azadlıqların</a:t>
            </a:r>
            <a:r>
              <a:rPr lang="ru-RU" b="1" dirty="0" smtClean="0"/>
              <a:t> </a:t>
            </a:r>
            <a:r>
              <a:rPr lang="ru-RU" b="1" dirty="0" err="1" smtClean="0"/>
              <a:t>müdafiəsi</a:t>
            </a:r>
            <a:r>
              <a:rPr lang="ru-RU" b="1" dirty="0" smtClean="0"/>
              <a:t> </a:t>
            </a:r>
            <a:r>
              <a:rPr lang="ru-RU" b="1" dirty="0" err="1" smtClean="0"/>
              <a:t>haqqında</a:t>
            </a:r>
            <a:r>
              <a:rPr lang="ru-RU" b="1" dirty="0" smtClean="0"/>
              <a:t>» </a:t>
            </a:r>
            <a:r>
              <a:rPr lang="ru-RU" b="1" dirty="0" err="1" smtClean="0"/>
              <a:t>Konvensiyanın</a:t>
            </a:r>
            <a:r>
              <a:rPr lang="ru-RU" b="1" dirty="0" smtClean="0"/>
              <a:t> 1 </a:t>
            </a:r>
            <a:r>
              <a:rPr lang="ru-RU" b="1" dirty="0" err="1" smtClean="0"/>
              <a:t>saylı</a:t>
            </a:r>
            <a:r>
              <a:rPr lang="ru-RU" b="1" dirty="0" smtClean="0"/>
              <a:t> </a:t>
            </a:r>
            <a:r>
              <a:rPr lang="ru-RU" b="1" dirty="0" err="1" smtClean="0"/>
              <a:t>Protokolunun</a:t>
            </a:r>
            <a:r>
              <a:rPr lang="ru-RU" b="1" dirty="0" smtClean="0"/>
              <a:t> 2-ci </a:t>
            </a:r>
            <a:r>
              <a:rPr lang="ru-RU" b="1" dirty="0" err="1" smtClean="0"/>
              <a:t>maddəsinə</a:t>
            </a:r>
            <a:r>
              <a:rPr lang="ru-RU" b="1" dirty="0" smtClean="0"/>
              <a:t> </a:t>
            </a:r>
            <a:r>
              <a:rPr lang="ru-RU" b="1" dirty="0" err="1" smtClean="0"/>
              <a:t>dair</a:t>
            </a:r>
            <a:r>
              <a:rPr lang="ru-RU" b="1" dirty="0" smtClean="0"/>
              <a:t> </a:t>
            </a:r>
            <a:r>
              <a:rPr lang="ru-RU" b="1" dirty="0" err="1" smtClean="0"/>
              <a:t>Azərbaycan</a:t>
            </a:r>
            <a:r>
              <a:rPr lang="ru-RU" b="1" dirty="0" smtClean="0"/>
              <a:t> </a:t>
            </a:r>
            <a:r>
              <a:rPr lang="ru-RU" b="1" dirty="0" err="1" smtClean="0"/>
              <a:t>Respublikasının</a:t>
            </a:r>
            <a:r>
              <a:rPr lang="ru-RU" b="1" dirty="0" smtClean="0"/>
              <a:t> </a:t>
            </a:r>
            <a:r>
              <a:rPr lang="ru-RU" b="1" dirty="0" err="1" smtClean="0"/>
              <a:t>Bəyanatı</a:t>
            </a:r>
            <a:r>
              <a:rPr lang="ru-RU" b="1" dirty="0" smtClean="0"/>
              <a:t>:</a:t>
            </a:r>
            <a:endParaRPr lang="ru-RU" dirty="0" smtClean="0"/>
          </a:p>
          <a:p>
            <a:r>
              <a:rPr lang="ru-RU" dirty="0" err="1" smtClean="0"/>
              <a:t>Azərbaycan</a:t>
            </a:r>
            <a:r>
              <a:rPr lang="ru-RU" dirty="0" smtClean="0"/>
              <a:t> </a:t>
            </a:r>
            <a:r>
              <a:rPr lang="ru-RU" dirty="0" err="1" smtClean="0"/>
              <a:t>Respublikası</a:t>
            </a:r>
            <a:r>
              <a:rPr lang="ru-RU" dirty="0" smtClean="0"/>
              <a:t> </a:t>
            </a:r>
            <a:r>
              <a:rPr lang="ru-RU" dirty="0" err="1" smtClean="0"/>
              <a:t>Protokolun</a:t>
            </a:r>
            <a:r>
              <a:rPr lang="ru-RU" dirty="0" smtClean="0"/>
              <a:t> 2-ci </a:t>
            </a:r>
            <a:r>
              <a:rPr lang="ru-RU" dirty="0" err="1" smtClean="0"/>
              <a:t>maddəsinin</a:t>
            </a:r>
            <a:r>
              <a:rPr lang="ru-RU" dirty="0" smtClean="0"/>
              <a:t> </a:t>
            </a:r>
            <a:r>
              <a:rPr lang="ru-RU" dirty="0" err="1" smtClean="0"/>
              <a:t>ikinci</a:t>
            </a:r>
            <a:r>
              <a:rPr lang="ru-RU" dirty="0" smtClean="0"/>
              <a:t> </a:t>
            </a:r>
            <a:r>
              <a:rPr lang="ru-RU" dirty="0" err="1" smtClean="0"/>
              <a:t>cümləsini</a:t>
            </a:r>
            <a:r>
              <a:rPr lang="ru-RU" dirty="0" smtClean="0"/>
              <a:t> </a:t>
            </a:r>
            <a:r>
              <a:rPr lang="ru-RU" dirty="0" err="1" smtClean="0"/>
              <a:t>belə</a:t>
            </a:r>
            <a:r>
              <a:rPr lang="ru-RU" dirty="0" smtClean="0"/>
              <a:t> </a:t>
            </a:r>
            <a:r>
              <a:rPr lang="ru-RU" dirty="0" err="1" smtClean="0"/>
              <a:t>təfsir</a:t>
            </a:r>
            <a:r>
              <a:rPr lang="ru-RU" dirty="0" smtClean="0"/>
              <a:t> </a:t>
            </a:r>
            <a:r>
              <a:rPr lang="ru-RU" dirty="0" err="1" smtClean="0"/>
              <a:t>edir</a:t>
            </a:r>
            <a:r>
              <a:rPr lang="ru-RU" dirty="0" smtClean="0"/>
              <a:t> </a:t>
            </a:r>
            <a:r>
              <a:rPr lang="ru-RU" dirty="0" err="1" smtClean="0"/>
              <a:t>ki</a:t>
            </a:r>
            <a:r>
              <a:rPr lang="ru-RU" dirty="0" smtClean="0"/>
              <a:t>, </a:t>
            </a:r>
            <a:r>
              <a:rPr lang="ru-RU" dirty="0" err="1" smtClean="0"/>
              <a:t>bu</a:t>
            </a:r>
            <a:r>
              <a:rPr lang="ru-RU" dirty="0" smtClean="0"/>
              <a:t> </a:t>
            </a:r>
            <a:r>
              <a:rPr lang="ru-RU" dirty="0" err="1" smtClean="0"/>
              <a:t>müddəa</a:t>
            </a:r>
            <a:r>
              <a:rPr lang="ru-RU" dirty="0" smtClean="0"/>
              <a:t> </a:t>
            </a:r>
            <a:r>
              <a:rPr lang="ru-RU" dirty="0" err="1" smtClean="0"/>
              <a:t>dini</a:t>
            </a:r>
            <a:r>
              <a:rPr lang="ru-RU" dirty="0" smtClean="0"/>
              <a:t> təhsilin </a:t>
            </a:r>
            <a:r>
              <a:rPr lang="ru-RU" dirty="0" err="1" smtClean="0"/>
              <a:t>maliyyələşdirilməsi</a:t>
            </a:r>
            <a:r>
              <a:rPr lang="ru-RU" dirty="0" smtClean="0"/>
              <a:t> </a:t>
            </a:r>
            <a:r>
              <a:rPr lang="ru-RU" dirty="0" err="1" smtClean="0"/>
              <a:t>ilə</a:t>
            </a:r>
            <a:r>
              <a:rPr lang="ru-RU" dirty="0" smtClean="0"/>
              <a:t> </a:t>
            </a:r>
            <a:r>
              <a:rPr lang="ru-RU" dirty="0" err="1" smtClean="0"/>
              <a:t>bağlı</a:t>
            </a:r>
            <a:r>
              <a:rPr lang="ru-RU" dirty="0" smtClean="0"/>
              <a:t> </a:t>
            </a:r>
            <a:r>
              <a:rPr lang="ru-RU" dirty="0" err="1" smtClean="0"/>
              <a:t>dövlətin</a:t>
            </a:r>
            <a:r>
              <a:rPr lang="ru-RU" dirty="0" smtClean="0"/>
              <a:t> </a:t>
            </a:r>
            <a:r>
              <a:rPr lang="ru-RU" dirty="0" err="1" smtClean="0"/>
              <a:t>üzərinə</a:t>
            </a:r>
            <a:r>
              <a:rPr lang="ru-RU" dirty="0" smtClean="0"/>
              <a:t> </a:t>
            </a:r>
            <a:r>
              <a:rPr lang="ru-RU" dirty="0" err="1" smtClean="0"/>
              <a:t>hər</a:t>
            </a:r>
            <a:r>
              <a:rPr lang="ru-RU" dirty="0" smtClean="0"/>
              <a:t> </a:t>
            </a:r>
            <a:r>
              <a:rPr lang="ru-RU" dirty="0" err="1" smtClean="0"/>
              <a:t>hansı</a:t>
            </a:r>
            <a:r>
              <a:rPr lang="ru-RU" dirty="0" smtClean="0"/>
              <a:t> </a:t>
            </a:r>
            <a:r>
              <a:rPr lang="ru-RU" dirty="0" err="1" smtClean="0"/>
              <a:t>öhdəlik</a:t>
            </a:r>
            <a:r>
              <a:rPr lang="ru-RU" dirty="0" smtClean="0"/>
              <a:t> </a:t>
            </a:r>
            <a:r>
              <a:rPr lang="ru-RU" dirty="0" err="1" smtClean="0"/>
              <a:t>qoymur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Azərbaycan</a:t>
            </a:r>
            <a:r>
              <a:rPr lang="ru-RU" dirty="0" smtClean="0"/>
              <a:t> </a:t>
            </a:r>
            <a:r>
              <a:rPr lang="ru-RU" dirty="0" err="1" smtClean="0"/>
              <a:t>Respublikası</a:t>
            </a:r>
            <a:r>
              <a:rPr lang="ru-RU" dirty="0" smtClean="0"/>
              <a:t> </a:t>
            </a:r>
            <a:r>
              <a:rPr lang="ru-RU" dirty="0" err="1" smtClean="0"/>
              <a:t>bəyan</a:t>
            </a:r>
            <a:r>
              <a:rPr lang="ru-RU" dirty="0" smtClean="0"/>
              <a:t> </a:t>
            </a:r>
            <a:r>
              <a:rPr lang="ru-RU" dirty="0" err="1" smtClean="0"/>
              <a:t>edir</a:t>
            </a:r>
            <a:r>
              <a:rPr lang="ru-RU" dirty="0" smtClean="0"/>
              <a:t> </a:t>
            </a:r>
            <a:r>
              <a:rPr lang="ru-RU" dirty="0" err="1" smtClean="0"/>
              <a:t>ki</a:t>
            </a:r>
            <a:r>
              <a:rPr lang="ru-RU" dirty="0" smtClean="0"/>
              <a:t>, o, </a:t>
            </a:r>
            <a:r>
              <a:rPr lang="ru-RU" dirty="0" err="1" smtClean="0"/>
              <a:t>Ermənistan</a:t>
            </a:r>
            <a:r>
              <a:rPr lang="ru-RU" dirty="0" smtClean="0"/>
              <a:t> </a:t>
            </a:r>
            <a:r>
              <a:rPr lang="ru-RU" dirty="0" err="1" smtClean="0"/>
              <a:t>Respublikası</a:t>
            </a:r>
            <a:r>
              <a:rPr lang="ru-RU" dirty="0" smtClean="0"/>
              <a:t> </a:t>
            </a:r>
            <a:r>
              <a:rPr lang="ru-RU" dirty="0" err="1" smtClean="0"/>
              <a:t>tərəfindən</a:t>
            </a:r>
            <a:r>
              <a:rPr lang="ru-RU" dirty="0" smtClean="0"/>
              <a:t> </a:t>
            </a:r>
            <a:r>
              <a:rPr lang="ru-RU" dirty="0" err="1" smtClean="0"/>
              <a:t>işğal</a:t>
            </a:r>
            <a:r>
              <a:rPr lang="ru-RU" dirty="0" smtClean="0"/>
              <a:t> </a:t>
            </a:r>
            <a:r>
              <a:rPr lang="ru-RU" dirty="0" err="1" smtClean="0"/>
              <a:t>olunmuş</a:t>
            </a:r>
            <a:r>
              <a:rPr lang="ru-RU" dirty="0" smtClean="0"/>
              <a:t> </a:t>
            </a:r>
            <a:r>
              <a:rPr lang="ru-RU" dirty="0" err="1" smtClean="0"/>
              <a:t>ərazilərində</a:t>
            </a:r>
            <a:r>
              <a:rPr lang="ru-RU" dirty="0" smtClean="0"/>
              <a:t> </a:t>
            </a:r>
            <a:r>
              <a:rPr lang="ru-RU" dirty="0" err="1" smtClean="0"/>
              <a:t>Protokolun</a:t>
            </a:r>
            <a:r>
              <a:rPr lang="ru-RU" dirty="0" smtClean="0"/>
              <a:t> </a:t>
            </a:r>
            <a:r>
              <a:rPr lang="ru-RU" dirty="0" err="1" smtClean="0"/>
              <a:t>müddəalarının</a:t>
            </a:r>
            <a:r>
              <a:rPr lang="ru-RU" dirty="0" smtClean="0"/>
              <a:t> </a:t>
            </a:r>
            <a:r>
              <a:rPr lang="ru-RU" dirty="0" err="1" smtClean="0"/>
              <a:t>yerinə</a:t>
            </a:r>
            <a:r>
              <a:rPr lang="ru-RU" dirty="0" smtClean="0"/>
              <a:t> </a:t>
            </a:r>
            <a:r>
              <a:rPr lang="ru-RU" dirty="0" err="1" smtClean="0"/>
              <a:t>yetirilməsinə</a:t>
            </a:r>
            <a:r>
              <a:rPr lang="ru-RU" dirty="0" smtClean="0"/>
              <a:t> </a:t>
            </a:r>
            <a:r>
              <a:rPr lang="ru-RU" dirty="0" err="1" smtClean="0"/>
              <a:t>işğal</a:t>
            </a:r>
            <a:r>
              <a:rPr lang="ru-RU" dirty="0" smtClean="0"/>
              <a:t> </a:t>
            </a:r>
            <a:r>
              <a:rPr lang="ru-RU" dirty="0" err="1" smtClean="0"/>
              <a:t>olunmuş</a:t>
            </a:r>
            <a:r>
              <a:rPr lang="ru-RU" dirty="0" smtClean="0"/>
              <a:t> </a:t>
            </a:r>
            <a:r>
              <a:rPr lang="ru-RU" dirty="0" err="1" smtClean="0"/>
              <a:t>ərazilər</a:t>
            </a:r>
            <a:r>
              <a:rPr lang="ru-RU" dirty="0" smtClean="0"/>
              <a:t> </a:t>
            </a:r>
            <a:r>
              <a:rPr lang="ru-RU" dirty="0" err="1" smtClean="0"/>
              <a:t>azad</a:t>
            </a:r>
            <a:r>
              <a:rPr lang="ru-RU" dirty="0" smtClean="0"/>
              <a:t> </a:t>
            </a:r>
            <a:r>
              <a:rPr lang="ru-RU" dirty="0" err="1" smtClean="0"/>
              <a:t>olunana</a:t>
            </a:r>
            <a:r>
              <a:rPr lang="ru-RU" dirty="0" smtClean="0"/>
              <a:t> </a:t>
            </a:r>
            <a:r>
              <a:rPr lang="ru-RU" dirty="0" err="1" smtClean="0"/>
              <a:t>qədər</a:t>
            </a:r>
            <a:r>
              <a:rPr lang="ru-RU" dirty="0" smtClean="0"/>
              <a:t> </a:t>
            </a:r>
            <a:r>
              <a:rPr lang="ru-RU" dirty="0" err="1" smtClean="0"/>
              <a:t>təminat</a:t>
            </a:r>
            <a:r>
              <a:rPr lang="ru-RU" dirty="0" smtClean="0"/>
              <a:t> </a:t>
            </a:r>
            <a:r>
              <a:rPr lang="ru-RU" dirty="0" err="1" smtClean="0"/>
              <a:t>vermək</a:t>
            </a:r>
            <a:r>
              <a:rPr lang="ru-RU" dirty="0" smtClean="0"/>
              <a:t> </a:t>
            </a:r>
            <a:r>
              <a:rPr lang="ru-RU" dirty="0" err="1" smtClean="0"/>
              <a:t>iqtidarında</a:t>
            </a:r>
            <a:r>
              <a:rPr lang="ru-RU" dirty="0" smtClean="0"/>
              <a:t> </a:t>
            </a:r>
            <a:r>
              <a:rPr lang="ru-RU" dirty="0" err="1" smtClean="0"/>
              <a:t>deyildir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1032E-D843-46CE-9C83-D442761DF4F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581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z-Latn-AZ" dirty="0" smtClean="0"/>
              <a:t>Səmərəli təhsil yalnız oxumaq hüququna malik olmağı nəzərdə tutmur.</a:t>
            </a:r>
            <a:r>
              <a:rPr lang="az-Latn-AZ" baseline="0" dirty="0" smtClean="0"/>
              <a:t> Həm də səmərəli olmalıdır. </a:t>
            </a:r>
            <a:r>
              <a:rPr lang="en-US" dirty="0" err="1" smtClean="0"/>
              <a:t>Həmin</a:t>
            </a:r>
            <a:r>
              <a:rPr lang="en-US" dirty="0" smtClean="0"/>
              <a:t> </a:t>
            </a:r>
            <a:r>
              <a:rPr lang="en-US" dirty="0" err="1" smtClean="0"/>
              <a:t>hüququn</a:t>
            </a:r>
            <a:r>
              <a:rPr lang="en-US" dirty="0" smtClean="0"/>
              <a:t> </a:t>
            </a:r>
            <a:r>
              <a:rPr lang="en-US" dirty="0" err="1" smtClean="0"/>
              <a:t>səmərəli</a:t>
            </a:r>
            <a:r>
              <a:rPr lang="en-US" dirty="0" smtClean="0"/>
              <a:t> </a:t>
            </a:r>
            <a:r>
              <a:rPr lang="en-US" dirty="0" err="1" smtClean="0"/>
              <a:t>hesab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 </a:t>
            </a:r>
            <a:r>
              <a:rPr lang="en-US" dirty="0" err="1" smtClean="0"/>
              <a:t>üçün</a:t>
            </a:r>
            <a:r>
              <a:rPr lang="en-US" dirty="0" smtClean="0"/>
              <a:t> </a:t>
            </a:r>
            <a:r>
              <a:rPr lang="en-US" dirty="0" err="1" smtClean="0"/>
              <a:t>hər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benefisiar</a:t>
            </a:r>
            <a:r>
              <a:rPr lang="en-US" dirty="0" smtClean="0"/>
              <a:t> </a:t>
            </a:r>
            <a:r>
              <a:rPr lang="en-US" dirty="0" err="1" smtClean="0"/>
              <a:t>şəxs</a:t>
            </a:r>
            <a:r>
              <a:rPr lang="en-US" dirty="0" smtClean="0"/>
              <a:t> </a:t>
            </a:r>
            <a:r>
              <a:rPr lang="en-US" dirty="0" err="1" smtClean="0"/>
              <a:t>aldığı</a:t>
            </a:r>
            <a:r>
              <a:rPr lang="en-US" dirty="0" smtClean="0"/>
              <a:t> </a:t>
            </a:r>
            <a:r>
              <a:rPr lang="en-US" dirty="0" err="1" smtClean="0"/>
              <a:t>təhsildən</a:t>
            </a:r>
            <a:r>
              <a:rPr lang="en-US" dirty="0" smtClean="0"/>
              <a:t> </a:t>
            </a:r>
            <a:r>
              <a:rPr lang="en-US" dirty="0" err="1" smtClean="0"/>
              <a:t>müəyyən</a:t>
            </a:r>
            <a:r>
              <a:rPr lang="en-US" dirty="0" smtClean="0"/>
              <a:t> </a:t>
            </a:r>
            <a:r>
              <a:rPr lang="en-US" dirty="0" err="1" smtClean="0"/>
              <a:t>fayda</a:t>
            </a:r>
            <a:r>
              <a:rPr lang="en-US" dirty="0" smtClean="0"/>
              <a:t> </a:t>
            </a:r>
            <a:r>
              <a:rPr lang="en-US" dirty="0" err="1" smtClean="0"/>
              <a:t>götürmək</a:t>
            </a:r>
            <a:r>
              <a:rPr lang="en-US" dirty="0" smtClean="0"/>
              <a:t> </a:t>
            </a:r>
            <a:r>
              <a:rPr lang="en-US" dirty="0" err="1" smtClean="0"/>
              <a:t>imkanına</a:t>
            </a:r>
            <a:r>
              <a:rPr lang="en-US" dirty="0" smtClean="0"/>
              <a:t> </a:t>
            </a:r>
            <a:r>
              <a:rPr lang="en-US" dirty="0" err="1" smtClean="0"/>
              <a:t>malik</a:t>
            </a:r>
            <a:r>
              <a:rPr lang="en-US" dirty="0" smtClean="0"/>
              <a:t> </a:t>
            </a:r>
            <a:r>
              <a:rPr lang="en-US" dirty="0" err="1" smtClean="0"/>
              <a:t>olmalı</a:t>
            </a:r>
            <a:r>
              <a:rPr lang="en-US" dirty="0" smtClean="0"/>
              <a:t>, </a:t>
            </a:r>
            <a:r>
              <a:rPr lang="en-US" dirty="0" err="1" smtClean="0"/>
              <a:t>bununla</a:t>
            </a:r>
            <a:r>
              <a:rPr lang="en-US" dirty="0" smtClean="0"/>
              <a:t> </a:t>
            </a:r>
            <a:r>
              <a:rPr lang="en-US" dirty="0" err="1" smtClean="0"/>
              <a:t>şəxs</a:t>
            </a:r>
            <a:r>
              <a:rPr lang="en-US" dirty="0" smtClean="0"/>
              <a:t> </a:t>
            </a:r>
            <a:r>
              <a:rPr lang="en-US" dirty="0" err="1" smtClean="0"/>
              <a:t>aldığı</a:t>
            </a:r>
            <a:r>
              <a:rPr lang="en-US" dirty="0" smtClean="0"/>
              <a:t> </a:t>
            </a:r>
            <a:r>
              <a:rPr lang="en-US" dirty="0" err="1" smtClean="0"/>
              <a:t>təhsilin</a:t>
            </a:r>
            <a:r>
              <a:rPr lang="en-US" dirty="0" smtClean="0"/>
              <a:t> </a:t>
            </a:r>
            <a:r>
              <a:rPr lang="en-US" dirty="0" err="1" smtClean="0"/>
              <a:t>hər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Dövlətin</a:t>
            </a:r>
            <a:r>
              <a:rPr lang="en-US" dirty="0" smtClean="0"/>
              <a:t> </a:t>
            </a:r>
            <a:r>
              <a:rPr lang="en-US" dirty="0" err="1" smtClean="0"/>
              <a:t>qanunvericiliyinə</a:t>
            </a:r>
            <a:r>
              <a:rPr lang="en-US" dirty="0" smtClean="0"/>
              <a:t> </a:t>
            </a:r>
            <a:r>
              <a:rPr lang="en-US" dirty="0" err="1" smtClean="0"/>
              <a:t>əsasən</a:t>
            </a:r>
            <a:r>
              <a:rPr lang="en-US" dirty="0" smtClean="0"/>
              <a:t> </a:t>
            </a:r>
            <a:r>
              <a:rPr lang="en-US" dirty="0" err="1" smtClean="0"/>
              <a:t>istənilən</a:t>
            </a:r>
            <a:r>
              <a:rPr lang="en-US" dirty="0" smtClean="0"/>
              <a:t> </a:t>
            </a:r>
            <a:r>
              <a:rPr lang="en-US" dirty="0" err="1" smtClean="0"/>
              <a:t>formada</a:t>
            </a:r>
            <a:r>
              <a:rPr lang="en-US" dirty="0" smtClean="0"/>
              <a:t> </a:t>
            </a:r>
            <a:r>
              <a:rPr lang="en-US" dirty="0" err="1" smtClean="0"/>
              <a:t>tanınması</a:t>
            </a:r>
            <a:r>
              <a:rPr lang="en-US" dirty="0" smtClean="0"/>
              <a:t> </a:t>
            </a:r>
            <a:r>
              <a:rPr lang="en-US" dirty="0" err="1" smtClean="0"/>
              <a:t>hüququna</a:t>
            </a:r>
            <a:r>
              <a:rPr lang="en-US" dirty="0" smtClean="0"/>
              <a:t> </a:t>
            </a:r>
            <a:r>
              <a:rPr lang="en-US" dirty="0" err="1" smtClean="0"/>
              <a:t>malikdir</a:t>
            </a:r>
            <a:r>
              <a:rPr lang="az-Latn-AZ" dirty="0" smtClean="0"/>
              <a:t>.</a:t>
            </a:r>
            <a:r>
              <a:rPr lang="az-Latn-AZ" baseline="0" dirty="0" smtClean="0"/>
              <a:t> </a:t>
            </a:r>
            <a:r>
              <a:rPr lang="en-US" dirty="0" err="1" smtClean="0"/>
              <a:t>Eyni</a:t>
            </a:r>
            <a:r>
              <a:rPr lang="en-US" dirty="0" smtClean="0"/>
              <a:t> </a:t>
            </a:r>
            <a:r>
              <a:rPr lang="en-US" dirty="0" err="1" smtClean="0"/>
              <a:t>zamanda</a:t>
            </a:r>
            <a:r>
              <a:rPr lang="en-US" dirty="0" smtClean="0"/>
              <a:t> </a:t>
            </a:r>
            <a:r>
              <a:rPr lang="en-US" dirty="0" err="1" smtClean="0"/>
              <a:t>baxmayaraq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, 1 </a:t>
            </a:r>
            <a:r>
              <a:rPr lang="en-US" dirty="0" err="1" smtClean="0"/>
              <a:t>saylı</a:t>
            </a:r>
            <a:r>
              <a:rPr lang="en-US" dirty="0" smtClean="0"/>
              <a:t> </a:t>
            </a:r>
            <a:r>
              <a:rPr lang="en-US" dirty="0" err="1" smtClean="0"/>
              <a:t>Protokolunun</a:t>
            </a:r>
            <a:r>
              <a:rPr lang="en-US" dirty="0" smtClean="0"/>
              <a:t> 2-ci </a:t>
            </a:r>
            <a:r>
              <a:rPr lang="en-US" dirty="0" err="1" smtClean="0"/>
              <a:t>maddəsi</a:t>
            </a:r>
            <a:r>
              <a:rPr lang="en-US" dirty="0" smtClean="0"/>
              <a:t> </a:t>
            </a:r>
            <a:r>
              <a:rPr lang="en-US" dirty="0" err="1" smtClean="0"/>
              <a:t>təhsil</a:t>
            </a:r>
            <a:r>
              <a:rPr lang="en-US" dirty="0" smtClean="0"/>
              <a:t> </a:t>
            </a:r>
            <a:r>
              <a:rPr lang="en-US" dirty="0" err="1" smtClean="0"/>
              <a:t>dilini</a:t>
            </a:r>
            <a:r>
              <a:rPr lang="en-US" dirty="0" smtClean="0"/>
              <a:t> </a:t>
            </a:r>
            <a:r>
              <a:rPr lang="en-US" dirty="0" err="1" smtClean="0"/>
              <a:t>müəyyən</a:t>
            </a:r>
            <a:r>
              <a:rPr lang="en-US" dirty="0" smtClean="0"/>
              <a:t> </a:t>
            </a:r>
            <a:r>
              <a:rPr lang="en-US" dirty="0" err="1" smtClean="0"/>
              <a:t>etmir</a:t>
            </a:r>
            <a:r>
              <a:rPr lang="en-US" dirty="0" smtClean="0"/>
              <a:t> </a:t>
            </a:r>
            <a:r>
              <a:rPr lang="en-US" dirty="0" err="1" smtClean="0"/>
              <a:t>benefisiarın</a:t>
            </a:r>
            <a:r>
              <a:rPr lang="en-US" dirty="0" smtClean="0"/>
              <a:t> </a:t>
            </a:r>
            <a:r>
              <a:rPr lang="en-US" dirty="0" err="1" smtClean="0"/>
              <a:t>xeyrinə</a:t>
            </a:r>
            <a:r>
              <a:rPr lang="en-US" dirty="0" smtClean="0"/>
              <a:t> </a:t>
            </a:r>
            <a:r>
              <a:rPr lang="en-US" dirty="0" err="1" smtClean="0"/>
              <a:t>öz</a:t>
            </a:r>
            <a:r>
              <a:rPr lang="en-US" dirty="0" smtClean="0"/>
              <a:t>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dilində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dillərinin</a:t>
            </a:r>
            <a:r>
              <a:rPr lang="en-US" dirty="0" smtClean="0"/>
              <a:t> </a:t>
            </a:r>
            <a:r>
              <a:rPr lang="en-US" dirty="0" err="1" smtClean="0"/>
              <a:t>birində</a:t>
            </a:r>
            <a:r>
              <a:rPr lang="en-US" dirty="0" smtClean="0"/>
              <a:t> </a:t>
            </a:r>
            <a:r>
              <a:rPr lang="en-US" dirty="0" err="1" smtClean="0"/>
              <a:t>təhsil</a:t>
            </a:r>
            <a:r>
              <a:rPr lang="en-US" dirty="0" smtClean="0"/>
              <a:t> </a:t>
            </a:r>
            <a:r>
              <a:rPr lang="en-US" dirty="0" err="1" smtClean="0"/>
              <a:t>almaq</a:t>
            </a:r>
            <a:r>
              <a:rPr lang="en-US" dirty="0" smtClean="0"/>
              <a:t> </a:t>
            </a:r>
            <a:r>
              <a:rPr lang="en-US" dirty="0" err="1" smtClean="0"/>
              <a:t>hüququ</a:t>
            </a:r>
            <a:r>
              <a:rPr lang="en-US" dirty="0" smtClean="0"/>
              <a:t> </a:t>
            </a:r>
            <a:r>
              <a:rPr lang="en-US" dirty="0" err="1" smtClean="0"/>
              <a:t>müəyyən</a:t>
            </a:r>
            <a:r>
              <a:rPr lang="en-US" dirty="0" smtClean="0"/>
              <a:t> </a:t>
            </a:r>
            <a:r>
              <a:rPr lang="en-US" dirty="0" err="1" smtClean="0"/>
              <a:t>edilmirsə</a:t>
            </a:r>
            <a:r>
              <a:rPr lang="en-US" dirty="0" smtClean="0"/>
              <a:t> </a:t>
            </a:r>
            <a:r>
              <a:rPr lang="en-US" dirty="0" err="1" smtClean="0"/>
              <a:t>təhsil</a:t>
            </a:r>
            <a:r>
              <a:rPr lang="en-US" dirty="0" smtClean="0"/>
              <a:t> </a:t>
            </a:r>
            <a:r>
              <a:rPr lang="en-US" dirty="0" err="1" smtClean="0"/>
              <a:t>hüququ</a:t>
            </a:r>
            <a:r>
              <a:rPr lang="en-US" dirty="0" smtClean="0"/>
              <a:t> </a:t>
            </a:r>
            <a:r>
              <a:rPr lang="en-US" dirty="0" err="1" smtClean="0"/>
              <a:t>mənasız</a:t>
            </a:r>
            <a:r>
              <a:rPr lang="en-US" dirty="0" smtClean="0"/>
              <a:t> </a:t>
            </a:r>
            <a:r>
              <a:rPr lang="en-US" dirty="0" err="1" smtClean="0"/>
              <a:t>olardı</a:t>
            </a:r>
            <a:r>
              <a:rPr lang="az-Latn-AZ" dirty="0" smtClean="0"/>
              <a:t>.</a:t>
            </a:r>
            <a:r>
              <a:rPr lang="az-Latn-AZ" baseline="0" dirty="0" smtClean="0"/>
              <a:t> Çatımlılıq </a:t>
            </a:r>
            <a:r>
              <a:rPr lang="en-US" dirty="0" err="1" smtClean="0"/>
              <a:t>təbiət</a:t>
            </a:r>
            <a:r>
              <a:rPr lang="en-US" dirty="0" smtClean="0"/>
              <a:t> </a:t>
            </a:r>
            <a:r>
              <a:rPr lang="en-US" dirty="0" err="1" smtClean="0"/>
              <a:t>etibarı</a:t>
            </a:r>
            <a:r>
              <a:rPr lang="en-US" dirty="0" smtClean="0"/>
              <a:t> </a:t>
            </a:r>
            <a:r>
              <a:rPr lang="en-US" dirty="0" err="1" smtClean="0"/>
              <a:t>ilə</a:t>
            </a:r>
            <a:r>
              <a:rPr lang="en-US" dirty="0" smtClean="0"/>
              <a:t> </a:t>
            </a:r>
            <a:r>
              <a:rPr lang="en-US" dirty="0" err="1" smtClean="0"/>
              <a:t>dövlət</a:t>
            </a:r>
            <a:r>
              <a:rPr lang="en-US" dirty="0" smtClean="0"/>
              <a:t> </a:t>
            </a:r>
            <a:r>
              <a:rPr lang="en-US" dirty="0" err="1" smtClean="0"/>
              <a:t>tərəfindən</a:t>
            </a:r>
            <a:r>
              <a:rPr lang="en-US" dirty="0" smtClean="0"/>
              <a:t> </a:t>
            </a:r>
            <a:r>
              <a:rPr lang="en-US" dirty="0" err="1" smtClean="0"/>
              <a:t>nizamlanmanı</a:t>
            </a:r>
            <a:r>
              <a:rPr lang="en-US" dirty="0" smtClean="0"/>
              <a:t> </a:t>
            </a:r>
            <a:r>
              <a:rPr lang="en-US" dirty="0" err="1" smtClean="0"/>
              <a:t>tələb</a:t>
            </a:r>
            <a:r>
              <a:rPr lang="en-US" dirty="0" smtClean="0"/>
              <a:t> </a:t>
            </a:r>
            <a:r>
              <a:rPr lang="en-US" dirty="0" err="1" smtClean="0"/>
              <a:t>edir</a:t>
            </a:r>
            <a:r>
              <a:rPr lang="az-Latn-AZ" dirty="0" smtClean="0"/>
              <a:t>. </a:t>
            </a:r>
            <a:r>
              <a:rPr lang="en-US" dirty="0" err="1" smtClean="0"/>
              <a:t>cəmiyyətin</a:t>
            </a:r>
            <a:r>
              <a:rPr lang="en-US" dirty="0" smtClean="0"/>
              <a:t> </a:t>
            </a:r>
            <a:r>
              <a:rPr lang="en-US" dirty="0" err="1" smtClean="0"/>
              <a:t>ehtiyaclarına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resurslara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təhsilin</a:t>
            </a:r>
            <a:r>
              <a:rPr lang="en-US" dirty="0" smtClean="0"/>
              <a:t> </a:t>
            </a:r>
            <a:r>
              <a:rPr lang="en-US" dirty="0" err="1" smtClean="0"/>
              <a:t>müxtəlif</a:t>
            </a:r>
            <a:r>
              <a:rPr lang="en-US" dirty="0" smtClean="0"/>
              <a:t> </a:t>
            </a:r>
            <a:r>
              <a:rPr lang="en-US" dirty="0" err="1" smtClean="0"/>
              <a:t>səviyyələrinin</a:t>
            </a:r>
            <a:r>
              <a:rPr lang="en-US" dirty="0" smtClean="0"/>
              <a:t> </a:t>
            </a:r>
            <a:r>
              <a:rPr lang="en-US" dirty="0" err="1" smtClean="0"/>
              <a:t>fərqli</a:t>
            </a:r>
            <a:r>
              <a:rPr lang="en-US" dirty="0" smtClean="0"/>
              <a:t> </a:t>
            </a:r>
            <a:r>
              <a:rPr lang="en-US" dirty="0" err="1" smtClean="0"/>
              <a:t>cəhətlərinə</a:t>
            </a:r>
            <a:r>
              <a:rPr lang="en-US" dirty="0" smtClean="0"/>
              <a:t> </a:t>
            </a:r>
            <a:r>
              <a:rPr lang="en-US" dirty="0" err="1" smtClean="0"/>
              <a:t>uyğun</a:t>
            </a:r>
            <a:r>
              <a:rPr lang="en-US" dirty="0" smtClean="0"/>
              <a:t> </a:t>
            </a:r>
            <a:r>
              <a:rPr lang="en-US" dirty="0" err="1" smtClean="0"/>
              <a:t>olaraq</a:t>
            </a:r>
            <a:r>
              <a:rPr lang="en-US" dirty="0" smtClean="0"/>
              <a:t>, </a:t>
            </a:r>
            <a:r>
              <a:rPr lang="en-US" dirty="0" err="1" smtClean="0"/>
              <a:t>zamana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yerə</a:t>
            </a:r>
            <a:r>
              <a:rPr lang="en-US" dirty="0" smtClean="0"/>
              <a:t> </a:t>
            </a:r>
            <a:r>
              <a:rPr lang="en-US" dirty="0" err="1" smtClean="0"/>
              <a:t>görə</a:t>
            </a:r>
            <a:r>
              <a:rPr lang="en-US" dirty="0" smtClean="0"/>
              <a:t> </a:t>
            </a:r>
            <a:r>
              <a:rPr lang="en-US" dirty="0" err="1" smtClean="0"/>
              <a:t>fərqlənə</a:t>
            </a:r>
            <a:r>
              <a:rPr lang="en-US" dirty="0" smtClean="0"/>
              <a:t> </a:t>
            </a:r>
            <a:r>
              <a:rPr lang="en-US" dirty="0" err="1" smtClean="0"/>
              <a:t>bilər</a:t>
            </a:r>
            <a:r>
              <a:rPr lang="az-Latn-AZ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3FD6C2-5225-4385-96CA-D527BFB1AAD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z-Latn-AZ" dirty="0" smtClean="0"/>
              <a:t>Səmərəli təhsil yalnız oxumaq hüququna malik olmağı nəzərdə tutmur.</a:t>
            </a:r>
            <a:r>
              <a:rPr lang="az-Latn-AZ" baseline="0" dirty="0" smtClean="0"/>
              <a:t> Həm də səmərəli olmalıdır. </a:t>
            </a:r>
            <a:r>
              <a:rPr lang="en-US" dirty="0" err="1" smtClean="0"/>
              <a:t>Həmin</a:t>
            </a:r>
            <a:r>
              <a:rPr lang="en-US" dirty="0" smtClean="0"/>
              <a:t> </a:t>
            </a:r>
            <a:r>
              <a:rPr lang="en-US" dirty="0" err="1" smtClean="0"/>
              <a:t>hüququn</a:t>
            </a:r>
            <a:r>
              <a:rPr lang="en-US" dirty="0" smtClean="0"/>
              <a:t> </a:t>
            </a:r>
            <a:r>
              <a:rPr lang="en-US" dirty="0" err="1" smtClean="0"/>
              <a:t>səmərəli</a:t>
            </a:r>
            <a:r>
              <a:rPr lang="en-US" dirty="0" smtClean="0"/>
              <a:t> </a:t>
            </a:r>
            <a:r>
              <a:rPr lang="en-US" dirty="0" err="1" smtClean="0"/>
              <a:t>hesab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 </a:t>
            </a:r>
            <a:r>
              <a:rPr lang="en-US" dirty="0" err="1" smtClean="0"/>
              <a:t>üçün</a:t>
            </a:r>
            <a:r>
              <a:rPr lang="en-US" dirty="0" smtClean="0"/>
              <a:t> </a:t>
            </a:r>
            <a:r>
              <a:rPr lang="en-US" dirty="0" err="1" smtClean="0"/>
              <a:t>hər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benefisiar</a:t>
            </a:r>
            <a:r>
              <a:rPr lang="en-US" dirty="0" smtClean="0"/>
              <a:t> </a:t>
            </a:r>
            <a:r>
              <a:rPr lang="en-US" dirty="0" err="1" smtClean="0"/>
              <a:t>şəxs</a:t>
            </a:r>
            <a:r>
              <a:rPr lang="en-US" dirty="0" smtClean="0"/>
              <a:t> </a:t>
            </a:r>
            <a:r>
              <a:rPr lang="en-US" dirty="0" err="1" smtClean="0"/>
              <a:t>aldığı</a:t>
            </a:r>
            <a:r>
              <a:rPr lang="en-US" dirty="0" smtClean="0"/>
              <a:t> </a:t>
            </a:r>
            <a:r>
              <a:rPr lang="en-US" dirty="0" err="1" smtClean="0"/>
              <a:t>təhsildən</a:t>
            </a:r>
            <a:r>
              <a:rPr lang="en-US" dirty="0" smtClean="0"/>
              <a:t> </a:t>
            </a:r>
            <a:r>
              <a:rPr lang="en-US" dirty="0" err="1" smtClean="0"/>
              <a:t>müəyyən</a:t>
            </a:r>
            <a:r>
              <a:rPr lang="en-US" dirty="0" smtClean="0"/>
              <a:t> </a:t>
            </a:r>
            <a:r>
              <a:rPr lang="en-US" dirty="0" err="1" smtClean="0"/>
              <a:t>fayda</a:t>
            </a:r>
            <a:r>
              <a:rPr lang="en-US" dirty="0" smtClean="0"/>
              <a:t> </a:t>
            </a:r>
            <a:r>
              <a:rPr lang="en-US" dirty="0" err="1" smtClean="0"/>
              <a:t>götürmək</a:t>
            </a:r>
            <a:r>
              <a:rPr lang="en-US" dirty="0" smtClean="0"/>
              <a:t> </a:t>
            </a:r>
            <a:r>
              <a:rPr lang="en-US" dirty="0" err="1" smtClean="0"/>
              <a:t>imkanına</a:t>
            </a:r>
            <a:r>
              <a:rPr lang="en-US" dirty="0" smtClean="0"/>
              <a:t> </a:t>
            </a:r>
            <a:r>
              <a:rPr lang="en-US" dirty="0" err="1" smtClean="0"/>
              <a:t>malik</a:t>
            </a:r>
            <a:r>
              <a:rPr lang="en-US" dirty="0" smtClean="0"/>
              <a:t> </a:t>
            </a:r>
            <a:r>
              <a:rPr lang="en-US" dirty="0" err="1" smtClean="0"/>
              <a:t>olmalı</a:t>
            </a:r>
            <a:r>
              <a:rPr lang="en-US" dirty="0" smtClean="0"/>
              <a:t>, </a:t>
            </a:r>
            <a:r>
              <a:rPr lang="en-US" dirty="0" err="1" smtClean="0"/>
              <a:t>bununla</a:t>
            </a:r>
            <a:r>
              <a:rPr lang="en-US" dirty="0" smtClean="0"/>
              <a:t> </a:t>
            </a:r>
            <a:r>
              <a:rPr lang="en-US" dirty="0" err="1" smtClean="0"/>
              <a:t>şəxs</a:t>
            </a:r>
            <a:r>
              <a:rPr lang="en-US" dirty="0" smtClean="0"/>
              <a:t> </a:t>
            </a:r>
            <a:r>
              <a:rPr lang="en-US" dirty="0" err="1" smtClean="0"/>
              <a:t>aldığı</a:t>
            </a:r>
            <a:r>
              <a:rPr lang="en-US" dirty="0" smtClean="0"/>
              <a:t> </a:t>
            </a:r>
            <a:r>
              <a:rPr lang="en-US" dirty="0" err="1" smtClean="0"/>
              <a:t>təhsilin</a:t>
            </a:r>
            <a:r>
              <a:rPr lang="en-US" dirty="0" smtClean="0"/>
              <a:t> </a:t>
            </a:r>
            <a:r>
              <a:rPr lang="en-US" dirty="0" err="1" smtClean="0"/>
              <a:t>hər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Dövlətin</a:t>
            </a:r>
            <a:r>
              <a:rPr lang="en-US" dirty="0" smtClean="0"/>
              <a:t> </a:t>
            </a:r>
            <a:r>
              <a:rPr lang="en-US" dirty="0" err="1" smtClean="0"/>
              <a:t>qanunvericiliyinə</a:t>
            </a:r>
            <a:r>
              <a:rPr lang="en-US" dirty="0" smtClean="0"/>
              <a:t> </a:t>
            </a:r>
            <a:r>
              <a:rPr lang="en-US" dirty="0" err="1" smtClean="0"/>
              <a:t>əsasən</a:t>
            </a:r>
            <a:r>
              <a:rPr lang="en-US" dirty="0" smtClean="0"/>
              <a:t> </a:t>
            </a:r>
            <a:r>
              <a:rPr lang="en-US" dirty="0" err="1" smtClean="0"/>
              <a:t>istənilən</a:t>
            </a:r>
            <a:r>
              <a:rPr lang="en-US" dirty="0" smtClean="0"/>
              <a:t> </a:t>
            </a:r>
            <a:r>
              <a:rPr lang="en-US" dirty="0" err="1" smtClean="0"/>
              <a:t>formada</a:t>
            </a:r>
            <a:r>
              <a:rPr lang="en-US" dirty="0" smtClean="0"/>
              <a:t> </a:t>
            </a:r>
            <a:r>
              <a:rPr lang="en-US" dirty="0" err="1" smtClean="0"/>
              <a:t>tanınması</a:t>
            </a:r>
            <a:r>
              <a:rPr lang="en-US" dirty="0" smtClean="0"/>
              <a:t> </a:t>
            </a:r>
            <a:r>
              <a:rPr lang="en-US" dirty="0" err="1" smtClean="0"/>
              <a:t>hüququna</a:t>
            </a:r>
            <a:r>
              <a:rPr lang="en-US" dirty="0" smtClean="0"/>
              <a:t> </a:t>
            </a:r>
            <a:r>
              <a:rPr lang="en-US" dirty="0" err="1" smtClean="0"/>
              <a:t>malikdir</a:t>
            </a:r>
            <a:r>
              <a:rPr lang="az-Latn-AZ" dirty="0" smtClean="0"/>
              <a:t>.</a:t>
            </a:r>
            <a:r>
              <a:rPr lang="az-Latn-AZ" baseline="0" dirty="0" smtClean="0"/>
              <a:t> </a:t>
            </a:r>
            <a:r>
              <a:rPr lang="en-US" dirty="0" err="1" smtClean="0"/>
              <a:t>Eyni</a:t>
            </a:r>
            <a:r>
              <a:rPr lang="en-US" dirty="0" smtClean="0"/>
              <a:t> </a:t>
            </a:r>
            <a:r>
              <a:rPr lang="en-US" dirty="0" err="1" smtClean="0"/>
              <a:t>zamanda</a:t>
            </a:r>
            <a:r>
              <a:rPr lang="en-US" dirty="0" smtClean="0"/>
              <a:t> </a:t>
            </a:r>
            <a:r>
              <a:rPr lang="en-US" dirty="0" err="1" smtClean="0"/>
              <a:t>baxmayaraq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, 1 </a:t>
            </a:r>
            <a:r>
              <a:rPr lang="en-US" dirty="0" err="1" smtClean="0"/>
              <a:t>saylı</a:t>
            </a:r>
            <a:r>
              <a:rPr lang="en-US" dirty="0" smtClean="0"/>
              <a:t> </a:t>
            </a:r>
            <a:r>
              <a:rPr lang="en-US" dirty="0" err="1" smtClean="0"/>
              <a:t>Protokolunun</a:t>
            </a:r>
            <a:r>
              <a:rPr lang="en-US" dirty="0" smtClean="0"/>
              <a:t> 2-ci </a:t>
            </a:r>
            <a:r>
              <a:rPr lang="en-US" dirty="0" err="1" smtClean="0"/>
              <a:t>maddəsi</a:t>
            </a:r>
            <a:r>
              <a:rPr lang="en-US" dirty="0" smtClean="0"/>
              <a:t> </a:t>
            </a:r>
            <a:r>
              <a:rPr lang="en-US" dirty="0" err="1" smtClean="0"/>
              <a:t>təhsil</a:t>
            </a:r>
            <a:r>
              <a:rPr lang="en-US" dirty="0" smtClean="0"/>
              <a:t> </a:t>
            </a:r>
            <a:r>
              <a:rPr lang="en-US" dirty="0" err="1" smtClean="0"/>
              <a:t>dilini</a:t>
            </a:r>
            <a:r>
              <a:rPr lang="en-US" dirty="0" smtClean="0"/>
              <a:t> </a:t>
            </a:r>
            <a:r>
              <a:rPr lang="en-US" dirty="0" err="1" smtClean="0"/>
              <a:t>müəyyən</a:t>
            </a:r>
            <a:r>
              <a:rPr lang="en-US" dirty="0" smtClean="0"/>
              <a:t> </a:t>
            </a:r>
            <a:r>
              <a:rPr lang="en-US" dirty="0" err="1" smtClean="0"/>
              <a:t>etmir</a:t>
            </a:r>
            <a:r>
              <a:rPr lang="en-US" dirty="0" smtClean="0"/>
              <a:t> </a:t>
            </a:r>
            <a:r>
              <a:rPr lang="en-US" dirty="0" err="1" smtClean="0"/>
              <a:t>benefisiarın</a:t>
            </a:r>
            <a:r>
              <a:rPr lang="en-US" dirty="0" smtClean="0"/>
              <a:t> </a:t>
            </a:r>
            <a:r>
              <a:rPr lang="en-US" dirty="0" err="1" smtClean="0"/>
              <a:t>xeyrinə</a:t>
            </a:r>
            <a:r>
              <a:rPr lang="en-US" dirty="0" smtClean="0"/>
              <a:t> </a:t>
            </a:r>
            <a:r>
              <a:rPr lang="en-US" dirty="0" err="1" smtClean="0"/>
              <a:t>öz</a:t>
            </a:r>
            <a:r>
              <a:rPr lang="en-US" dirty="0" smtClean="0"/>
              <a:t>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dilində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dillərinin</a:t>
            </a:r>
            <a:r>
              <a:rPr lang="en-US" dirty="0" smtClean="0"/>
              <a:t> </a:t>
            </a:r>
            <a:r>
              <a:rPr lang="en-US" dirty="0" err="1" smtClean="0"/>
              <a:t>birində</a:t>
            </a:r>
            <a:r>
              <a:rPr lang="en-US" dirty="0" smtClean="0"/>
              <a:t> </a:t>
            </a:r>
            <a:r>
              <a:rPr lang="en-US" dirty="0" err="1" smtClean="0"/>
              <a:t>təhsil</a:t>
            </a:r>
            <a:r>
              <a:rPr lang="en-US" dirty="0" smtClean="0"/>
              <a:t> </a:t>
            </a:r>
            <a:r>
              <a:rPr lang="en-US" dirty="0" err="1" smtClean="0"/>
              <a:t>almaq</a:t>
            </a:r>
            <a:r>
              <a:rPr lang="en-US" dirty="0" smtClean="0"/>
              <a:t> </a:t>
            </a:r>
            <a:r>
              <a:rPr lang="en-US" dirty="0" err="1" smtClean="0"/>
              <a:t>hüququ</a:t>
            </a:r>
            <a:r>
              <a:rPr lang="en-US" dirty="0" smtClean="0"/>
              <a:t> </a:t>
            </a:r>
            <a:r>
              <a:rPr lang="en-US" dirty="0" err="1" smtClean="0"/>
              <a:t>müəyyən</a:t>
            </a:r>
            <a:r>
              <a:rPr lang="en-US" dirty="0" smtClean="0"/>
              <a:t> </a:t>
            </a:r>
            <a:r>
              <a:rPr lang="en-US" dirty="0" err="1" smtClean="0"/>
              <a:t>edilmirsə</a:t>
            </a:r>
            <a:r>
              <a:rPr lang="en-US" dirty="0" smtClean="0"/>
              <a:t> </a:t>
            </a:r>
            <a:r>
              <a:rPr lang="en-US" dirty="0" err="1" smtClean="0"/>
              <a:t>təhsil</a:t>
            </a:r>
            <a:r>
              <a:rPr lang="en-US" dirty="0" smtClean="0"/>
              <a:t> </a:t>
            </a:r>
            <a:r>
              <a:rPr lang="en-US" dirty="0" err="1" smtClean="0"/>
              <a:t>hüququ</a:t>
            </a:r>
            <a:r>
              <a:rPr lang="en-US" dirty="0" smtClean="0"/>
              <a:t> </a:t>
            </a:r>
            <a:r>
              <a:rPr lang="en-US" dirty="0" err="1" smtClean="0"/>
              <a:t>mənasız</a:t>
            </a:r>
            <a:r>
              <a:rPr lang="en-US" dirty="0" smtClean="0"/>
              <a:t> </a:t>
            </a:r>
            <a:r>
              <a:rPr lang="en-US" dirty="0" err="1" smtClean="0"/>
              <a:t>olardı</a:t>
            </a:r>
            <a:r>
              <a:rPr lang="az-Latn-AZ" dirty="0" smtClean="0"/>
              <a:t>.</a:t>
            </a:r>
            <a:r>
              <a:rPr lang="az-Latn-AZ" baseline="0" dirty="0" smtClean="0"/>
              <a:t> Çatımlılıq </a:t>
            </a:r>
            <a:r>
              <a:rPr lang="en-US" dirty="0" err="1" smtClean="0"/>
              <a:t>təbiət</a:t>
            </a:r>
            <a:r>
              <a:rPr lang="en-US" dirty="0" smtClean="0"/>
              <a:t> </a:t>
            </a:r>
            <a:r>
              <a:rPr lang="en-US" dirty="0" err="1" smtClean="0"/>
              <a:t>etibarı</a:t>
            </a:r>
            <a:r>
              <a:rPr lang="en-US" dirty="0" smtClean="0"/>
              <a:t> </a:t>
            </a:r>
            <a:r>
              <a:rPr lang="en-US" dirty="0" err="1" smtClean="0"/>
              <a:t>ilə</a:t>
            </a:r>
            <a:r>
              <a:rPr lang="en-US" dirty="0" smtClean="0"/>
              <a:t> </a:t>
            </a:r>
            <a:r>
              <a:rPr lang="en-US" dirty="0" err="1" smtClean="0"/>
              <a:t>dövlət</a:t>
            </a:r>
            <a:r>
              <a:rPr lang="en-US" dirty="0" smtClean="0"/>
              <a:t> </a:t>
            </a:r>
            <a:r>
              <a:rPr lang="en-US" dirty="0" err="1" smtClean="0"/>
              <a:t>tərəfindən</a:t>
            </a:r>
            <a:r>
              <a:rPr lang="en-US" dirty="0" smtClean="0"/>
              <a:t> </a:t>
            </a:r>
            <a:r>
              <a:rPr lang="en-US" dirty="0" err="1" smtClean="0"/>
              <a:t>nizamlanmanı</a:t>
            </a:r>
            <a:r>
              <a:rPr lang="en-US" dirty="0" smtClean="0"/>
              <a:t> </a:t>
            </a:r>
            <a:r>
              <a:rPr lang="en-US" dirty="0" err="1" smtClean="0"/>
              <a:t>tələb</a:t>
            </a:r>
            <a:r>
              <a:rPr lang="en-US" dirty="0" smtClean="0"/>
              <a:t> </a:t>
            </a:r>
            <a:r>
              <a:rPr lang="en-US" dirty="0" err="1" smtClean="0"/>
              <a:t>edir</a:t>
            </a:r>
            <a:r>
              <a:rPr lang="az-Latn-AZ" dirty="0" smtClean="0"/>
              <a:t>. </a:t>
            </a:r>
            <a:r>
              <a:rPr lang="en-US" dirty="0" err="1" smtClean="0"/>
              <a:t>cəmiyyətin</a:t>
            </a:r>
            <a:r>
              <a:rPr lang="en-US" dirty="0" smtClean="0"/>
              <a:t> </a:t>
            </a:r>
            <a:r>
              <a:rPr lang="en-US" dirty="0" err="1" smtClean="0"/>
              <a:t>ehtiyaclarına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resurslara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təhsilin</a:t>
            </a:r>
            <a:r>
              <a:rPr lang="en-US" dirty="0" smtClean="0"/>
              <a:t> </a:t>
            </a:r>
            <a:r>
              <a:rPr lang="en-US" dirty="0" err="1" smtClean="0"/>
              <a:t>müxtəlif</a:t>
            </a:r>
            <a:r>
              <a:rPr lang="en-US" dirty="0" smtClean="0"/>
              <a:t> </a:t>
            </a:r>
            <a:r>
              <a:rPr lang="en-US" dirty="0" err="1" smtClean="0"/>
              <a:t>səviyyələrinin</a:t>
            </a:r>
            <a:r>
              <a:rPr lang="en-US" dirty="0" smtClean="0"/>
              <a:t> </a:t>
            </a:r>
            <a:r>
              <a:rPr lang="en-US" dirty="0" err="1" smtClean="0"/>
              <a:t>fərqli</a:t>
            </a:r>
            <a:r>
              <a:rPr lang="en-US" dirty="0" smtClean="0"/>
              <a:t> </a:t>
            </a:r>
            <a:r>
              <a:rPr lang="en-US" dirty="0" err="1" smtClean="0"/>
              <a:t>cəhətlərinə</a:t>
            </a:r>
            <a:r>
              <a:rPr lang="en-US" dirty="0" smtClean="0"/>
              <a:t> </a:t>
            </a:r>
            <a:r>
              <a:rPr lang="en-US" dirty="0" err="1" smtClean="0"/>
              <a:t>uyğun</a:t>
            </a:r>
            <a:r>
              <a:rPr lang="en-US" dirty="0" smtClean="0"/>
              <a:t> </a:t>
            </a:r>
            <a:r>
              <a:rPr lang="en-US" dirty="0" err="1" smtClean="0"/>
              <a:t>olaraq</a:t>
            </a:r>
            <a:r>
              <a:rPr lang="en-US" dirty="0" smtClean="0"/>
              <a:t>, </a:t>
            </a:r>
            <a:r>
              <a:rPr lang="en-US" dirty="0" err="1" smtClean="0"/>
              <a:t>zamana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yerə</a:t>
            </a:r>
            <a:r>
              <a:rPr lang="en-US" dirty="0" smtClean="0"/>
              <a:t> </a:t>
            </a:r>
            <a:r>
              <a:rPr lang="en-US" dirty="0" err="1" smtClean="0"/>
              <a:t>görə</a:t>
            </a:r>
            <a:r>
              <a:rPr lang="en-US" dirty="0" smtClean="0"/>
              <a:t> </a:t>
            </a:r>
            <a:r>
              <a:rPr lang="en-US" dirty="0" err="1" smtClean="0"/>
              <a:t>fərqlənə</a:t>
            </a:r>
            <a:r>
              <a:rPr lang="en-US" dirty="0" smtClean="0"/>
              <a:t> </a:t>
            </a:r>
            <a:r>
              <a:rPr lang="en-US" dirty="0" err="1" smtClean="0"/>
              <a:t>bilər</a:t>
            </a:r>
            <a:r>
              <a:rPr lang="az-Latn-AZ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3FD6C2-5225-4385-96CA-D527BFB1AAD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z-Latn-AZ" dirty="0" smtClean="0"/>
              <a:t>Səmərəli təhsil yalnız oxumaq hüququna malik olmağı nəzərdə tutmur.</a:t>
            </a:r>
            <a:r>
              <a:rPr lang="az-Latn-AZ" baseline="0" dirty="0" smtClean="0"/>
              <a:t> Həm də səmərəli olmalıdır. </a:t>
            </a:r>
            <a:r>
              <a:rPr lang="en-US" dirty="0" err="1" smtClean="0"/>
              <a:t>Həmin</a:t>
            </a:r>
            <a:r>
              <a:rPr lang="en-US" dirty="0" smtClean="0"/>
              <a:t> </a:t>
            </a:r>
            <a:r>
              <a:rPr lang="en-US" dirty="0" err="1" smtClean="0"/>
              <a:t>hüququn</a:t>
            </a:r>
            <a:r>
              <a:rPr lang="en-US" dirty="0" smtClean="0"/>
              <a:t> </a:t>
            </a:r>
            <a:r>
              <a:rPr lang="en-US" dirty="0" err="1" smtClean="0"/>
              <a:t>səmərəli</a:t>
            </a:r>
            <a:r>
              <a:rPr lang="en-US" dirty="0" smtClean="0"/>
              <a:t> </a:t>
            </a:r>
            <a:r>
              <a:rPr lang="en-US" dirty="0" err="1" smtClean="0"/>
              <a:t>hesab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 </a:t>
            </a:r>
            <a:r>
              <a:rPr lang="en-US" dirty="0" err="1" smtClean="0"/>
              <a:t>üçün</a:t>
            </a:r>
            <a:r>
              <a:rPr lang="en-US" dirty="0" smtClean="0"/>
              <a:t> </a:t>
            </a:r>
            <a:r>
              <a:rPr lang="en-US" dirty="0" err="1" smtClean="0"/>
              <a:t>hər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benefisiar</a:t>
            </a:r>
            <a:r>
              <a:rPr lang="en-US" dirty="0" smtClean="0"/>
              <a:t> </a:t>
            </a:r>
            <a:r>
              <a:rPr lang="en-US" dirty="0" err="1" smtClean="0"/>
              <a:t>şəxs</a:t>
            </a:r>
            <a:r>
              <a:rPr lang="en-US" dirty="0" smtClean="0"/>
              <a:t> </a:t>
            </a:r>
            <a:r>
              <a:rPr lang="en-US" dirty="0" err="1" smtClean="0"/>
              <a:t>aldığı</a:t>
            </a:r>
            <a:r>
              <a:rPr lang="en-US" dirty="0" smtClean="0"/>
              <a:t> </a:t>
            </a:r>
            <a:r>
              <a:rPr lang="en-US" dirty="0" err="1" smtClean="0"/>
              <a:t>təhsildən</a:t>
            </a:r>
            <a:r>
              <a:rPr lang="en-US" dirty="0" smtClean="0"/>
              <a:t> </a:t>
            </a:r>
            <a:r>
              <a:rPr lang="en-US" dirty="0" err="1" smtClean="0"/>
              <a:t>müəyyən</a:t>
            </a:r>
            <a:r>
              <a:rPr lang="en-US" dirty="0" smtClean="0"/>
              <a:t> </a:t>
            </a:r>
            <a:r>
              <a:rPr lang="en-US" dirty="0" err="1" smtClean="0"/>
              <a:t>fayda</a:t>
            </a:r>
            <a:r>
              <a:rPr lang="en-US" dirty="0" smtClean="0"/>
              <a:t> </a:t>
            </a:r>
            <a:r>
              <a:rPr lang="en-US" dirty="0" err="1" smtClean="0"/>
              <a:t>götürmək</a:t>
            </a:r>
            <a:r>
              <a:rPr lang="en-US" dirty="0" smtClean="0"/>
              <a:t> </a:t>
            </a:r>
            <a:r>
              <a:rPr lang="en-US" dirty="0" err="1" smtClean="0"/>
              <a:t>imkanına</a:t>
            </a:r>
            <a:r>
              <a:rPr lang="en-US" dirty="0" smtClean="0"/>
              <a:t> </a:t>
            </a:r>
            <a:r>
              <a:rPr lang="en-US" dirty="0" err="1" smtClean="0"/>
              <a:t>malik</a:t>
            </a:r>
            <a:r>
              <a:rPr lang="en-US" dirty="0" smtClean="0"/>
              <a:t> </a:t>
            </a:r>
            <a:r>
              <a:rPr lang="en-US" dirty="0" err="1" smtClean="0"/>
              <a:t>olmalı</a:t>
            </a:r>
            <a:r>
              <a:rPr lang="en-US" dirty="0" smtClean="0"/>
              <a:t>, </a:t>
            </a:r>
            <a:r>
              <a:rPr lang="en-US" dirty="0" err="1" smtClean="0"/>
              <a:t>bununla</a:t>
            </a:r>
            <a:r>
              <a:rPr lang="en-US" dirty="0" smtClean="0"/>
              <a:t> </a:t>
            </a:r>
            <a:r>
              <a:rPr lang="en-US" dirty="0" err="1" smtClean="0"/>
              <a:t>şəxs</a:t>
            </a:r>
            <a:r>
              <a:rPr lang="en-US" dirty="0" smtClean="0"/>
              <a:t> </a:t>
            </a:r>
            <a:r>
              <a:rPr lang="en-US" dirty="0" err="1" smtClean="0"/>
              <a:t>aldığı</a:t>
            </a:r>
            <a:r>
              <a:rPr lang="en-US" dirty="0" smtClean="0"/>
              <a:t> </a:t>
            </a:r>
            <a:r>
              <a:rPr lang="en-US" dirty="0" err="1" smtClean="0"/>
              <a:t>təhsilin</a:t>
            </a:r>
            <a:r>
              <a:rPr lang="en-US" dirty="0" smtClean="0"/>
              <a:t> </a:t>
            </a:r>
            <a:r>
              <a:rPr lang="en-US" dirty="0" err="1" smtClean="0"/>
              <a:t>hər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Dövlətin</a:t>
            </a:r>
            <a:r>
              <a:rPr lang="en-US" dirty="0" smtClean="0"/>
              <a:t> </a:t>
            </a:r>
            <a:r>
              <a:rPr lang="en-US" dirty="0" err="1" smtClean="0"/>
              <a:t>qanunvericiliyinə</a:t>
            </a:r>
            <a:r>
              <a:rPr lang="en-US" dirty="0" smtClean="0"/>
              <a:t> </a:t>
            </a:r>
            <a:r>
              <a:rPr lang="en-US" dirty="0" err="1" smtClean="0"/>
              <a:t>əsasən</a:t>
            </a:r>
            <a:r>
              <a:rPr lang="en-US" dirty="0" smtClean="0"/>
              <a:t> </a:t>
            </a:r>
            <a:r>
              <a:rPr lang="en-US" dirty="0" err="1" smtClean="0"/>
              <a:t>istənilən</a:t>
            </a:r>
            <a:r>
              <a:rPr lang="en-US" dirty="0" smtClean="0"/>
              <a:t> </a:t>
            </a:r>
            <a:r>
              <a:rPr lang="en-US" dirty="0" err="1" smtClean="0"/>
              <a:t>formada</a:t>
            </a:r>
            <a:r>
              <a:rPr lang="en-US" dirty="0" smtClean="0"/>
              <a:t> </a:t>
            </a:r>
            <a:r>
              <a:rPr lang="en-US" dirty="0" err="1" smtClean="0"/>
              <a:t>tanınması</a:t>
            </a:r>
            <a:r>
              <a:rPr lang="en-US" dirty="0" smtClean="0"/>
              <a:t> </a:t>
            </a:r>
            <a:r>
              <a:rPr lang="en-US" dirty="0" err="1" smtClean="0"/>
              <a:t>hüququna</a:t>
            </a:r>
            <a:r>
              <a:rPr lang="en-US" dirty="0" smtClean="0"/>
              <a:t> </a:t>
            </a:r>
            <a:r>
              <a:rPr lang="en-US" dirty="0" err="1" smtClean="0"/>
              <a:t>malikdir</a:t>
            </a:r>
            <a:r>
              <a:rPr lang="az-Latn-AZ" dirty="0" smtClean="0"/>
              <a:t>.</a:t>
            </a:r>
            <a:r>
              <a:rPr lang="az-Latn-AZ" baseline="0" dirty="0" smtClean="0"/>
              <a:t> </a:t>
            </a:r>
            <a:r>
              <a:rPr lang="en-US" dirty="0" err="1" smtClean="0"/>
              <a:t>Eyni</a:t>
            </a:r>
            <a:r>
              <a:rPr lang="en-US" dirty="0" smtClean="0"/>
              <a:t> </a:t>
            </a:r>
            <a:r>
              <a:rPr lang="en-US" dirty="0" err="1" smtClean="0"/>
              <a:t>zamanda</a:t>
            </a:r>
            <a:r>
              <a:rPr lang="en-US" dirty="0" smtClean="0"/>
              <a:t> </a:t>
            </a:r>
            <a:r>
              <a:rPr lang="en-US" dirty="0" err="1" smtClean="0"/>
              <a:t>baxmayaraq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, 1 </a:t>
            </a:r>
            <a:r>
              <a:rPr lang="en-US" dirty="0" err="1" smtClean="0"/>
              <a:t>saylı</a:t>
            </a:r>
            <a:r>
              <a:rPr lang="en-US" dirty="0" smtClean="0"/>
              <a:t> </a:t>
            </a:r>
            <a:r>
              <a:rPr lang="en-US" dirty="0" err="1" smtClean="0"/>
              <a:t>Protokolunun</a:t>
            </a:r>
            <a:r>
              <a:rPr lang="en-US" dirty="0" smtClean="0"/>
              <a:t> 2-ci </a:t>
            </a:r>
            <a:r>
              <a:rPr lang="en-US" dirty="0" err="1" smtClean="0"/>
              <a:t>maddəsi</a:t>
            </a:r>
            <a:r>
              <a:rPr lang="en-US" dirty="0" smtClean="0"/>
              <a:t> </a:t>
            </a:r>
            <a:r>
              <a:rPr lang="en-US" dirty="0" err="1" smtClean="0"/>
              <a:t>təhsil</a:t>
            </a:r>
            <a:r>
              <a:rPr lang="en-US" dirty="0" smtClean="0"/>
              <a:t> </a:t>
            </a:r>
            <a:r>
              <a:rPr lang="en-US" dirty="0" err="1" smtClean="0"/>
              <a:t>dilini</a:t>
            </a:r>
            <a:r>
              <a:rPr lang="en-US" dirty="0" smtClean="0"/>
              <a:t> </a:t>
            </a:r>
            <a:r>
              <a:rPr lang="en-US" dirty="0" err="1" smtClean="0"/>
              <a:t>müəyyən</a:t>
            </a:r>
            <a:r>
              <a:rPr lang="en-US" dirty="0" smtClean="0"/>
              <a:t> </a:t>
            </a:r>
            <a:r>
              <a:rPr lang="en-US" dirty="0" err="1" smtClean="0"/>
              <a:t>etmir</a:t>
            </a:r>
            <a:r>
              <a:rPr lang="en-US" dirty="0" smtClean="0"/>
              <a:t> </a:t>
            </a:r>
            <a:r>
              <a:rPr lang="en-US" dirty="0" err="1" smtClean="0"/>
              <a:t>benefisiarın</a:t>
            </a:r>
            <a:r>
              <a:rPr lang="en-US" dirty="0" smtClean="0"/>
              <a:t> </a:t>
            </a:r>
            <a:r>
              <a:rPr lang="en-US" dirty="0" err="1" smtClean="0"/>
              <a:t>xeyrinə</a:t>
            </a:r>
            <a:r>
              <a:rPr lang="en-US" dirty="0" smtClean="0"/>
              <a:t> </a:t>
            </a:r>
            <a:r>
              <a:rPr lang="en-US" dirty="0" err="1" smtClean="0"/>
              <a:t>öz</a:t>
            </a:r>
            <a:r>
              <a:rPr lang="en-US" dirty="0" smtClean="0"/>
              <a:t>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dilində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dillərinin</a:t>
            </a:r>
            <a:r>
              <a:rPr lang="en-US" dirty="0" smtClean="0"/>
              <a:t> </a:t>
            </a:r>
            <a:r>
              <a:rPr lang="en-US" dirty="0" err="1" smtClean="0"/>
              <a:t>birində</a:t>
            </a:r>
            <a:r>
              <a:rPr lang="en-US" dirty="0" smtClean="0"/>
              <a:t> </a:t>
            </a:r>
            <a:r>
              <a:rPr lang="en-US" dirty="0" err="1" smtClean="0"/>
              <a:t>təhsil</a:t>
            </a:r>
            <a:r>
              <a:rPr lang="en-US" dirty="0" smtClean="0"/>
              <a:t> </a:t>
            </a:r>
            <a:r>
              <a:rPr lang="en-US" dirty="0" err="1" smtClean="0"/>
              <a:t>almaq</a:t>
            </a:r>
            <a:r>
              <a:rPr lang="en-US" dirty="0" smtClean="0"/>
              <a:t> </a:t>
            </a:r>
            <a:r>
              <a:rPr lang="en-US" dirty="0" err="1" smtClean="0"/>
              <a:t>hüququ</a:t>
            </a:r>
            <a:r>
              <a:rPr lang="en-US" dirty="0" smtClean="0"/>
              <a:t> </a:t>
            </a:r>
            <a:r>
              <a:rPr lang="en-US" dirty="0" err="1" smtClean="0"/>
              <a:t>müəyyən</a:t>
            </a:r>
            <a:r>
              <a:rPr lang="en-US" dirty="0" smtClean="0"/>
              <a:t> </a:t>
            </a:r>
            <a:r>
              <a:rPr lang="en-US" dirty="0" err="1" smtClean="0"/>
              <a:t>edilmirsə</a:t>
            </a:r>
            <a:r>
              <a:rPr lang="en-US" dirty="0" smtClean="0"/>
              <a:t> </a:t>
            </a:r>
            <a:r>
              <a:rPr lang="en-US" dirty="0" err="1" smtClean="0"/>
              <a:t>təhsil</a:t>
            </a:r>
            <a:r>
              <a:rPr lang="en-US" dirty="0" smtClean="0"/>
              <a:t> </a:t>
            </a:r>
            <a:r>
              <a:rPr lang="en-US" dirty="0" err="1" smtClean="0"/>
              <a:t>hüququ</a:t>
            </a:r>
            <a:r>
              <a:rPr lang="en-US" dirty="0" smtClean="0"/>
              <a:t> </a:t>
            </a:r>
            <a:r>
              <a:rPr lang="en-US" dirty="0" err="1" smtClean="0"/>
              <a:t>mənasız</a:t>
            </a:r>
            <a:r>
              <a:rPr lang="en-US" dirty="0" smtClean="0"/>
              <a:t> </a:t>
            </a:r>
            <a:r>
              <a:rPr lang="en-US" dirty="0" err="1" smtClean="0"/>
              <a:t>olardı</a:t>
            </a:r>
            <a:r>
              <a:rPr lang="az-Latn-AZ" dirty="0" smtClean="0"/>
              <a:t>.</a:t>
            </a:r>
            <a:r>
              <a:rPr lang="az-Latn-AZ" baseline="0" dirty="0" smtClean="0"/>
              <a:t> Çatımlılıq </a:t>
            </a:r>
            <a:r>
              <a:rPr lang="en-US" dirty="0" err="1" smtClean="0"/>
              <a:t>təbiət</a:t>
            </a:r>
            <a:r>
              <a:rPr lang="en-US" dirty="0" smtClean="0"/>
              <a:t> </a:t>
            </a:r>
            <a:r>
              <a:rPr lang="en-US" dirty="0" err="1" smtClean="0"/>
              <a:t>etibarı</a:t>
            </a:r>
            <a:r>
              <a:rPr lang="en-US" dirty="0" smtClean="0"/>
              <a:t> </a:t>
            </a:r>
            <a:r>
              <a:rPr lang="en-US" dirty="0" err="1" smtClean="0"/>
              <a:t>ilə</a:t>
            </a:r>
            <a:r>
              <a:rPr lang="en-US" dirty="0" smtClean="0"/>
              <a:t> </a:t>
            </a:r>
            <a:r>
              <a:rPr lang="en-US" dirty="0" err="1" smtClean="0"/>
              <a:t>dövlət</a:t>
            </a:r>
            <a:r>
              <a:rPr lang="en-US" dirty="0" smtClean="0"/>
              <a:t> </a:t>
            </a:r>
            <a:r>
              <a:rPr lang="en-US" dirty="0" err="1" smtClean="0"/>
              <a:t>tərəfindən</a:t>
            </a:r>
            <a:r>
              <a:rPr lang="en-US" dirty="0" smtClean="0"/>
              <a:t> </a:t>
            </a:r>
            <a:r>
              <a:rPr lang="en-US" dirty="0" err="1" smtClean="0"/>
              <a:t>nizamlanmanı</a:t>
            </a:r>
            <a:r>
              <a:rPr lang="en-US" dirty="0" smtClean="0"/>
              <a:t> </a:t>
            </a:r>
            <a:r>
              <a:rPr lang="en-US" dirty="0" err="1" smtClean="0"/>
              <a:t>tələb</a:t>
            </a:r>
            <a:r>
              <a:rPr lang="en-US" dirty="0" smtClean="0"/>
              <a:t> </a:t>
            </a:r>
            <a:r>
              <a:rPr lang="en-US" dirty="0" err="1" smtClean="0"/>
              <a:t>edir</a:t>
            </a:r>
            <a:r>
              <a:rPr lang="az-Latn-AZ" dirty="0" smtClean="0"/>
              <a:t>. </a:t>
            </a:r>
            <a:r>
              <a:rPr lang="en-US" dirty="0" err="1" smtClean="0"/>
              <a:t>cəmiyyətin</a:t>
            </a:r>
            <a:r>
              <a:rPr lang="en-US" dirty="0" smtClean="0"/>
              <a:t> </a:t>
            </a:r>
            <a:r>
              <a:rPr lang="en-US" dirty="0" err="1" smtClean="0"/>
              <a:t>ehtiyaclarına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resurslara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təhsilin</a:t>
            </a:r>
            <a:r>
              <a:rPr lang="en-US" dirty="0" smtClean="0"/>
              <a:t> </a:t>
            </a:r>
            <a:r>
              <a:rPr lang="en-US" dirty="0" err="1" smtClean="0"/>
              <a:t>müxtəlif</a:t>
            </a:r>
            <a:r>
              <a:rPr lang="en-US" dirty="0" smtClean="0"/>
              <a:t> </a:t>
            </a:r>
            <a:r>
              <a:rPr lang="en-US" dirty="0" err="1" smtClean="0"/>
              <a:t>səviyyələrinin</a:t>
            </a:r>
            <a:r>
              <a:rPr lang="en-US" dirty="0" smtClean="0"/>
              <a:t> </a:t>
            </a:r>
            <a:r>
              <a:rPr lang="en-US" dirty="0" err="1" smtClean="0"/>
              <a:t>fərqli</a:t>
            </a:r>
            <a:r>
              <a:rPr lang="en-US" dirty="0" smtClean="0"/>
              <a:t> </a:t>
            </a:r>
            <a:r>
              <a:rPr lang="en-US" dirty="0" err="1" smtClean="0"/>
              <a:t>cəhətlərinə</a:t>
            </a:r>
            <a:r>
              <a:rPr lang="en-US" dirty="0" smtClean="0"/>
              <a:t> </a:t>
            </a:r>
            <a:r>
              <a:rPr lang="en-US" dirty="0" err="1" smtClean="0"/>
              <a:t>uyğun</a:t>
            </a:r>
            <a:r>
              <a:rPr lang="en-US" dirty="0" smtClean="0"/>
              <a:t> </a:t>
            </a:r>
            <a:r>
              <a:rPr lang="en-US" dirty="0" err="1" smtClean="0"/>
              <a:t>olaraq</a:t>
            </a:r>
            <a:r>
              <a:rPr lang="en-US" dirty="0" smtClean="0"/>
              <a:t>, </a:t>
            </a:r>
            <a:r>
              <a:rPr lang="en-US" dirty="0" err="1" smtClean="0"/>
              <a:t>zamana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yerə</a:t>
            </a:r>
            <a:r>
              <a:rPr lang="en-US" dirty="0" smtClean="0"/>
              <a:t> </a:t>
            </a:r>
            <a:r>
              <a:rPr lang="en-US" dirty="0" err="1" smtClean="0"/>
              <a:t>görə</a:t>
            </a:r>
            <a:r>
              <a:rPr lang="en-US" dirty="0" smtClean="0"/>
              <a:t> </a:t>
            </a:r>
            <a:r>
              <a:rPr lang="en-US" dirty="0" err="1" smtClean="0"/>
              <a:t>fərqlənə</a:t>
            </a:r>
            <a:r>
              <a:rPr lang="en-US" dirty="0" smtClean="0"/>
              <a:t> </a:t>
            </a:r>
            <a:r>
              <a:rPr lang="en-US" dirty="0" err="1" smtClean="0"/>
              <a:t>bilər</a:t>
            </a:r>
            <a:r>
              <a:rPr lang="az-Latn-AZ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3FD6C2-5225-4385-96CA-D527BFB1AAD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z-Latn-AZ" dirty="0" smtClean="0"/>
              <a:t>Səmərəli təhsil yalnız oxumaq hüququna malik olmağı nəzərdə tutmur.</a:t>
            </a:r>
            <a:r>
              <a:rPr lang="az-Latn-AZ" baseline="0" dirty="0" smtClean="0"/>
              <a:t> Həm də səmərəli olmalıdır. </a:t>
            </a:r>
            <a:r>
              <a:rPr lang="en-US" dirty="0" err="1" smtClean="0"/>
              <a:t>Həmin</a:t>
            </a:r>
            <a:r>
              <a:rPr lang="en-US" dirty="0" smtClean="0"/>
              <a:t> </a:t>
            </a:r>
            <a:r>
              <a:rPr lang="en-US" dirty="0" err="1" smtClean="0"/>
              <a:t>hüququn</a:t>
            </a:r>
            <a:r>
              <a:rPr lang="en-US" dirty="0" smtClean="0"/>
              <a:t> </a:t>
            </a:r>
            <a:r>
              <a:rPr lang="en-US" dirty="0" err="1" smtClean="0"/>
              <a:t>səmərəli</a:t>
            </a:r>
            <a:r>
              <a:rPr lang="en-US" dirty="0" smtClean="0"/>
              <a:t> </a:t>
            </a:r>
            <a:r>
              <a:rPr lang="en-US" dirty="0" err="1" smtClean="0"/>
              <a:t>hesab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 </a:t>
            </a:r>
            <a:r>
              <a:rPr lang="en-US" dirty="0" err="1" smtClean="0"/>
              <a:t>üçün</a:t>
            </a:r>
            <a:r>
              <a:rPr lang="en-US" dirty="0" smtClean="0"/>
              <a:t> </a:t>
            </a:r>
            <a:r>
              <a:rPr lang="en-US" dirty="0" err="1" smtClean="0"/>
              <a:t>hər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benefisiar</a:t>
            </a:r>
            <a:r>
              <a:rPr lang="en-US" dirty="0" smtClean="0"/>
              <a:t> </a:t>
            </a:r>
            <a:r>
              <a:rPr lang="en-US" dirty="0" err="1" smtClean="0"/>
              <a:t>şəxs</a:t>
            </a:r>
            <a:r>
              <a:rPr lang="en-US" dirty="0" smtClean="0"/>
              <a:t> </a:t>
            </a:r>
            <a:r>
              <a:rPr lang="en-US" dirty="0" err="1" smtClean="0"/>
              <a:t>aldığı</a:t>
            </a:r>
            <a:r>
              <a:rPr lang="en-US" dirty="0" smtClean="0"/>
              <a:t> </a:t>
            </a:r>
            <a:r>
              <a:rPr lang="en-US" dirty="0" err="1" smtClean="0"/>
              <a:t>təhsildən</a:t>
            </a:r>
            <a:r>
              <a:rPr lang="en-US" dirty="0" smtClean="0"/>
              <a:t> </a:t>
            </a:r>
            <a:r>
              <a:rPr lang="en-US" dirty="0" err="1" smtClean="0"/>
              <a:t>müəyyən</a:t>
            </a:r>
            <a:r>
              <a:rPr lang="en-US" dirty="0" smtClean="0"/>
              <a:t> </a:t>
            </a:r>
            <a:r>
              <a:rPr lang="en-US" dirty="0" err="1" smtClean="0"/>
              <a:t>fayda</a:t>
            </a:r>
            <a:r>
              <a:rPr lang="en-US" dirty="0" smtClean="0"/>
              <a:t> </a:t>
            </a:r>
            <a:r>
              <a:rPr lang="en-US" dirty="0" err="1" smtClean="0"/>
              <a:t>götürmək</a:t>
            </a:r>
            <a:r>
              <a:rPr lang="en-US" dirty="0" smtClean="0"/>
              <a:t> </a:t>
            </a:r>
            <a:r>
              <a:rPr lang="en-US" dirty="0" err="1" smtClean="0"/>
              <a:t>imkanına</a:t>
            </a:r>
            <a:r>
              <a:rPr lang="en-US" dirty="0" smtClean="0"/>
              <a:t> </a:t>
            </a:r>
            <a:r>
              <a:rPr lang="en-US" dirty="0" err="1" smtClean="0"/>
              <a:t>malik</a:t>
            </a:r>
            <a:r>
              <a:rPr lang="en-US" dirty="0" smtClean="0"/>
              <a:t> </a:t>
            </a:r>
            <a:r>
              <a:rPr lang="en-US" dirty="0" err="1" smtClean="0"/>
              <a:t>olmalı</a:t>
            </a:r>
            <a:r>
              <a:rPr lang="en-US" dirty="0" smtClean="0"/>
              <a:t>, </a:t>
            </a:r>
            <a:r>
              <a:rPr lang="en-US" dirty="0" err="1" smtClean="0"/>
              <a:t>bununla</a:t>
            </a:r>
            <a:r>
              <a:rPr lang="en-US" dirty="0" smtClean="0"/>
              <a:t> </a:t>
            </a:r>
            <a:r>
              <a:rPr lang="en-US" dirty="0" err="1" smtClean="0"/>
              <a:t>şəxs</a:t>
            </a:r>
            <a:r>
              <a:rPr lang="en-US" dirty="0" smtClean="0"/>
              <a:t> </a:t>
            </a:r>
            <a:r>
              <a:rPr lang="en-US" dirty="0" err="1" smtClean="0"/>
              <a:t>aldığı</a:t>
            </a:r>
            <a:r>
              <a:rPr lang="en-US" dirty="0" smtClean="0"/>
              <a:t> </a:t>
            </a:r>
            <a:r>
              <a:rPr lang="en-US" dirty="0" err="1" smtClean="0"/>
              <a:t>təhsilin</a:t>
            </a:r>
            <a:r>
              <a:rPr lang="en-US" dirty="0" smtClean="0"/>
              <a:t> </a:t>
            </a:r>
            <a:r>
              <a:rPr lang="en-US" dirty="0" err="1" smtClean="0"/>
              <a:t>hər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Dövlətin</a:t>
            </a:r>
            <a:r>
              <a:rPr lang="en-US" dirty="0" smtClean="0"/>
              <a:t> </a:t>
            </a:r>
            <a:r>
              <a:rPr lang="en-US" dirty="0" err="1" smtClean="0"/>
              <a:t>qanunvericiliyinə</a:t>
            </a:r>
            <a:r>
              <a:rPr lang="en-US" dirty="0" smtClean="0"/>
              <a:t> </a:t>
            </a:r>
            <a:r>
              <a:rPr lang="en-US" dirty="0" err="1" smtClean="0"/>
              <a:t>əsasən</a:t>
            </a:r>
            <a:r>
              <a:rPr lang="en-US" dirty="0" smtClean="0"/>
              <a:t> </a:t>
            </a:r>
            <a:r>
              <a:rPr lang="en-US" dirty="0" err="1" smtClean="0"/>
              <a:t>istənilən</a:t>
            </a:r>
            <a:r>
              <a:rPr lang="en-US" dirty="0" smtClean="0"/>
              <a:t> </a:t>
            </a:r>
            <a:r>
              <a:rPr lang="en-US" dirty="0" err="1" smtClean="0"/>
              <a:t>formada</a:t>
            </a:r>
            <a:r>
              <a:rPr lang="en-US" dirty="0" smtClean="0"/>
              <a:t> </a:t>
            </a:r>
            <a:r>
              <a:rPr lang="en-US" dirty="0" err="1" smtClean="0"/>
              <a:t>tanınması</a:t>
            </a:r>
            <a:r>
              <a:rPr lang="en-US" dirty="0" smtClean="0"/>
              <a:t> </a:t>
            </a:r>
            <a:r>
              <a:rPr lang="en-US" dirty="0" err="1" smtClean="0"/>
              <a:t>hüququna</a:t>
            </a:r>
            <a:r>
              <a:rPr lang="en-US" dirty="0" smtClean="0"/>
              <a:t> </a:t>
            </a:r>
            <a:r>
              <a:rPr lang="en-US" dirty="0" err="1" smtClean="0"/>
              <a:t>malikdir</a:t>
            </a:r>
            <a:r>
              <a:rPr lang="az-Latn-AZ" dirty="0" smtClean="0"/>
              <a:t>.</a:t>
            </a:r>
            <a:r>
              <a:rPr lang="az-Latn-AZ" baseline="0" dirty="0" smtClean="0"/>
              <a:t> </a:t>
            </a:r>
            <a:r>
              <a:rPr lang="en-US" dirty="0" err="1" smtClean="0"/>
              <a:t>Eyni</a:t>
            </a:r>
            <a:r>
              <a:rPr lang="en-US" dirty="0" smtClean="0"/>
              <a:t> </a:t>
            </a:r>
            <a:r>
              <a:rPr lang="en-US" dirty="0" err="1" smtClean="0"/>
              <a:t>zamanda</a:t>
            </a:r>
            <a:r>
              <a:rPr lang="en-US" dirty="0" smtClean="0"/>
              <a:t> </a:t>
            </a:r>
            <a:r>
              <a:rPr lang="en-US" dirty="0" err="1" smtClean="0"/>
              <a:t>baxmayaraq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, 1 </a:t>
            </a:r>
            <a:r>
              <a:rPr lang="en-US" dirty="0" err="1" smtClean="0"/>
              <a:t>saylı</a:t>
            </a:r>
            <a:r>
              <a:rPr lang="en-US" dirty="0" smtClean="0"/>
              <a:t> </a:t>
            </a:r>
            <a:r>
              <a:rPr lang="en-US" dirty="0" err="1" smtClean="0"/>
              <a:t>Protokolunun</a:t>
            </a:r>
            <a:r>
              <a:rPr lang="en-US" dirty="0" smtClean="0"/>
              <a:t> 2-ci </a:t>
            </a:r>
            <a:r>
              <a:rPr lang="en-US" dirty="0" err="1" smtClean="0"/>
              <a:t>maddəsi</a:t>
            </a:r>
            <a:r>
              <a:rPr lang="en-US" dirty="0" smtClean="0"/>
              <a:t> </a:t>
            </a:r>
            <a:r>
              <a:rPr lang="en-US" dirty="0" err="1" smtClean="0"/>
              <a:t>təhsil</a:t>
            </a:r>
            <a:r>
              <a:rPr lang="en-US" dirty="0" smtClean="0"/>
              <a:t> </a:t>
            </a:r>
            <a:r>
              <a:rPr lang="en-US" dirty="0" err="1" smtClean="0"/>
              <a:t>dilini</a:t>
            </a:r>
            <a:r>
              <a:rPr lang="en-US" dirty="0" smtClean="0"/>
              <a:t> </a:t>
            </a:r>
            <a:r>
              <a:rPr lang="en-US" dirty="0" err="1" smtClean="0"/>
              <a:t>müəyyən</a:t>
            </a:r>
            <a:r>
              <a:rPr lang="en-US" dirty="0" smtClean="0"/>
              <a:t> </a:t>
            </a:r>
            <a:r>
              <a:rPr lang="en-US" dirty="0" err="1" smtClean="0"/>
              <a:t>etmir</a:t>
            </a:r>
            <a:r>
              <a:rPr lang="en-US" dirty="0" smtClean="0"/>
              <a:t> </a:t>
            </a:r>
            <a:r>
              <a:rPr lang="en-US" dirty="0" err="1" smtClean="0"/>
              <a:t>benefisiarın</a:t>
            </a:r>
            <a:r>
              <a:rPr lang="en-US" dirty="0" smtClean="0"/>
              <a:t> </a:t>
            </a:r>
            <a:r>
              <a:rPr lang="en-US" dirty="0" err="1" smtClean="0"/>
              <a:t>xeyrinə</a:t>
            </a:r>
            <a:r>
              <a:rPr lang="en-US" dirty="0" smtClean="0"/>
              <a:t> </a:t>
            </a:r>
            <a:r>
              <a:rPr lang="en-US" dirty="0" err="1" smtClean="0"/>
              <a:t>öz</a:t>
            </a:r>
            <a:r>
              <a:rPr lang="en-US" dirty="0" smtClean="0"/>
              <a:t>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dilində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dillərinin</a:t>
            </a:r>
            <a:r>
              <a:rPr lang="en-US" dirty="0" smtClean="0"/>
              <a:t> </a:t>
            </a:r>
            <a:r>
              <a:rPr lang="en-US" dirty="0" err="1" smtClean="0"/>
              <a:t>birində</a:t>
            </a:r>
            <a:r>
              <a:rPr lang="en-US" dirty="0" smtClean="0"/>
              <a:t> </a:t>
            </a:r>
            <a:r>
              <a:rPr lang="en-US" dirty="0" err="1" smtClean="0"/>
              <a:t>təhsil</a:t>
            </a:r>
            <a:r>
              <a:rPr lang="en-US" dirty="0" smtClean="0"/>
              <a:t> </a:t>
            </a:r>
            <a:r>
              <a:rPr lang="en-US" dirty="0" err="1" smtClean="0"/>
              <a:t>almaq</a:t>
            </a:r>
            <a:r>
              <a:rPr lang="en-US" dirty="0" smtClean="0"/>
              <a:t> </a:t>
            </a:r>
            <a:r>
              <a:rPr lang="en-US" dirty="0" err="1" smtClean="0"/>
              <a:t>hüququ</a:t>
            </a:r>
            <a:r>
              <a:rPr lang="en-US" dirty="0" smtClean="0"/>
              <a:t> </a:t>
            </a:r>
            <a:r>
              <a:rPr lang="en-US" dirty="0" err="1" smtClean="0"/>
              <a:t>müəyyən</a:t>
            </a:r>
            <a:r>
              <a:rPr lang="en-US" dirty="0" smtClean="0"/>
              <a:t> </a:t>
            </a:r>
            <a:r>
              <a:rPr lang="en-US" dirty="0" err="1" smtClean="0"/>
              <a:t>edilmirsə</a:t>
            </a:r>
            <a:r>
              <a:rPr lang="en-US" dirty="0" smtClean="0"/>
              <a:t> </a:t>
            </a:r>
            <a:r>
              <a:rPr lang="en-US" dirty="0" err="1" smtClean="0"/>
              <a:t>təhsil</a:t>
            </a:r>
            <a:r>
              <a:rPr lang="en-US" dirty="0" smtClean="0"/>
              <a:t> </a:t>
            </a:r>
            <a:r>
              <a:rPr lang="en-US" dirty="0" err="1" smtClean="0"/>
              <a:t>hüququ</a:t>
            </a:r>
            <a:r>
              <a:rPr lang="en-US" dirty="0" smtClean="0"/>
              <a:t> </a:t>
            </a:r>
            <a:r>
              <a:rPr lang="en-US" dirty="0" err="1" smtClean="0"/>
              <a:t>mənasız</a:t>
            </a:r>
            <a:r>
              <a:rPr lang="en-US" dirty="0" smtClean="0"/>
              <a:t> </a:t>
            </a:r>
            <a:r>
              <a:rPr lang="en-US" dirty="0" err="1" smtClean="0"/>
              <a:t>olardı</a:t>
            </a:r>
            <a:r>
              <a:rPr lang="az-Latn-AZ" dirty="0" smtClean="0"/>
              <a:t>.</a:t>
            </a:r>
            <a:r>
              <a:rPr lang="az-Latn-AZ" baseline="0" dirty="0" smtClean="0"/>
              <a:t> Çatımlılıq </a:t>
            </a:r>
            <a:r>
              <a:rPr lang="en-US" dirty="0" err="1" smtClean="0"/>
              <a:t>təbiət</a:t>
            </a:r>
            <a:r>
              <a:rPr lang="en-US" dirty="0" smtClean="0"/>
              <a:t> </a:t>
            </a:r>
            <a:r>
              <a:rPr lang="en-US" dirty="0" err="1" smtClean="0"/>
              <a:t>etibarı</a:t>
            </a:r>
            <a:r>
              <a:rPr lang="en-US" dirty="0" smtClean="0"/>
              <a:t> </a:t>
            </a:r>
            <a:r>
              <a:rPr lang="en-US" dirty="0" err="1" smtClean="0"/>
              <a:t>ilə</a:t>
            </a:r>
            <a:r>
              <a:rPr lang="en-US" dirty="0" smtClean="0"/>
              <a:t> </a:t>
            </a:r>
            <a:r>
              <a:rPr lang="en-US" dirty="0" err="1" smtClean="0"/>
              <a:t>dövlət</a:t>
            </a:r>
            <a:r>
              <a:rPr lang="en-US" dirty="0" smtClean="0"/>
              <a:t> </a:t>
            </a:r>
            <a:r>
              <a:rPr lang="en-US" dirty="0" err="1" smtClean="0"/>
              <a:t>tərəfindən</a:t>
            </a:r>
            <a:r>
              <a:rPr lang="en-US" dirty="0" smtClean="0"/>
              <a:t> </a:t>
            </a:r>
            <a:r>
              <a:rPr lang="en-US" dirty="0" err="1" smtClean="0"/>
              <a:t>nizamlanmanı</a:t>
            </a:r>
            <a:r>
              <a:rPr lang="en-US" dirty="0" smtClean="0"/>
              <a:t> </a:t>
            </a:r>
            <a:r>
              <a:rPr lang="en-US" dirty="0" err="1" smtClean="0"/>
              <a:t>tələb</a:t>
            </a:r>
            <a:r>
              <a:rPr lang="en-US" dirty="0" smtClean="0"/>
              <a:t> </a:t>
            </a:r>
            <a:r>
              <a:rPr lang="en-US" dirty="0" err="1" smtClean="0"/>
              <a:t>edir</a:t>
            </a:r>
            <a:r>
              <a:rPr lang="az-Latn-AZ" dirty="0" smtClean="0"/>
              <a:t>. </a:t>
            </a:r>
            <a:r>
              <a:rPr lang="en-US" dirty="0" err="1" smtClean="0"/>
              <a:t>cəmiyyətin</a:t>
            </a:r>
            <a:r>
              <a:rPr lang="en-US" dirty="0" smtClean="0"/>
              <a:t> </a:t>
            </a:r>
            <a:r>
              <a:rPr lang="en-US" dirty="0" err="1" smtClean="0"/>
              <a:t>ehtiyaclarına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resurslara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təhsilin</a:t>
            </a:r>
            <a:r>
              <a:rPr lang="en-US" dirty="0" smtClean="0"/>
              <a:t> </a:t>
            </a:r>
            <a:r>
              <a:rPr lang="en-US" dirty="0" err="1" smtClean="0"/>
              <a:t>müxtəlif</a:t>
            </a:r>
            <a:r>
              <a:rPr lang="en-US" dirty="0" smtClean="0"/>
              <a:t> </a:t>
            </a:r>
            <a:r>
              <a:rPr lang="en-US" dirty="0" err="1" smtClean="0"/>
              <a:t>səviyyələrinin</a:t>
            </a:r>
            <a:r>
              <a:rPr lang="en-US" dirty="0" smtClean="0"/>
              <a:t> </a:t>
            </a:r>
            <a:r>
              <a:rPr lang="en-US" dirty="0" err="1" smtClean="0"/>
              <a:t>fərqli</a:t>
            </a:r>
            <a:r>
              <a:rPr lang="en-US" dirty="0" smtClean="0"/>
              <a:t> </a:t>
            </a:r>
            <a:r>
              <a:rPr lang="en-US" dirty="0" err="1" smtClean="0"/>
              <a:t>cəhətlərinə</a:t>
            </a:r>
            <a:r>
              <a:rPr lang="en-US" dirty="0" smtClean="0"/>
              <a:t> </a:t>
            </a:r>
            <a:r>
              <a:rPr lang="en-US" dirty="0" err="1" smtClean="0"/>
              <a:t>uyğun</a:t>
            </a:r>
            <a:r>
              <a:rPr lang="en-US" dirty="0" smtClean="0"/>
              <a:t> </a:t>
            </a:r>
            <a:r>
              <a:rPr lang="en-US" dirty="0" err="1" smtClean="0"/>
              <a:t>olaraq</a:t>
            </a:r>
            <a:r>
              <a:rPr lang="en-US" dirty="0" smtClean="0"/>
              <a:t>, </a:t>
            </a:r>
            <a:r>
              <a:rPr lang="en-US" dirty="0" err="1" smtClean="0"/>
              <a:t>zamana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yerə</a:t>
            </a:r>
            <a:r>
              <a:rPr lang="en-US" dirty="0" smtClean="0"/>
              <a:t> </a:t>
            </a:r>
            <a:r>
              <a:rPr lang="en-US" dirty="0" err="1" smtClean="0"/>
              <a:t>görə</a:t>
            </a:r>
            <a:r>
              <a:rPr lang="en-US" dirty="0" smtClean="0"/>
              <a:t> </a:t>
            </a:r>
            <a:r>
              <a:rPr lang="en-US" dirty="0" err="1" smtClean="0"/>
              <a:t>fərqlənə</a:t>
            </a:r>
            <a:r>
              <a:rPr lang="en-US" dirty="0" smtClean="0"/>
              <a:t> </a:t>
            </a:r>
            <a:r>
              <a:rPr lang="en-US" dirty="0" err="1" smtClean="0"/>
              <a:t>bilər</a:t>
            </a:r>
            <a:r>
              <a:rPr lang="az-Latn-AZ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3FD6C2-5225-4385-96CA-D527BFB1AAD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Təhsil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hüququn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mahiyyətini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zəiflətmə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məli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səmərəliliyindən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məhrum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etmək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dərəcədə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olmama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lıdır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3FD6C2-5225-4385-96CA-D527BFB1AAD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Avropa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İnsan Hüquqları Məhkəməsi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371px-European_Court_of_Human_Rights_logo.svg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71600"/>
            <a:ext cx="5791200" cy="3090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4953000"/>
            <a:ext cx="7924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Vəfa Rüstəm</a:t>
            </a:r>
          </a:p>
          <a:p>
            <a:pPr algn="r"/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Emin Abbasov</a:t>
            </a:r>
          </a:p>
          <a:p>
            <a:pPr algn="r"/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2015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33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Valideynlərin baxışlarına hörmət hüququ -1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2438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Valideynlər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öz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uşaqlarının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tərbiyəsi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təhsilinə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görə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məsuliyyət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daşı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yır;</a:t>
            </a:r>
          </a:p>
          <a:p>
            <a:pPr algn="just"/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Bu, valideynlərin təbii vəzifələrin yerinə yetirilməsi zamanı;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Bununla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onların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hüququ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təhsil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hüququnun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həyata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keçirilməsi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sıx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bağlı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məsuliyyətə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uyğundur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vefa.rustam\My Documents\Dropbox\Təhsil hüququ\Şəkillər\parents-child-kiss-44964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1974" y="3886201"/>
            <a:ext cx="4322294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229600" cy="1143000"/>
          </a:xfrm>
        </p:spPr>
        <p:txBody>
          <a:bodyPr/>
          <a:lstStyle/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Təhsil hüququ: tamamlayıcı qayda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valideynlərin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dini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və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fəlsəfi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baxışlarına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müvafiq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təhsil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və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tədrisi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təmin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etmək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hüququna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hörmət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z-Latn-AZ" i="1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Əsas prinsiplər;</a:t>
            </a:r>
          </a:p>
          <a:p>
            <a:pPr lvl="1" algn="just"/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Təhsil kirrikulumu;</a:t>
            </a:r>
          </a:p>
          <a:p>
            <a:pPr lvl="1" algn="just"/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Təhsil müəssisələrində dini simvolların olması;</a:t>
            </a:r>
          </a:p>
          <a:p>
            <a:pPr lvl="1" algn="just"/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Dini tədbirlərdə iştirak;</a:t>
            </a:r>
          </a:p>
          <a:p>
            <a:pPr lvl="1" algn="just"/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Məcburi təhsil və alternativ modellər;</a:t>
            </a:r>
          </a:p>
          <a:p>
            <a:pPr lvl="1" algn="just"/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Tədris dilinin seçilməsi;</a:t>
            </a:r>
          </a:p>
          <a:p>
            <a:pPr lvl="1" algn="just"/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Cinsi yetişkinlik ilə bağlı bilgilər;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Dojan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az-Latn-AZ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rl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 Almaniyaya qarşı)</a:t>
            </a:r>
          </a:p>
          <a:p>
            <a:pPr lvl="1" algn="just"/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Din və əxlaq dərsləri; </a:t>
            </a:r>
            <a:r>
              <a:rPr lang="az-Latn-AZ" sz="1800" i="1" dirty="0" smtClean="0">
                <a:latin typeface="Times New Roman" pitchFamily="18" charset="0"/>
                <a:cs typeface="Times New Roman" pitchFamily="18" charset="0"/>
              </a:rPr>
              <a:t>(Hasan və Eylem Zengin Turkiyeye qarşı)</a:t>
            </a:r>
          </a:p>
          <a:p>
            <a:pPr lvl="1" algn="just"/>
            <a:endParaRPr lang="az-Latn-AZ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az-Latn-AZ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92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Valideynlərin baxışlarına hörmət hüququ -2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Fəlsəfi baxışlarına hörmət</a:t>
            </a: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Dini baxışlarına hörmət </a:t>
            </a: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Bu hüquqlar tələbədən çox valideyninə məxsusdur</a:t>
            </a: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Bu hüquqlar 8, 9, 10-cu maddələr baxımından şərh edilir</a:t>
            </a:r>
          </a:p>
          <a:p>
            <a:r>
              <a:rPr lang="az-Latn-AZ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əhsildə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plüralizmin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mümkünlüyünün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təmin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edilməsinə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yönəl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ib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Demokratik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cəmiyyətin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qorunub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saxlanması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xüsusi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əhəmiyyət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kəsb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edir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4953000" cy="411162"/>
          </a:xfrm>
        </p:spPr>
        <p:txBody>
          <a:bodyPr>
            <a:noAutofit/>
          </a:bodyPr>
          <a:lstStyle/>
          <a:p>
            <a:pPr algn="l"/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Dini və </a:t>
            </a:r>
            <a:r>
              <a:rPr lang="az-Latn-AZ" sz="3600" b="1" dirty="0" smtClean="0">
                <a:latin typeface="Times New Roman" pitchFamily="18" charset="0"/>
                <a:cs typeface="Times New Roman" pitchFamily="18" charset="0"/>
              </a:rPr>
              <a:t>Fəlsəfi</a:t>
            </a:r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 baxışlar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5105400" cy="4800600"/>
          </a:xfrm>
        </p:spPr>
        <p:txBody>
          <a:bodyPr>
            <a:normAutofit fontScale="85000" lnSpcReduction="20000"/>
          </a:bodyPr>
          <a:lstStyle/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İnamdır, əqidədir</a:t>
            </a: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İdeya və ya fikir sözləri ilə sinonim deyil</a:t>
            </a: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üəyyən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dərəcədə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inandırıcı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ciddi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davamlı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vacib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mövqeləri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etdirir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  <a:defRPr/>
            </a:pP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  <a:defRPr/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Təhsil müəssisələri:</a:t>
            </a:r>
          </a:p>
          <a:p>
            <a:pPr lvl="0">
              <a:defRPr/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missioner fəaliyyəti üçün və ya moizə yeri deyil;</a:t>
            </a:r>
          </a:p>
          <a:p>
            <a:pPr lvl="0">
              <a:defRPr/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müxtəlif dini və fəlsəfi baxışlar olan insanların görüşdüyü yerdir.</a:t>
            </a:r>
          </a:p>
          <a:p>
            <a:pPr lvl="0">
              <a:defRPr/>
            </a:pP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Documents and Settings\vefa.rustam\My Documents\Dropbox\Təhsil hüququ\Şəkillər\Copy of europa_and_islam_20103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600200"/>
            <a:ext cx="3952738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Demokratiya və Təhsil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Baxmayaraq ki, fərdi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şəxslərin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maraqları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hərdənbir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qrupun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maraqlarına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tabe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olmalıdır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demokratiya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əksəriyyətin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mövqeyinin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həmişə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üstün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olması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demək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deyil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azlıqlarla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ədalətli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münasib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rəftar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təmin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edilməklə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üstün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mövqedə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olanlar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tərəfindən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sui-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istifadələrin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qarşısı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alınmaqla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tarazlıq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əldə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edilməlidir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Məktəb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moizə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oxumaq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missioner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fəaliyyəti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deyil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AİHM qərarlarında təhsil hüququnun xüsusiyyətləri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Təhsil hüququndan məhrum edilməmənin prinsipləri;</a:t>
            </a: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Zəif və müdafiəyə ehtiyacı olan qrupların təhsil hüquqları;</a:t>
            </a: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Uşaqların təhsil hüququ;</a:t>
            </a: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Saxlanılanların və məhbusların təhsil hüquqları;</a:t>
            </a: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Miqrantların və deportasiya edilənlər baxımından təhsil hüquqları;</a:t>
            </a: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Təhsilin pullu olması;</a:t>
            </a:r>
          </a:p>
          <a:p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80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Məhdudiyyət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əhsil hüququnun mahiyyətini sarsıtmayan</a:t>
            </a: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Təhsili səmərəlilikdən məhrum etməyən</a:t>
            </a: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Aydın (təxmin edilə bilən)</a:t>
            </a: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Qanuni məqsədə yönələn</a:t>
            </a: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Mütənasib</a:t>
            </a:r>
          </a:p>
          <a:p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“Mülahizə sərbəstliyi” (təqdir səlahiyyəti)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vefa.rustam\Desktop\Pictur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76400"/>
            <a:ext cx="3581400" cy="33718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410200" y="1295400"/>
            <a:ext cx="304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sz="2800" b="1" dirty="0" smtClean="0">
                <a:latin typeface="Times New Roman" pitchFamily="18" charset="0"/>
                <a:cs typeface="Times New Roman" pitchFamily="18" charset="0"/>
              </a:rPr>
              <a:t>Lautsi və başqaları İtaliyaya qarşı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3581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P1-2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5105400" y="3429000"/>
            <a:ext cx="7620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172200" y="3352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LEX SPECIALIS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Təhsil hüququ və ayrıseçkiliyin qadağası arasında əlaqə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P1-2-ci maddənin «Heç kim ...» anlayışı...</a:t>
            </a:r>
          </a:p>
          <a:p>
            <a:endParaRPr lang="az-Latn-AZ" dirty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Konvensiyanın 14-cü maddəsində nəzərdə tutulan ayrıseçkilik qadağasının əhatə dairəsi.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7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Diqqətinizə görə təşəkkür edirik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az-Latn-AZ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az-Latn-AZ" sz="4400" dirty="0" smtClean="0">
                <a:latin typeface="Times New Roman" pitchFamily="18" charset="0"/>
                <a:cs typeface="Times New Roman" pitchFamily="18" charset="0"/>
              </a:rPr>
              <a:t>Vəfa Rüstəm</a:t>
            </a:r>
          </a:p>
          <a:p>
            <a:pPr marL="0" indent="0" algn="ctr">
              <a:buNone/>
            </a:pPr>
            <a:r>
              <a:rPr lang="en-US" sz="4400" u="sng" dirty="0">
                <a:latin typeface="Times New Roman" pitchFamily="18" charset="0"/>
                <a:cs typeface="Times New Roman" pitchFamily="18" charset="0"/>
              </a:rPr>
              <a:t>&amp;</a:t>
            </a:r>
            <a:endParaRPr lang="az-Latn-AZ" sz="44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az-Latn-AZ" sz="4400" dirty="0" smtClean="0">
                <a:latin typeface="Times New Roman" pitchFamily="18" charset="0"/>
                <a:cs typeface="Times New Roman" pitchFamily="18" charset="0"/>
              </a:rPr>
              <a:t>Emin Abbasov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59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vefa.rustam\My Documents\Dropbox\Təhsil hüququ\Şəkillər\pv_5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533400"/>
            <a:ext cx="5619750" cy="561022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1295400"/>
            <a:ext cx="373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sz="4800" b="1" dirty="0" smtClean="0">
                <a:latin typeface="Times New Roman" pitchFamily="18" charset="0"/>
                <a:cs typeface="Times New Roman" pitchFamily="18" charset="0"/>
              </a:rPr>
              <a:t>TƏHSİL HÜQUQU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0668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Maddə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Təhsil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hüququ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8153400" cy="5105400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Heç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şəxsin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təhsil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hüququndan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imtina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edilə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bilməz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az-Latn-A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(əsas </a:t>
            </a:r>
            <a:r>
              <a:rPr lang="az-Latn-A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az-Latn-A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ayda)</a:t>
            </a:r>
          </a:p>
          <a:p>
            <a:pPr algn="just"/>
            <a:endParaRPr lang="az-Latn-AZ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Dövlət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təhsil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və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tədris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sahəsində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öz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üzərinə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götürdüyü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funksiyaları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yerinə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yetirərkən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valideynlərin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öz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dini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və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fəlsəfi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baxışlarına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müvafiq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təhsil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və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tədrisi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təmin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etmək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hüququna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hörmət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(tamamlayıcı qayda)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14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az-Latn-AZ" sz="4800" b="1" dirty="0" smtClean="0">
                <a:latin typeface="Times New Roman" pitchFamily="18" charset="0"/>
                <a:cs typeface="Times New Roman" pitchFamily="18" charset="0"/>
              </a:rPr>
              <a:t>Geriçəkilməyə dair Azərbaycan Respublikasının qeydləri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az-Latn-AZ" sz="4000" dirty="0" smtClean="0">
                <a:latin typeface="Times New Roman" pitchFamily="18" charset="0"/>
                <a:cs typeface="Times New Roman" pitchFamily="18" charset="0"/>
              </a:rPr>
              <a:t>İşğal olunmuş ərazilərdə Protokolun müddəalarına təminat verilməməsi;</a:t>
            </a:r>
          </a:p>
          <a:p>
            <a:pPr algn="just"/>
            <a:r>
              <a:rPr lang="az-Latn-AZ" sz="4000" dirty="0" smtClean="0">
                <a:latin typeface="Times New Roman" pitchFamily="18" charset="0"/>
                <a:cs typeface="Times New Roman" pitchFamily="18" charset="0"/>
              </a:rPr>
              <a:t>Dini təhsil öhdəliyinin mövcud olmaması. </a:t>
            </a:r>
          </a:p>
        </p:txBody>
      </p:sp>
    </p:spTree>
    <p:extLst>
      <p:ext uri="{BB962C8B-B14F-4D97-AF65-F5344CB8AC3E}">
        <p14:creationId xmlns:p14="http://schemas.microsoft.com/office/powerpoint/2010/main" val="23645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Heç kəs təhsil hüququndan məhrum edilə bilməz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z-Latn-AZ" dirty="0" smtClean="0">
                <a:latin typeface="Times New Roman" pitchFamily="18" charset="0"/>
              </a:rPr>
              <a:t>Təhsil hüququ aşağıdakıları əhatə edir: </a:t>
            </a:r>
          </a:p>
          <a:p>
            <a:pPr algn="just"/>
            <a:r>
              <a:rPr lang="az-Latn-AZ" dirty="0" smtClean="0">
                <a:latin typeface="Times New Roman" pitchFamily="18" charset="0"/>
              </a:rPr>
              <a:t>Səmərəli təhsil (adekvat və uyğun);</a:t>
            </a:r>
          </a:p>
          <a:p>
            <a:r>
              <a:rPr lang="az-Latn-AZ" dirty="0" smtClean="0">
                <a:latin typeface="Times New Roman" pitchFamily="18" charset="0"/>
              </a:rPr>
              <a:t>Müvafiq vaxtda mövcud olan təhsil müəssisələrinə çatımlılıq; 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Tədris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kursunun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yekunlaşması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faktının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rəsmi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surətdə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etiraf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edilməsi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Heç kəs təhsil hüququndan məhrum edilə bilməz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z-Latn-AZ" dirty="0" smtClean="0">
                <a:latin typeface="Times New Roman" pitchFamily="18" charset="0"/>
              </a:rPr>
              <a:t>Təhsil hüququ aşağıdakıları əhatə edir: </a:t>
            </a:r>
          </a:p>
          <a:p>
            <a:pPr algn="just"/>
            <a:r>
              <a:rPr lang="az-Latn-AZ" dirty="0" smtClean="0">
                <a:latin typeface="Times New Roman" pitchFamily="18" charset="0"/>
              </a:rPr>
              <a:t>Səmərəli təhsil (adekvat və uyğun)</a:t>
            </a:r>
          </a:p>
        </p:txBody>
      </p:sp>
      <p:pic>
        <p:nvPicPr>
          <p:cNvPr id="1026" name="Picture 2" descr="C:\Documents and Settings\vefa.rustam\My Documents\Dropbox\Təhsil hüququ\Şəkillər\Electric-Paper-Airplan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895600"/>
            <a:ext cx="57150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Heç kəs təhsil hüququndan məhrum edilə bilməz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z-Latn-AZ" dirty="0" smtClean="0">
                <a:latin typeface="Times New Roman" pitchFamily="18" charset="0"/>
              </a:rPr>
              <a:t>Təhsil hüququ aşağıdakıları əhatə edir: </a:t>
            </a:r>
          </a:p>
          <a:p>
            <a:r>
              <a:rPr lang="az-Latn-AZ" dirty="0" smtClean="0">
                <a:latin typeface="Times New Roman" pitchFamily="18" charset="0"/>
              </a:rPr>
              <a:t>Müvafiq vaxtda mövcud olan təhsil müəssisələrinə çatımlılıq</a:t>
            </a:r>
            <a:r>
              <a:rPr lang="en-US" dirty="0" smtClean="0">
                <a:latin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</a:rPr>
              <a:t>daxil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olmaq</a:t>
            </a:r>
            <a:r>
              <a:rPr lang="en-US" dirty="0" smtClean="0">
                <a:latin typeface="Times New Roman" pitchFamily="18" charset="0"/>
              </a:rPr>
              <a:t>)</a:t>
            </a:r>
            <a:r>
              <a:rPr lang="az-Latn-AZ" dirty="0" smtClean="0">
                <a:latin typeface="Times New Roman" pitchFamily="18" charset="0"/>
              </a:rPr>
              <a:t> </a:t>
            </a:r>
          </a:p>
        </p:txBody>
      </p:sp>
      <p:pic>
        <p:nvPicPr>
          <p:cNvPr id="2050" name="Picture 2" descr="C:\Documents and Settings\vefa.rustam\My Documents\Dropbox\Təhsil hüququ\Şəkillər\gcen-equity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240530"/>
            <a:ext cx="4648200" cy="3483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efa.rustam\My Documents\Dropbox\Təhsil hüququ\Şəkillər\lar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968625"/>
            <a:ext cx="3813175" cy="38131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Heç kəs təhsil hüququndan məhrum edilə bilməz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z-Latn-AZ" dirty="0" smtClean="0">
                <a:latin typeface="Times New Roman" pitchFamily="18" charset="0"/>
              </a:rPr>
              <a:t>Təhsil hüququ aşağıdakıları əhatə edir: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Tədris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kursunun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yekunlaşması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faktının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rəsmi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surətdə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etiraf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edilməsi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Dövlətin səlahiyyətləri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əlahiyyətlər: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Tədris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proqramının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müəyyən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edilməsi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planlaşdırılması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Bilavasitə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dolayısı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fəlsəfi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xarakterli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məlumatların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biliklərin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tərbiyə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təhsil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vasitəsilə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verilməsi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Xüsusi təhsil forması və ya səviyyəsini öz hesabına yaratmaq və ya subsidialaşdırmaq. </a:t>
            </a:r>
          </a:p>
          <a:p>
            <a:pPr>
              <a:buNone/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Öhdəlikləri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Tədris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proqramına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daxil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edilmiş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məlumatların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biliklərin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obyektiv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tənqidi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plüralist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qaydada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verilməsini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təmin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etməlidir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az-Latn-AZ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İbtidai, orta və ali təhsili əhatə edir</a:t>
            </a:r>
          </a:p>
          <a:p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Özəl və dövlət təhsil müəssisələri ilə əlaqədar tətbiq edilir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1192</Words>
  <Application>Microsoft Office PowerPoint</Application>
  <PresentationFormat>On-screen Show (4:3)</PresentationFormat>
  <Paragraphs>114</Paragraphs>
  <Slides>19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Avropa İnsan Hüquqları Məhkəməsi</vt:lpstr>
      <vt:lpstr>PowerPoint Presentation</vt:lpstr>
      <vt:lpstr>Maddə 2. Təhsil hüququ  </vt:lpstr>
      <vt:lpstr>Geriçəkilməyə dair Azərbaycan Respublikasının qeydləri</vt:lpstr>
      <vt:lpstr>Heç kəs təhsil hüququndan məhrum edilə bilməz</vt:lpstr>
      <vt:lpstr>Heç kəs təhsil hüququndan məhrum edilə bilməz</vt:lpstr>
      <vt:lpstr>Heç kəs təhsil hüququndan məhrum edilə bilməz</vt:lpstr>
      <vt:lpstr>Heç kəs təhsil hüququndan məhrum edilə bilməz</vt:lpstr>
      <vt:lpstr>Dövlətin səlahiyyətləri</vt:lpstr>
      <vt:lpstr>Valideynlərin baxışlarına hörmət hüququ -1</vt:lpstr>
      <vt:lpstr>Təhsil hüququ: tamamlayıcı qayda</vt:lpstr>
      <vt:lpstr>Valideynlərin baxışlarına hörmət hüququ -2</vt:lpstr>
      <vt:lpstr>Dini və Fəlsəfi baxışlar</vt:lpstr>
      <vt:lpstr>Demokratiya və Təhsil</vt:lpstr>
      <vt:lpstr>AİHM qərarlarında təhsil hüququnun xüsusiyyətləri</vt:lpstr>
      <vt:lpstr>Məhdudiyyət</vt:lpstr>
      <vt:lpstr>PowerPoint Presentation</vt:lpstr>
      <vt:lpstr>Təhsil hüququ və ayrıseçkiliyin qadağası arasında əlaqə</vt:lpstr>
      <vt:lpstr>Diqqətinizə görə təşəkkür edirik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ROVSHANOVA Vafa</cp:lastModifiedBy>
  <cp:revision>77</cp:revision>
  <dcterms:created xsi:type="dcterms:W3CDTF">2006-08-16T00:00:00Z</dcterms:created>
  <dcterms:modified xsi:type="dcterms:W3CDTF">2016-07-07T11:05:02Z</dcterms:modified>
</cp:coreProperties>
</file>